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Lst>
  <p:notesMasterIdLst>
    <p:notesMasterId r:id="rId25"/>
  </p:notesMasterIdLst>
  <p:handoutMasterIdLst>
    <p:handoutMasterId r:id="rId26"/>
  </p:handoutMasterIdLst>
  <p:sldIdLst>
    <p:sldId id="256" r:id="rId5"/>
    <p:sldId id="258" r:id="rId6"/>
    <p:sldId id="275" r:id="rId7"/>
    <p:sldId id="273" r:id="rId8"/>
    <p:sldId id="257" r:id="rId9"/>
    <p:sldId id="263" r:id="rId10"/>
    <p:sldId id="274" r:id="rId11"/>
    <p:sldId id="271" r:id="rId12"/>
    <p:sldId id="260" r:id="rId13"/>
    <p:sldId id="276" r:id="rId14"/>
    <p:sldId id="277" r:id="rId15"/>
    <p:sldId id="280" r:id="rId16"/>
    <p:sldId id="279" r:id="rId17"/>
    <p:sldId id="278" r:id="rId18"/>
    <p:sldId id="281" r:id="rId19"/>
    <p:sldId id="282" r:id="rId20"/>
    <p:sldId id="283" r:id="rId21"/>
    <p:sldId id="284" r:id="rId22"/>
    <p:sldId id="285" r:id="rId23"/>
    <p:sldId id="265"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A5CD"/>
    <a:srgbClr val="FD0353"/>
    <a:srgbClr val="4E3BAD"/>
    <a:srgbClr val="FF8E11"/>
    <a:srgbClr val="99FF33"/>
    <a:srgbClr val="01FFFF"/>
    <a:srgbClr val="FC025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4" autoAdjust="0"/>
    <p:restoredTop sz="94703" autoAdjust="0"/>
  </p:normalViewPr>
  <p:slideViewPr>
    <p:cSldViewPr snapToGrid="0">
      <p:cViewPr varScale="1">
        <p:scale>
          <a:sx n="83" d="100"/>
          <a:sy n="83" d="100"/>
        </p:scale>
        <p:origin x="774" y="258"/>
      </p:cViewPr>
      <p:guideLst/>
    </p:cSldViewPr>
  </p:slideViewPr>
  <p:notesTextViewPr>
    <p:cViewPr>
      <p:scale>
        <a:sx n="1" d="1"/>
        <a:sy n="1" d="1"/>
      </p:scale>
      <p:origin x="0" y="0"/>
    </p:cViewPr>
  </p:notesTextViewPr>
  <p:sorterViewPr>
    <p:cViewPr>
      <p:scale>
        <a:sx n="66" d="100"/>
        <a:sy n="66" d="100"/>
      </p:scale>
      <p:origin x="0" y="0"/>
    </p:cViewPr>
  </p:sorterViewPr>
  <p:notesViewPr>
    <p:cSldViewPr snapToGrid="0">
      <p:cViewPr varScale="1">
        <p:scale>
          <a:sx n="58" d="100"/>
          <a:sy n="58" d="100"/>
        </p:scale>
        <p:origin x="2965" y="4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59131C2-42A3-48A1-8E5F-F8F21214BAC1}" type="doc">
      <dgm:prSet loTypeId="urn:microsoft.com/office/officeart/2005/8/layout/matrix1" loCatId="matrix" qsTypeId="urn:microsoft.com/office/officeart/2005/8/quickstyle/simple1" qsCatId="simple" csTypeId="urn:microsoft.com/office/officeart/2005/8/colors/accent1_2" csCatId="accent1" phldr="1"/>
      <dgm:spPr/>
      <dgm:t>
        <a:bodyPr/>
        <a:lstStyle/>
        <a:p>
          <a:endParaRPr lang="en-IN"/>
        </a:p>
      </dgm:t>
    </dgm:pt>
    <dgm:pt modelId="{DD9AEDBE-95F1-4554-824B-CA9F6EECBDF7}">
      <dgm:prSet phldrT="[Text]"/>
      <dgm:spPr/>
      <dgm:t>
        <a:bodyPr/>
        <a:lstStyle/>
        <a:p>
          <a:r>
            <a:rPr lang="en-US" dirty="0"/>
            <a:t>AI</a:t>
          </a:r>
          <a:endParaRPr lang="en-IN" dirty="0"/>
        </a:p>
      </dgm:t>
    </dgm:pt>
    <dgm:pt modelId="{C2C3D52D-4EB4-4B58-9ADD-15B758C1A21D}" type="parTrans" cxnId="{BB9D73F1-5164-408F-BA94-DCE0C0030B01}">
      <dgm:prSet/>
      <dgm:spPr/>
      <dgm:t>
        <a:bodyPr/>
        <a:lstStyle/>
        <a:p>
          <a:endParaRPr lang="en-IN"/>
        </a:p>
      </dgm:t>
    </dgm:pt>
    <dgm:pt modelId="{79B5A314-E642-494D-88F5-D423937F972F}" type="sibTrans" cxnId="{BB9D73F1-5164-408F-BA94-DCE0C0030B01}">
      <dgm:prSet/>
      <dgm:spPr/>
      <dgm:t>
        <a:bodyPr/>
        <a:lstStyle/>
        <a:p>
          <a:endParaRPr lang="en-IN"/>
        </a:p>
      </dgm:t>
    </dgm:pt>
    <dgm:pt modelId="{DD1710AF-A7EE-4FFF-BAC2-51A7B1F12923}">
      <dgm:prSet phldrT="[Text]"/>
      <dgm:spPr/>
      <dgm:t>
        <a:bodyPr/>
        <a:lstStyle/>
        <a:p>
          <a:r>
            <a:rPr lang="en-IN" dirty="0"/>
            <a:t>Machine Learning</a:t>
          </a:r>
        </a:p>
      </dgm:t>
    </dgm:pt>
    <dgm:pt modelId="{21A87EB4-1F11-4B44-A6E7-9F67BF0BFEA4}" type="parTrans" cxnId="{0CECF475-B37A-47ED-9A38-5E0288DC3F9D}">
      <dgm:prSet/>
      <dgm:spPr/>
      <dgm:t>
        <a:bodyPr/>
        <a:lstStyle/>
        <a:p>
          <a:endParaRPr lang="en-IN"/>
        </a:p>
      </dgm:t>
    </dgm:pt>
    <dgm:pt modelId="{BD12A152-3828-4D9A-913F-D449DCB99DE6}" type="sibTrans" cxnId="{0CECF475-B37A-47ED-9A38-5E0288DC3F9D}">
      <dgm:prSet/>
      <dgm:spPr/>
      <dgm:t>
        <a:bodyPr/>
        <a:lstStyle/>
        <a:p>
          <a:endParaRPr lang="en-IN"/>
        </a:p>
      </dgm:t>
    </dgm:pt>
    <dgm:pt modelId="{6CF965E2-0332-4DA7-9256-E2DFA4A7C517}">
      <dgm:prSet/>
      <dgm:spPr/>
      <dgm:t>
        <a:bodyPr/>
        <a:lstStyle/>
        <a:p>
          <a:r>
            <a:rPr lang="en-IN" dirty="0"/>
            <a:t>Deep Learning</a:t>
          </a:r>
        </a:p>
      </dgm:t>
    </dgm:pt>
    <dgm:pt modelId="{C74BED4E-CA98-470C-A450-0706D0C300D0}" type="parTrans" cxnId="{714F9714-0705-4639-B430-B40A3AA7D737}">
      <dgm:prSet/>
      <dgm:spPr/>
      <dgm:t>
        <a:bodyPr/>
        <a:lstStyle/>
        <a:p>
          <a:endParaRPr lang="en-IN"/>
        </a:p>
      </dgm:t>
    </dgm:pt>
    <dgm:pt modelId="{4D1896B0-A3BB-4783-982F-AEC639C2E76A}" type="sibTrans" cxnId="{714F9714-0705-4639-B430-B40A3AA7D737}">
      <dgm:prSet/>
      <dgm:spPr/>
      <dgm:t>
        <a:bodyPr/>
        <a:lstStyle/>
        <a:p>
          <a:endParaRPr lang="en-IN"/>
        </a:p>
      </dgm:t>
    </dgm:pt>
    <dgm:pt modelId="{041F73C7-C5F7-4655-B764-8DD7389B2C23}">
      <dgm:prSet/>
      <dgm:spPr/>
      <dgm:t>
        <a:bodyPr/>
        <a:lstStyle/>
        <a:p>
          <a:r>
            <a:rPr lang="en-US" dirty="0"/>
            <a:t>Natural Language Processing</a:t>
          </a:r>
          <a:endParaRPr lang="en-IN" dirty="0"/>
        </a:p>
      </dgm:t>
    </dgm:pt>
    <dgm:pt modelId="{D95B6A57-5FCA-48C8-AA5D-6992E7F0FA6D}" type="parTrans" cxnId="{54EDDE6D-8629-40A5-AAE5-C6F38ADF4B81}">
      <dgm:prSet/>
      <dgm:spPr/>
      <dgm:t>
        <a:bodyPr/>
        <a:lstStyle/>
        <a:p>
          <a:endParaRPr lang="en-IN"/>
        </a:p>
      </dgm:t>
    </dgm:pt>
    <dgm:pt modelId="{ADB88A46-FA80-4C51-BAA3-254D4813BEDD}" type="sibTrans" cxnId="{54EDDE6D-8629-40A5-AAE5-C6F38ADF4B81}">
      <dgm:prSet/>
      <dgm:spPr/>
      <dgm:t>
        <a:bodyPr/>
        <a:lstStyle/>
        <a:p>
          <a:endParaRPr lang="en-IN"/>
        </a:p>
      </dgm:t>
    </dgm:pt>
    <dgm:pt modelId="{25761B26-4E02-49BA-92A2-A2CEDF1E5B0A}">
      <dgm:prSet/>
      <dgm:spPr/>
      <dgm:t>
        <a:bodyPr/>
        <a:lstStyle/>
        <a:p>
          <a:r>
            <a:rPr lang="en-IN" dirty="0"/>
            <a:t>Artificial Neural Networks</a:t>
          </a:r>
        </a:p>
      </dgm:t>
    </dgm:pt>
    <dgm:pt modelId="{6050DC62-FEA7-4B59-A39C-706E39508E92}" type="parTrans" cxnId="{3C7781A6-B4C4-4B2C-9BCA-8FA5F76F5D08}">
      <dgm:prSet/>
      <dgm:spPr/>
      <dgm:t>
        <a:bodyPr/>
        <a:lstStyle/>
        <a:p>
          <a:endParaRPr lang="en-IN"/>
        </a:p>
      </dgm:t>
    </dgm:pt>
    <dgm:pt modelId="{A3548999-64B1-419D-9EB4-772E335C55F3}" type="sibTrans" cxnId="{3C7781A6-B4C4-4B2C-9BCA-8FA5F76F5D08}">
      <dgm:prSet/>
      <dgm:spPr/>
      <dgm:t>
        <a:bodyPr/>
        <a:lstStyle/>
        <a:p>
          <a:endParaRPr lang="en-IN"/>
        </a:p>
      </dgm:t>
    </dgm:pt>
    <dgm:pt modelId="{219B8717-9B2C-41CA-B267-2BB051288542}" type="pres">
      <dgm:prSet presAssocID="{A59131C2-42A3-48A1-8E5F-F8F21214BAC1}" presName="diagram" presStyleCnt="0">
        <dgm:presLayoutVars>
          <dgm:chMax val="1"/>
          <dgm:dir/>
          <dgm:animLvl val="ctr"/>
          <dgm:resizeHandles val="exact"/>
        </dgm:presLayoutVars>
      </dgm:prSet>
      <dgm:spPr/>
    </dgm:pt>
    <dgm:pt modelId="{3957EC21-C8C5-46AF-ADF1-E3F0ADCA5F13}" type="pres">
      <dgm:prSet presAssocID="{A59131C2-42A3-48A1-8E5F-F8F21214BAC1}" presName="matrix" presStyleCnt="0"/>
      <dgm:spPr/>
    </dgm:pt>
    <dgm:pt modelId="{D90AD04F-2717-4D5B-9973-F46C41E134B1}" type="pres">
      <dgm:prSet presAssocID="{A59131C2-42A3-48A1-8E5F-F8F21214BAC1}" presName="tile1" presStyleLbl="node1" presStyleIdx="0" presStyleCnt="4"/>
      <dgm:spPr/>
    </dgm:pt>
    <dgm:pt modelId="{00CA607A-CC03-4081-B250-476CC228344A}" type="pres">
      <dgm:prSet presAssocID="{A59131C2-42A3-48A1-8E5F-F8F21214BAC1}" presName="tile1text" presStyleLbl="node1" presStyleIdx="0" presStyleCnt="4">
        <dgm:presLayoutVars>
          <dgm:chMax val="0"/>
          <dgm:chPref val="0"/>
          <dgm:bulletEnabled val="1"/>
        </dgm:presLayoutVars>
      </dgm:prSet>
      <dgm:spPr/>
    </dgm:pt>
    <dgm:pt modelId="{86AB651B-A7BD-4A24-B794-A484B3C3AA1E}" type="pres">
      <dgm:prSet presAssocID="{A59131C2-42A3-48A1-8E5F-F8F21214BAC1}" presName="tile2" presStyleLbl="node1" presStyleIdx="1" presStyleCnt="4"/>
      <dgm:spPr/>
    </dgm:pt>
    <dgm:pt modelId="{05C841EE-8951-4071-A6AA-F8FBBAE3D962}" type="pres">
      <dgm:prSet presAssocID="{A59131C2-42A3-48A1-8E5F-F8F21214BAC1}" presName="tile2text" presStyleLbl="node1" presStyleIdx="1" presStyleCnt="4">
        <dgm:presLayoutVars>
          <dgm:chMax val="0"/>
          <dgm:chPref val="0"/>
          <dgm:bulletEnabled val="1"/>
        </dgm:presLayoutVars>
      </dgm:prSet>
      <dgm:spPr/>
    </dgm:pt>
    <dgm:pt modelId="{B841A510-5EEE-4FE0-890E-6FBA2B35F975}" type="pres">
      <dgm:prSet presAssocID="{A59131C2-42A3-48A1-8E5F-F8F21214BAC1}" presName="tile3" presStyleLbl="node1" presStyleIdx="2" presStyleCnt="4"/>
      <dgm:spPr/>
    </dgm:pt>
    <dgm:pt modelId="{AC250004-D3CD-426A-BFAE-85C4C226EDC1}" type="pres">
      <dgm:prSet presAssocID="{A59131C2-42A3-48A1-8E5F-F8F21214BAC1}" presName="tile3text" presStyleLbl="node1" presStyleIdx="2" presStyleCnt="4">
        <dgm:presLayoutVars>
          <dgm:chMax val="0"/>
          <dgm:chPref val="0"/>
          <dgm:bulletEnabled val="1"/>
        </dgm:presLayoutVars>
      </dgm:prSet>
      <dgm:spPr/>
    </dgm:pt>
    <dgm:pt modelId="{355EE9E5-9A71-4E8F-960C-92DB681DBD9C}" type="pres">
      <dgm:prSet presAssocID="{A59131C2-42A3-48A1-8E5F-F8F21214BAC1}" presName="tile4" presStyleLbl="node1" presStyleIdx="3" presStyleCnt="4"/>
      <dgm:spPr/>
    </dgm:pt>
    <dgm:pt modelId="{56B004C9-EDFD-499C-8E01-4C5F02DE2A59}" type="pres">
      <dgm:prSet presAssocID="{A59131C2-42A3-48A1-8E5F-F8F21214BAC1}" presName="tile4text" presStyleLbl="node1" presStyleIdx="3" presStyleCnt="4">
        <dgm:presLayoutVars>
          <dgm:chMax val="0"/>
          <dgm:chPref val="0"/>
          <dgm:bulletEnabled val="1"/>
        </dgm:presLayoutVars>
      </dgm:prSet>
      <dgm:spPr/>
    </dgm:pt>
    <dgm:pt modelId="{7C37A53F-60DB-4310-80F8-ACF2F33D0B3A}" type="pres">
      <dgm:prSet presAssocID="{A59131C2-42A3-48A1-8E5F-F8F21214BAC1}" presName="centerTile" presStyleLbl="fgShp" presStyleIdx="0" presStyleCnt="1">
        <dgm:presLayoutVars>
          <dgm:chMax val="0"/>
          <dgm:chPref val="0"/>
        </dgm:presLayoutVars>
      </dgm:prSet>
      <dgm:spPr/>
    </dgm:pt>
  </dgm:ptLst>
  <dgm:cxnLst>
    <dgm:cxn modelId="{C34F0B0A-A1E1-499E-A630-389874C21383}" type="presOf" srcId="{041F73C7-C5F7-4655-B764-8DD7389B2C23}" destId="{AC250004-D3CD-426A-BFAE-85C4C226EDC1}" srcOrd="1" destOrd="0" presId="urn:microsoft.com/office/officeart/2005/8/layout/matrix1"/>
    <dgm:cxn modelId="{714F9714-0705-4639-B430-B40A3AA7D737}" srcId="{DD9AEDBE-95F1-4554-824B-CA9F6EECBDF7}" destId="{6CF965E2-0332-4DA7-9256-E2DFA4A7C517}" srcOrd="1" destOrd="0" parTransId="{C74BED4E-CA98-470C-A450-0706D0C300D0}" sibTransId="{4D1896B0-A3BB-4783-982F-AEC639C2E76A}"/>
    <dgm:cxn modelId="{A9D6FA3B-8FD2-48CC-A576-300963B518E3}" type="presOf" srcId="{25761B26-4E02-49BA-92A2-A2CEDF1E5B0A}" destId="{355EE9E5-9A71-4E8F-960C-92DB681DBD9C}" srcOrd="0" destOrd="0" presId="urn:microsoft.com/office/officeart/2005/8/layout/matrix1"/>
    <dgm:cxn modelId="{54EDDE6D-8629-40A5-AAE5-C6F38ADF4B81}" srcId="{DD9AEDBE-95F1-4554-824B-CA9F6EECBDF7}" destId="{041F73C7-C5F7-4655-B764-8DD7389B2C23}" srcOrd="2" destOrd="0" parTransId="{D95B6A57-5FCA-48C8-AA5D-6992E7F0FA6D}" sibTransId="{ADB88A46-FA80-4C51-BAA3-254D4813BEDD}"/>
    <dgm:cxn modelId="{4FF43C53-944C-4738-8C12-6E435DAFF80F}" type="presOf" srcId="{25761B26-4E02-49BA-92A2-A2CEDF1E5B0A}" destId="{56B004C9-EDFD-499C-8E01-4C5F02DE2A59}" srcOrd="1" destOrd="0" presId="urn:microsoft.com/office/officeart/2005/8/layout/matrix1"/>
    <dgm:cxn modelId="{0CECF475-B37A-47ED-9A38-5E0288DC3F9D}" srcId="{DD9AEDBE-95F1-4554-824B-CA9F6EECBDF7}" destId="{DD1710AF-A7EE-4FFF-BAC2-51A7B1F12923}" srcOrd="0" destOrd="0" parTransId="{21A87EB4-1F11-4B44-A6E7-9F67BF0BFEA4}" sibTransId="{BD12A152-3828-4D9A-913F-D449DCB99DE6}"/>
    <dgm:cxn modelId="{3583BF79-2F7E-40FF-A2ED-51FC00F67A4D}" type="presOf" srcId="{041F73C7-C5F7-4655-B764-8DD7389B2C23}" destId="{B841A510-5EEE-4FE0-890E-6FBA2B35F975}" srcOrd="0" destOrd="0" presId="urn:microsoft.com/office/officeart/2005/8/layout/matrix1"/>
    <dgm:cxn modelId="{2A31F37B-C6F7-49F9-8626-AE28B8A88BA8}" type="presOf" srcId="{6CF965E2-0332-4DA7-9256-E2DFA4A7C517}" destId="{86AB651B-A7BD-4A24-B794-A484B3C3AA1E}" srcOrd="0" destOrd="0" presId="urn:microsoft.com/office/officeart/2005/8/layout/matrix1"/>
    <dgm:cxn modelId="{16FDE38A-B9AA-4A89-80C5-901F8DA61432}" type="presOf" srcId="{A59131C2-42A3-48A1-8E5F-F8F21214BAC1}" destId="{219B8717-9B2C-41CA-B267-2BB051288542}" srcOrd="0" destOrd="0" presId="urn:microsoft.com/office/officeart/2005/8/layout/matrix1"/>
    <dgm:cxn modelId="{2150479A-4C94-4E17-AEC3-28D94FDCD47C}" type="presOf" srcId="{6CF965E2-0332-4DA7-9256-E2DFA4A7C517}" destId="{05C841EE-8951-4071-A6AA-F8FBBAE3D962}" srcOrd="1" destOrd="0" presId="urn:microsoft.com/office/officeart/2005/8/layout/matrix1"/>
    <dgm:cxn modelId="{3C7781A6-B4C4-4B2C-9BCA-8FA5F76F5D08}" srcId="{DD9AEDBE-95F1-4554-824B-CA9F6EECBDF7}" destId="{25761B26-4E02-49BA-92A2-A2CEDF1E5B0A}" srcOrd="3" destOrd="0" parTransId="{6050DC62-FEA7-4B59-A39C-706E39508E92}" sibTransId="{A3548999-64B1-419D-9EB4-772E335C55F3}"/>
    <dgm:cxn modelId="{DA3429E6-BE21-4F7C-8241-99B5BC51FF7D}" type="presOf" srcId="{DD1710AF-A7EE-4FFF-BAC2-51A7B1F12923}" destId="{D90AD04F-2717-4D5B-9973-F46C41E134B1}" srcOrd="0" destOrd="0" presId="urn:microsoft.com/office/officeart/2005/8/layout/matrix1"/>
    <dgm:cxn modelId="{CD89D3E7-2DAA-4E43-9A70-11F9A7263041}" type="presOf" srcId="{DD9AEDBE-95F1-4554-824B-CA9F6EECBDF7}" destId="{7C37A53F-60DB-4310-80F8-ACF2F33D0B3A}" srcOrd="0" destOrd="0" presId="urn:microsoft.com/office/officeart/2005/8/layout/matrix1"/>
    <dgm:cxn modelId="{8F3D38F0-64D2-49E9-A70E-CE4DD3CB16FF}" type="presOf" srcId="{DD1710AF-A7EE-4FFF-BAC2-51A7B1F12923}" destId="{00CA607A-CC03-4081-B250-476CC228344A}" srcOrd="1" destOrd="0" presId="urn:microsoft.com/office/officeart/2005/8/layout/matrix1"/>
    <dgm:cxn modelId="{BB9D73F1-5164-408F-BA94-DCE0C0030B01}" srcId="{A59131C2-42A3-48A1-8E5F-F8F21214BAC1}" destId="{DD9AEDBE-95F1-4554-824B-CA9F6EECBDF7}" srcOrd="0" destOrd="0" parTransId="{C2C3D52D-4EB4-4B58-9ADD-15B758C1A21D}" sibTransId="{79B5A314-E642-494D-88F5-D423937F972F}"/>
    <dgm:cxn modelId="{6E575AD2-207C-4D90-9FA7-5B5D95F45771}" type="presParOf" srcId="{219B8717-9B2C-41CA-B267-2BB051288542}" destId="{3957EC21-C8C5-46AF-ADF1-E3F0ADCA5F13}" srcOrd="0" destOrd="0" presId="urn:microsoft.com/office/officeart/2005/8/layout/matrix1"/>
    <dgm:cxn modelId="{F66BD28F-DE71-4666-8D80-2405F6E43067}" type="presParOf" srcId="{3957EC21-C8C5-46AF-ADF1-E3F0ADCA5F13}" destId="{D90AD04F-2717-4D5B-9973-F46C41E134B1}" srcOrd="0" destOrd="0" presId="urn:microsoft.com/office/officeart/2005/8/layout/matrix1"/>
    <dgm:cxn modelId="{020B89F9-BD6D-4594-A8D6-CB4B5F28EE85}" type="presParOf" srcId="{3957EC21-C8C5-46AF-ADF1-E3F0ADCA5F13}" destId="{00CA607A-CC03-4081-B250-476CC228344A}" srcOrd="1" destOrd="0" presId="urn:microsoft.com/office/officeart/2005/8/layout/matrix1"/>
    <dgm:cxn modelId="{98EF5DEB-41C9-48C4-9108-92DF1C4B50B8}" type="presParOf" srcId="{3957EC21-C8C5-46AF-ADF1-E3F0ADCA5F13}" destId="{86AB651B-A7BD-4A24-B794-A484B3C3AA1E}" srcOrd="2" destOrd="0" presId="urn:microsoft.com/office/officeart/2005/8/layout/matrix1"/>
    <dgm:cxn modelId="{50F32558-7F06-4550-8AC4-36ABA2C2F6CE}" type="presParOf" srcId="{3957EC21-C8C5-46AF-ADF1-E3F0ADCA5F13}" destId="{05C841EE-8951-4071-A6AA-F8FBBAE3D962}" srcOrd="3" destOrd="0" presId="urn:microsoft.com/office/officeart/2005/8/layout/matrix1"/>
    <dgm:cxn modelId="{D15F6BD4-AD30-4580-9910-37703A1D91D6}" type="presParOf" srcId="{3957EC21-C8C5-46AF-ADF1-E3F0ADCA5F13}" destId="{B841A510-5EEE-4FE0-890E-6FBA2B35F975}" srcOrd="4" destOrd="0" presId="urn:microsoft.com/office/officeart/2005/8/layout/matrix1"/>
    <dgm:cxn modelId="{9CE5DF89-6892-4AD4-8F86-57437CB624A5}" type="presParOf" srcId="{3957EC21-C8C5-46AF-ADF1-E3F0ADCA5F13}" destId="{AC250004-D3CD-426A-BFAE-85C4C226EDC1}" srcOrd="5" destOrd="0" presId="urn:microsoft.com/office/officeart/2005/8/layout/matrix1"/>
    <dgm:cxn modelId="{87E9D53B-457C-4192-80D6-1D2AA673CA28}" type="presParOf" srcId="{3957EC21-C8C5-46AF-ADF1-E3F0ADCA5F13}" destId="{355EE9E5-9A71-4E8F-960C-92DB681DBD9C}" srcOrd="6" destOrd="0" presId="urn:microsoft.com/office/officeart/2005/8/layout/matrix1"/>
    <dgm:cxn modelId="{8CF1FC18-8F07-499B-95F6-49285DCE17BB}" type="presParOf" srcId="{3957EC21-C8C5-46AF-ADF1-E3F0ADCA5F13}" destId="{56B004C9-EDFD-499C-8E01-4C5F02DE2A59}" srcOrd="7" destOrd="0" presId="urn:microsoft.com/office/officeart/2005/8/layout/matrix1"/>
    <dgm:cxn modelId="{C1CD421A-A128-4433-B26B-9AAC11A26FCB}" type="presParOf" srcId="{219B8717-9B2C-41CA-B267-2BB051288542}" destId="{7C37A53F-60DB-4310-80F8-ACF2F33D0B3A}" srcOrd="1" destOrd="0" presId="urn:microsoft.com/office/officeart/2005/8/layout/matrix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07D24011-DB7F-4A3C-914E-B90DD378877B}" type="doc">
      <dgm:prSet loTypeId="urn:microsoft.com/office/officeart/2005/8/layout/matrix1" loCatId="matrix" qsTypeId="urn:microsoft.com/office/officeart/2005/8/quickstyle/simple1" qsCatId="simple" csTypeId="urn:microsoft.com/office/officeart/2005/8/colors/accent1_2" csCatId="accent1" phldr="1"/>
      <dgm:spPr/>
      <dgm:t>
        <a:bodyPr/>
        <a:lstStyle/>
        <a:p>
          <a:endParaRPr lang="en-IN"/>
        </a:p>
      </dgm:t>
    </dgm:pt>
    <dgm:pt modelId="{6B7C708C-54DB-4FB4-AE0B-D26F551FCD63}">
      <dgm:prSet phldrT="[Text]"/>
      <dgm:spPr/>
      <dgm:t>
        <a:bodyPr/>
        <a:lstStyle/>
        <a:p>
          <a:r>
            <a:rPr lang="en-US" dirty="0"/>
            <a:t>P. E. A. S.</a:t>
          </a:r>
          <a:endParaRPr lang="en-IN" dirty="0"/>
        </a:p>
      </dgm:t>
    </dgm:pt>
    <dgm:pt modelId="{9CA17C99-EB90-47BB-AF69-97AB13CFB80B}" type="parTrans" cxnId="{2F9E51F0-F758-42D8-A6BB-02B1C25FFC02}">
      <dgm:prSet/>
      <dgm:spPr/>
      <dgm:t>
        <a:bodyPr/>
        <a:lstStyle/>
        <a:p>
          <a:endParaRPr lang="en-IN"/>
        </a:p>
      </dgm:t>
    </dgm:pt>
    <dgm:pt modelId="{09498DEF-EDB2-4E66-8CBB-FD378BBC4173}" type="sibTrans" cxnId="{2F9E51F0-F758-42D8-A6BB-02B1C25FFC02}">
      <dgm:prSet/>
      <dgm:spPr/>
      <dgm:t>
        <a:bodyPr/>
        <a:lstStyle/>
        <a:p>
          <a:endParaRPr lang="en-IN"/>
        </a:p>
      </dgm:t>
    </dgm:pt>
    <dgm:pt modelId="{5CAB7177-FEF5-42C8-B250-3880B7A76519}">
      <dgm:prSet phldrT="[Text]"/>
      <dgm:spPr/>
      <dgm:t>
        <a:bodyPr/>
        <a:lstStyle/>
        <a:p>
          <a:r>
            <a:rPr lang="en-US" dirty="0"/>
            <a:t>Performance</a:t>
          </a:r>
          <a:endParaRPr lang="en-IN" dirty="0"/>
        </a:p>
      </dgm:t>
    </dgm:pt>
    <dgm:pt modelId="{108117F4-677D-4C75-984A-A3E9D12E5CA5}" type="parTrans" cxnId="{9F25AC0F-115D-48C6-AEC9-03BD18B76C77}">
      <dgm:prSet/>
      <dgm:spPr/>
      <dgm:t>
        <a:bodyPr/>
        <a:lstStyle/>
        <a:p>
          <a:endParaRPr lang="en-IN"/>
        </a:p>
      </dgm:t>
    </dgm:pt>
    <dgm:pt modelId="{BCD1926F-07BF-4B0E-9F51-F4E2C2AEF7AF}" type="sibTrans" cxnId="{9F25AC0F-115D-48C6-AEC9-03BD18B76C77}">
      <dgm:prSet/>
      <dgm:spPr/>
      <dgm:t>
        <a:bodyPr/>
        <a:lstStyle/>
        <a:p>
          <a:endParaRPr lang="en-IN"/>
        </a:p>
      </dgm:t>
    </dgm:pt>
    <dgm:pt modelId="{674C1B0C-927E-457A-BCB1-C6DACD3FF57C}">
      <dgm:prSet phldrT="[Text]"/>
      <dgm:spPr/>
      <dgm:t>
        <a:bodyPr/>
        <a:lstStyle/>
        <a:p>
          <a:r>
            <a:rPr lang="en-US" dirty="0"/>
            <a:t>Environment</a:t>
          </a:r>
          <a:endParaRPr lang="en-IN" dirty="0"/>
        </a:p>
      </dgm:t>
    </dgm:pt>
    <dgm:pt modelId="{7CC49A24-3A27-4897-AD72-364D27180352}" type="parTrans" cxnId="{093524C6-FD6F-4318-8A72-039F40A272BE}">
      <dgm:prSet/>
      <dgm:spPr/>
      <dgm:t>
        <a:bodyPr/>
        <a:lstStyle/>
        <a:p>
          <a:endParaRPr lang="en-IN"/>
        </a:p>
      </dgm:t>
    </dgm:pt>
    <dgm:pt modelId="{3916EF8F-45F8-4AC5-9009-F40CEC87C7C1}" type="sibTrans" cxnId="{093524C6-FD6F-4318-8A72-039F40A272BE}">
      <dgm:prSet/>
      <dgm:spPr/>
      <dgm:t>
        <a:bodyPr/>
        <a:lstStyle/>
        <a:p>
          <a:endParaRPr lang="en-IN"/>
        </a:p>
      </dgm:t>
    </dgm:pt>
    <dgm:pt modelId="{91E04031-5634-4EDB-A53D-34001AFE717F}">
      <dgm:prSet phldrT="[Text]"/>
      <dgm:spPr/>
      <dgm:t>
        <a:bodyPr/>
        <a:lstStyle/>
        <a:p>
          <a:r>
            <a:rPr lang="en-US" dirty="0"/>
            <a:t>Actions</a:t>
          </a:r>
          <a:endParaRPr lang="en-IN" dirty="0"/>
        </a:p>
      </dgm:t>
    </dgm:pt>
    <dgm:pt modelId="{470C6A78-9D5A-4128-8731-E633C1DF3A1B}" type="parTrans" cxnId="{9CFAFC10-C90F-4D6B-B304-630D36335A81}">
      <dgm:prSet/>
      <dgm:spPr/>
      <dgm:t>
        <a:bodyPr/>
        <a:lstStyle/>
        <a:p>
          <a:endParaRPr lang="en-IN"/>
        </a:p>
      </dgm:t>
    </dgm:pt>
    <dgm:pt modelId="{61E0ABE6-EDB4-4012-8BF2-8D1DA9DF6B6A}" type="sibTrans" cxnId="{9CFAFC10-C90F-4D6B-B304-630D36335A81}">
      <dgm:prSet/>
      <dgm:spPr/>
      <dgm:t>
        <a:bodyPr/>
        <a:lstStyle/>
        <a:p>
          <a:endParaRPr lang="en-IN"/>
        </a:p>
      </dgm:t>
    </dgm:pt>
    <dgm:pt modelId="{B4E37C25-58F8-49D0-95B0-3B6C6ECD4202}">
      <dgm:prSet phldrT="[Text]"/>
      <dgm:spPr/>
      <dgm:t>
        <a:bodyPr/>
        <a:lstStyle/>
        <a:p>
          <a:r>
            <a:rPr lang="en-US" dirty="0"/>
            <a:t>Sensors</a:t>
          </a:r>
          <a:endParaRPr lang="en-IN" dirty="0"/>
        </a:p>
      </dgm:t>
    </dgm:pt>
    <dgm:pt modelId="{7A1732E9-C420-43FB-833B-573D8740E76F}" type="parTrans" cxnId="{E2BDE085-B313-4A61-8225-51C1974946F2}">
      <dgm:prSet/>
      <dgm:spPr/>
      <dgm:t>
        <a:bodyPr/>
        <a:lstStyle/>
        <a:p>
          <a:endParaRPr lang="en-IN"/>
        </a:p>
      </dgm:t>
    </dgm:pt>
    <dgm:pt modelId="{A5A5AFEC-D924-4CCE-8890-3997149F87E5}" type="sibTrans" cxnId="{E2BDE085-B313-4A61-8225-51C1974946F2}">
      <dgm:prSet/>
      <dgm:spPr/>
      <dgm:t>
        <a:bodyPr/>
        <a:lstStyle/>
        <a:p>
          <a:endParaRPr lang="en-IN"/>
        </a:p>
      </dgm:t>
    </dgm:pt>
    <dgm:pt modelId="{8F2024D2-D89F-4EF3-8070-7E3F2D287F5F}" type="pres">
      <dgm:prSet presAssocID="{07D24011-DB7F-4A3C-914E-B90DD378877B}" presName="diagram" presStyleCnt="0">
        <dgm:presLayoutVars>
          <dgm:chMax val="1"/>
          <dgm:dir/>
          <dgm:animLvl val="ctr"/>
          <dgm:resizeHandles val="exact"/>
        </dgm:presLayoutVars>
      </dgm:prSet>
      <dgm:spPr/>
    </dgm:pt>
    <dgm:pt modelId="{E6F7D4B2-3C3E-40ED-B6C2-3050AE260588}" type="pres">
      <dgm:prSet presAssocID="{07D24011-DB7F-4A3C-914E-B90DD378877B}" presName="matrix" presStyleCnt="0"/>
      <dgm:spPr/>
    </dgm:pt>
    <dgm:pt modelId="{8E8D3F63-9E6E-46D6-95C6-EB3937D4566E}" type="pres">
      <dgm:prSet presAssocID="{07D24011-DB7F-4A3C-914E-B90DD378877B}" presName="tile1" presStyleLbl="node1" presStyleIdx="0" presStyleCnt="4"/>
      <dgm:spPr/>
    </dgm:pt>
    <dgm:pt modelId="{C727E679-F25B-488F-8945-590EE5122EA1}" type="pres">
      <dgm:prSet presAssocID="{07D24011-DB7F-4A3C-914E-B90DD378877B}" presName="tile1text" presStyleLbl="node1" presStyleIdx="0" presStyleCnt="4">
        <dgm:presLayoutVars>
          <dgm:chMax val="0"/>
          <dgm:chPref val="0"/>
          <dgm:bulletEnabled val="1"/>
        </dgm:presLayoutVars>
      </dgm:prSet>
      <dgm:spPr/>
    </dgm:pt>
    <dgm:pt modelId="{946ECCCC-271E-40DC-AF84-DF80EE58C09A}" type="pres">
      <dgm:prSet presAssocID="{07D24011-DB7F-4A3C-914E-B90DD378877B}" presName="tile2" presStyleLbl="node1" presStyleIdx="1" presStyleCnt="4"/>
      <dgm:spPr/>
    </dgm:pt>
    <dgm:pt modelId="{5E6FE267-E08D-4410-9BC6-9BFC1527288B}" type="pres">
      <dgm:prSet presAssocID="{07D24011-DB7F-4A3C-914E-B90DD378877B}" presName="tile2text" presStyleLbl="node1" presStyleIdx="1" presStyleCnt="4">
        <dgm:presLayoutVars>
          <dgm:chMax val="0"/>
          <dgm:chPref val="0"/>
          <dgm:bulletEnabled val="1"/>
        </dgm:presLayoutVars>
      </dgm:prSet>
      <dgm:spPr/>
    </dgm:pt>
    <dgm:pt modelId="{19EF54F7-CB34-4114-AE99-EE196481FCB9}" type="pres">
      <dgm:prSet presAssocID="{07D24011-DB7F-4A3C-914E-B90DD378877B}" presName="tile3" presStyleLbl="node1" presStyleIdx="2" presStyleCnt="4"/>
      <dgm:spPr/>
    </dgm:pt>
    <dgm:pt modelId="{64B85A83-F141-4312-8677-4550B1ECD88C}" type="pres">
      <dgm:prSet presAssocID="{07D24011-DB7F-4A3C-914E-B90DD378877B}" presName="tile3text" presStyleLbl="node1" presStyleIdx="2" presStyleCnt="4">
        <dgm:presLayoutVars>
          <dgm:chMax val="0"/>
          <dgm:chPref val="0"/>
          <dgm:bulletEnabled val="1"/>
        </dgm:presLayoutVars>
      </dgm:prSet>
      <dgm:spPr/>
    </dgm:pt>
    <dgm:pt modelId="{CBD355FD-6A62-42E2-BE37-33C3B26B4510}" type="pres">
      <dgm:prSet presAssocID="{07D24011-DB7F-4A3C-914E-B90DD378877B}" presName="tile4" presStyleLbl="node1" presStyleIdx="3" presStyleCnt="4"/>
      <dgm:spPr/>
    </dgm:pt>
    <dgm:pt modelId="{447EFE7A-57F2-4E0E-89E4-26AE5DECD5C7}" type="pres">
      <dgm:prSet presAssocID="{07D24011-DB7F-4A3C-914E-B90DD378877B}" presName="tile4text" presStyleLbl="node1" presStyleIdx="3" presStyleCnt="4">
        <dgm:presLayoutVars>
          <dgm:chMax val="0"/>
          <dgm:chPref val="0"/>
          <dgm:bulletEnabled val="1"/>
        </dgm:presLayoutVars>
      </dgm:prSet>
      <dgm:spPr/>
    </dgm:pt>
    <dgm:pt modelId="{D70C162C-F01D-4227-A993-B8FB85B68B9F}" type="pres">
      <dgm:prSet presAssocID="{07D24011-DB7F-4A3C-914E-B90DD378877B}" presName="centerTile" presStyleLbl="fgShp" presStyleIdx="0" presStyleCnt="1">
        <dgm:presLayoutVars>
          <dgm:chMax val="0"/>
          <dgm:chPref val="0"/>
        </dgm:presLayoutVars>
      </dgm:prSet>
      <dgm:spPr/>
    </dgm:pt>
  </dgm:ptLst>
  <dgm:cxnLst>
    <dgm:cxn modelId="{0F906608-DB72-4B73-89FE-2F6537B290B2}" type="presOf" srcId="{91E04031-5634-4EDB-A53D-34001AFE717F}" destId="{64B85A83-F141-4312-8677-4550B1ECD88C}" srcOrd="1" destOrd="0" presId="urn:microsoft.com/office/officeart/2005/8/layout/matrix1"/>
    <dgm:cxn modelId="{9F25AC0F-115D-48C6-AEC9-03BD18B76C77}" srcId="{6B7C708C-54DB-4FB4-AE0B-D26F551FCD63}" destId="{5CAB7177-FEF5-42C8-B250-3880B7A76519}" srcOrd="0" destOrd="0" parTransId="{108117F4-677D-4C75-984A-A3E9D12E5CA5}" sibTransId="{BCD1926F-07BF-4B0E-9F51-F4E2C2AEF7AF}"/>
    <dgm:cxn modelId="{9CFAFC10-C90F-4D6B-B304-630D36335A81}" srcId="{6B7C708C-54DB-4FB4-AE0B-D26F551FCD63}" destId="{91E04031-5634-4EDB-A53D-34001AFE717F}" srcOrd="2" destOrd="0" parTransId="{470C6A78-9D5A-4128-8731-E633C1DF3A1B}" sibTransId="{61E0ABE6-EDB4-4012-8BF2-8D1DA9DF6B6A}"/>
    <dgm:cxn modelId="{BBAE3F1F-10C6-4522-8BE3-39580BAC6789}" type="presOf" srcId="{5CAB7177-FEF5-42C8-B250-3880B7A76519}" destId="{8E8D3F63-9E6E-46D6-95C6-EB3937D4566E}" srcOrd="0" destOrd="0" presId="urn:microsoft.com/office/officeart/2005/8/layout/matrix1"/>
    <dgm:cxn modelId="{613B1422-3B6A-4770-8F11-6E9990E1588F}" type="presOf" srcId="{674C1B0C-927E-457A-BCB1-C6DACD3FF57C}" destId="{946ECCCC-271E-40DC-AF84-DF80EE58C09A}" srcOrd="0" destOrd="0" presId="urn:microsoft.com/office/officeart/2005/8/layout/matrix1"/>
    <dgm:cxn modelId="{EDEC3361-5ABE-470B-9BC6-BE7AE4197EF8}" type="presOf" srcId="{B4E37C25-58F8-49D0-95B0-3B6C6ECD4202}" destId="{CBD355FD-6A62-42E2-BE37-33C3B26B4510}" srcOrd="0" destOrd="0" presId="urn:microsoft.com/office/officeart/2005/8/layout/matrix1"/>
    <dgm:cxn modelId="{2BF57147-0F14-44D8-8B40-195AD33E5D27}" type="presOf" srcId="{07D24011-DB7F-4A3C-914E-B90DD378877B}" destId="{8F2024D2-D89F-4EF3-8070-7E3F2D287F5F}" srcOrd="0" destOrd="0" presId="urn:microsoft.com/office/officeart/2005/8/layout/matrix1"/>
    <dgm:cxn modelId="{E2BDE085-B313-4A61-8225-51C1974946F2}" srcId="{6B7C708C-54DB-4FB4-AE0B-D26F551FCD63}" destId="{B4E37C25-58F8-49D0-95B0-3B6C6ECD4202}" srcOrd="3" destOrd="0" parTransId="{7A1732E9-C420-43FB-833B-573D8740E76F}" sibTransId="{A5A5AFEC-D924-4CCE-8890-3997149F87E5}"/>
    <dgm:cxn modelId="{D63491A9-7C28-4120-9FC3-843FD0001F9C}" type="presOf" srcId="{5CAB7177-FEF5-42C8-B250-3880B7A76519}" destId="{C727E679-F25B-488F-8945-590EE5122EA1}" srcOrd="1" destOrd="0" presId="urn:microsoft.com/office/officeart/2005/8/layout/matrix1"/>
    <dgm:cxn modelId="{093524C6-FD6F-4318-8A72-039F40A272BE}" srcId="{6B7C708C-54DB-4FB4-AE0B-D26F551FCD63}" destId="{674C1B0C-927E-457A-BCB1-C6DACD3FF57C}" srcOrd="1" destOrd="0" parTransId="{7CC49A24-3A27-4897-AD72-364D27180352}" sibTransId="{3916EF8F-45F8-4AC5-9009-F40CEC87C7C1}"/>
    <dgm:cxn modelId="{B96A46D0-80D2-447A-8FE9-843855D7B205}" type="presOf" srcId="{6B7C708C-54DB-4FB4-AE0B-D26F551FCD63}" destId="{D70C162C-F01D-4227-A993-B8FB85B68B9F}" srcOrd="0" destOrd="0" presId="urn:microsoft.com/office/officeart/2005/8/layout/matrix1"/>
    <dgm:cxn modelId="{1DBAACD4-FD6D-4007-8703-62A1C2D844F7}" type="presOf" srcId="{B4E37C25-58F8-49D0-95B0-3B6C6ECD4202}" destId="{447EFE7A-57F2-4E0E-89E4-26AE5DECD5C7}" srcOrd="1" destOrd="0" presId="urn:microsoft.com/office/officeart/2005/8/layout/matrix1"/>
    <dgm:cxn modelId="{3030ABD8-D1EF-493F-A3E4-964FD3D09EC0}" type="presOf" srcId="{674C1B0C-927E-457A-BCB1-C6DACD3FF57C}" destId="{5E6FE267-E08D-4410-9BC6-9BFC1527288B}" srcOrd="1" destOrd="0" presId="urn:microsoft.com/office/officeart/2005/8/layout/matrix1"/>
    <dgm:cxn modelId="{7486CADF-11C8-4E21-B37B-CDE5A71F063B}" type="presOf" srcId="{91E04031-5634-4EDB-A53D-34001AFE717F}" destId="{19EF54F7-CB34-4114-AE99-EE196481FCB9}" srcOrd="0" destOrd="0" presId="urn:microsoft.com/office/officeart/2005/8/layout/matrix1"/>
    <dgm:cxn modelId="{2F9E51F0-F758-42D8-A6BB-02B1C25FFC02}" srcId="{07D24011-DB7F-4A3C-914E-B90DD378877B}" destId="{6B7C708C-54DB-4FB4-AE0B-D26F551FCD63}" srcOrd="0" destOrd="0" parTransId="{9CA17C99-EB90-47BB-AF69-97AB13CFB80B}" sibTransId="{09498DEF-EDB2-4E66-8CBB-FD378BBC4173}"/>
    <dgm:cxn modelId="{7C632E31-1ADB-4897-82B1-B26BEA5FECC3}" type="presParOf" srcId="{8F2024D2-D89F-4EF3-8070-7E3F2D287F5F}" destId="{E6F7D4B2-3C3E-40ED-B6C2-3050AE260588}" srcOrd="0" destOrd="0" presId="urn:microsoft.com/office/officeart/2005/8/layout/matrix1"/>
    <dgm:cxn modelId="{7914669C-2000-4F60-B1A8-4D27AC63B89C}" type="presParOf" srcId="{E6F7D4B2-3C3E-40ED-B6C2-3050AE260588}" destId="{8E8D3F63-9E6E-46D6-95C6-EB3937D4566E}" srcOrd="0" destOrd="0" presId="urn:microsoft.com/office/officeart/2005/8/layout/matrix1"/>
    <dgm:cxn modelId="{F994ABE6-5EAB-42F6-9309-CC882E679758}" type="presParOf" srcId="{E6F7D4B2-3C3E-40ED-B6C2-3050AE260588}" destId="{C727E679-F25B-488F-8945-590EE5122EA1}" srcOrd="1" destOrd="0" presId="urn:microsoft.com/office/officeart/2005/8/layout/matrix1"/>
    <dgm:cxn modelId="{201E9C6F-FD49-4577-8A2E-576B2D88BBD6}" type="presParOf" srcId="{E6F7D4B2-3C3E-40ED-B6C2-3050AE260588}" destId="{946ECCCC-271E-40DC-AF84-DF80EE58C09A}" srcOrd="2" destOrd="0" presId="urn:microsoft.com/office/officeart/2005/8/layout/matrix1"/>
    <dgm:cxn modelId="{0359EC6F-EFBD-41DE-B4EF-676615ACA103}" type="presParOf" srcId="{E6F7D4B2-3C3E-40ED-B6C2-3050AE260588}" destId="{5E6FE267-E08D-4410-9BC6-9BFC1527288B}" srcOrd="3" destOrd="0" presId="urn:microsoft.com/office/officeart/2005/8/layout/matrix1"/>
    <dgm:cxn modelId="{FEC106C8-CFB8-4BAF-9868-69C55C1D85DE}" type="presParOf" srcId="{E6F7D4B2-3C3E-40ED-B6C2-3050AE260588}" destId="{19EF54F7-CB34-4114-AE99-EE196481FCB9}" srcOrd="4" destOrd="0" presId="urn:microsoft.com/office/officeart/2005/8/layout/matrix1"/>
    <dgm:cxn modelId="{75A18886-5AEA-4CB2-9835-71CBC29F753E}" type="presParOf" srcId="{E6F7D4B2-3C3E-40ED-B6C2-3050AE260588}" destId="{64B85A83-F141-4312-8677-4550B1ECD88C}" srcOrd="5" destOrd="0" presId="urn:microsoft.com/office/officeart/2005/8/layout/matrix1"/>
    <dgm:cxn modelId="{09F0507C-8E40-4674-8008-339925B729C5}" type="presParOf" srcId="{E6F7D4B2-3C3E-40ED-B6C2-3050AE260588}" destId="{CBD355FD-6A62-42E2-BE37-33C3B26B4510}" srcOrd="6" destOrd="0" presId="urn:microsoft.com/office/officeart/2005/8/layout/matrix1"/>
    <dgm:cxn modelId="{BCD32D5C-0B08-4DBE-98E6-8E76A68D527F}" type="presParOf" srcId="{E6F7D4B2-3C3E-40ED-B6C2-3050AE260588}" destId="{447EFE7A-57F2-4E0E-89E4-26AE5DECD5C7}" srcOrd="7" destOrd="0" presId="urn:microsoft.com/office/officeart/2005/8/layout/matrix1"/>
    <dgm:cxn modelId="{71B3A984-60F3-4701-9832-1983265B9D0C}" type="presParOf" srcId="{8F2024D2-D89F-4EF3-8070-7E3F2D287F5F}" destId="{D70C162C-F01D-4227-A993-B8FB85B68B9F}" srcOrd="1" destOrd="0" presId="urn:microsoft.com/office/officeart/2005/8/layout/matrix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2FEA77D8-9196-4603-89F9-29503AA3E919}" type="doc">
      <dgm:prSet loTypeId="urn:microsoft.com/office/officeart/2005/8/layout/chevron1" loCatId="process" qsTypeId="urn:microsoft.com/office/officeart/2005/8/quickstyle/simple1" qsCatId="simple" csTypeId="urn:microsoft.com/office/officeart/2005/8/colors/accent1_2" csCatId="accent1" phldr="1"/>
      <dgm:spPr/>
    </dgm:pt>
    <dgm:pt modelId="{4A9389A6-0FB8-464E-865B-EE441788E521}">
      <dgm:prSet phldrT="[Text]"/>
      <dgm:spPr/>
      <dgm:t>
        <a:bodyPr/>
        <a:lstStyle/>
        <a:p>
          <a:r>
            <a:rPr lang="en-US" dirty="0"/>
            <a:t>Agent</a:t>
          </a:r>
          <a:endParaRPr lang="en-IN" dirty="0"/>
        </a:p>
      </dgm:t>
    </dgm:pt>
    <dgm:pt modelId="{5B2A7757-7EA6-4772-BDC0-8153EA4B14A3}" type="parTrans" cxnId="{9F62A890-BF07-4A10-841F-98CE84B71DE8}">
      <dgm:prSet/>
      <dgm:spPr/>
      <dgm:t>
        <a:bodyPr/>
        <a:lstStyle/>
        <a:p>
          <a:endParaRPr lang="en-IN"/>
        </a:p>
      </dgm:t>
    </dgm:pt>
    <dgm:pt modelId="{3886740A-AA4A-4C8F-9D32-24F4DBBD5B87}" type="sibTrans" cxnId="{9F62A890-BF07-4A10-841F-98CE84B71DE8}">
      <dgm:prSet/>
      <dgm:spPr/>
      <dgm:t>
        <a:bodyPr/>
        <a:lstStyle/>
        <a:p>
          <a:endParaRPr lang="en-IN"/>
        </a:p>
      </dgm:t>
    </dgm:pt>
    <dgm:pt modelId="{7BCD43FA-A37F-4D16-B616-012EF790936A}">
      <dgm:prSet phldrT="[Text]"/>
      <dgm:spPr/>
      <dgm:t>
        <a:bodyPr/>
        <a:lstStyle/>
        <a:p>
          <a:r>
            <a:rPr lang="en-US" dirty="0"/>
            <a:t>Percept</a:t>
          </a:r>
          <a:endParaRPr lang="en-IN" dirty="0"/>
        </a:p>
      </dgm:t>
    </dgm:pt>
    <dgm:pt modelId="{FBFF6DCB-7B57-4CC9-8836-0D48ADF35864}" type="parTrans" cxnId="{8907CB97-9E01-4F7F-A55D-3AC3A31B4856}">
      <dgm:prSet/>
      <dgm:spPr/>
      <dgm:t>
        <a:bodyPr/>
        <a:lstStyle/>
        <a:p>
          <a:endParaRPr lang="en-IN"/>
        </a:p>
      </dgm:t>
    </dgm:pt>
    <dgm:pt modelId="{01990292-2AE5-4382-BE61-BFC8B0779707}" type="sibTrans" cxnId="{8907CB97-9E01-4F7F-A55D-3AC3A31B4856}">
      <dgm:prSet/>
      <dgm:spPr/>
      <dgm:t>
        <a:bodyPr/>
        <a:lstStyle/>
        <a:p>
          <a:endParaRPr lang="en-IN"/>
        </a:p>
      </dgm:t>
    </dgm:pt>
    <dgm:pt modelId="{0491E15F-EF46-4785-B0AC-EADC8E2DFC84}">
      <dgm:prSet phldrT="[Text]"/>
      <dgm:spPr/>
      <dgm:t>
        <a:bodyPr/>
        <a:lstStyle/>
        <a:p>
          <a:r>
            <a:rPr lang="en-US" dirty="0"/>
            <a:t>Decision</a:t>
          </a:r>
          <a:endParaRPr lang="en-IN" dirty="0"/>
        </a:p>
      </dgm:t>
    </dgm:pt>
    <dgm:pt modelId="{B0D73440-7CD1-41CA-8032-92EAB1DD1D06}" type="parTrans" cxnId="{87B77795-0654-4957-AAB0-B74A10840B42}">
      <dgm:prSet/>
      <dgm:spPr/>
      <dgm:t>
        <a:bodyPr/>
        <a:lstStyle/>
        <a:p>
          <a:endParaRPr lang="en-IN"/>
        </a:p>
      </dgm:t>
    </dgm:pt>
    <dgm:pt modelId="{22B1F1F4-34F1-4727-A178-757B07B20598}" type="sibTrans" cxnId="{87B77795-0654-4957-AAB0-B74A10840B42}">
      <dgm:prSet/>
      <dgm:spPr/>
      <dgm:t>
        <a:bodyPr/>
        <a:lstStyle/>
        <a:p>
          <a:endParaRPr lang="en-IN"/>
        </a:p>
      </dgm:t>
    </dgm:pt>
    <dgm:pt modelId="{860D333B-CC2A-4B23-A316-D6843044BB00}">
      <dgm:prSet phldrT="[Text]"/>
      <dgm:spPr/>
      <dgm:t>
        <a:bodyPr/>
        <a:lstStyle/>
        <a:p>
          <a:r>
            <a:rPr lang="en-US" dirty="0"/>
            <a:t>Action</a:t>
          </a:r>
          <a:endParaRPr lang="en-IN" dirty="0"/>
        </a:p>
      </dgm:t>
    </dgm:pt>
    <dgm:pt modelId="{948127D6-B320-4464-82C4-BB6F60FF92CF}" type="parTrans" cxnId="{28FD6BD5-946C-4284-97F1-20E8B1335367}">
      <dgm:prSet/>
      <dgm:spPr/>
      <dgm:t>
        <a:bodyPr/>
        <a:lstStyle/>
        <a:p>
          <a:endParaRPr lang="en-IN"/>
        </a:p>
      </dgm:t>
    </dgm:pt>
    <dgm:pt modelId="{8BA12AD0-4391-4008-822A-0432256EAF1F}" type="sibTrans" cxnId="{28FD6BD5-946C-4284-97F1-20E8B1335367}">
      <dgm:prSet/>
      <dgm:spPr/>
      <dgm:t>
        <a:bodyPr/>
        <a:lstStyle/>
        <a:p>
          <a:endParaRPr lang="en-IN"/>
        </a:p>
      </dgm:t>
    </dgm:pt>
    <dgm:pt modelId="{8E2A31A7-D031-4FB9-8891-9DD7E446D0DB}" type="pres">
      <dgm:prSet presAssocID="{2FEA77D8-9196-4603-89F9-29503AA3E919}" presName="Name0" presStyleCnt="0">
        <dgm:presLayoutVars>
          <dgm:dir/>
          <dgm:animLvl val="lvl"/>
          <dgm:resizeHandles val="exact"/>
        </dgm:presLayoutVars>
      </dgm:prSet>
      <dgm:spPr/>
    </dgm:pt>
    <dgm:pt modelId="{E98B5AC1-0EB5-4674-9E21-3054A8DBD53B}" type="pres">
      <dgm:prSet presAssocID="{4A9389A6-0FB8-464E-865B-EE441788E521}" presName="parTxOnly" presStyleLbl="node1" presStyleIdx="0" presStyleCnt="4">
        <dgm:presLayoutVars>
          <dgm:chMax val="0"/>
          <dgm:chPref val="0"/>
          <dgm:bulletEnabled val="1"/>
        </dgm:presLayoutVars>
      </dgm:prSet>
      <dgm:spPr/>
    </dgm:pt>
    <dgm:pt modelId="{ADAB59C9-5DC2-49D2-9CA4-DFA6B826F94D}" type="pres">
      <dgm:prSet presAssocID="{3886740A-AA4A-4C8F-9D32-24F4DBBD5B87}" presName="parTxOnlySpace" presStyleCnt="0"/>
      <dgm:spPr/>
    </dgm:pt>
    <dgm:pt modelId="{521915CF-D9C1-4B61-AC54-E21896E8D8B3}" type="pres">
      <dgm:prSet presAssocID="{7BCD43FA-A37F-4D16-B616-012EF790936A}" presName="parTxOnly" presStyleLbl="node1" presStyleIdx="1" presStyleCnt="4">
        <dgm:presLayoutVars>
          <dgm:chMax val="0"/>
          <dgm:chPref val="0"/>
          <dgm:bulletEnabled val="1"/>
        </dgm:presLayoutVars>
      </dgm:prSet>
      <dgm:spPr/>
    </dgm:pt>
    <dgm:pt modelId="{9D3D5D90-7C3A-4D4D-85C9-AC884C7418C8}" type="pres">
      <dgm:prSet presAssocID="{01990292-2AE5-4382-BE61-BFC8B0779707}" presName="parTxOnlySpace" presStyleCnt="0"/>
      <dgm:spPr/>
    </dgm:pt>
    <dgm:pt modelId="{D1003320-45CF-498A-A929-0169AA9767C9}" type="pres">
      <dgm:prSet presAssocID="{0491E15F-EF46-4785-B0AC-EADC8E2DFC84}" presName="parTxOnly" presStyleLbl="node1" presStyleIdx="2" presStyleCnt="4">
        <dgm:presLayoutVars>
          <dgm:chMax val="0"/>
          <dgm:chPref val="0"/>
          <dgm:bulletEnabled val="1"/>
        </dgm:presLayoutVars>
      </dgm:prSet>
      <dgm:spPr/>
    </dgm:pt>
    <dgm:pt modelId="{DD499B0D-9EBB-4DB6-B8A5-5123A55E4494}" type="pres">
      <dgm:prSet presAssocID="{22B1F1F4-34F1-4727-A178-757B07B20598}" presName="parTxOnlySpace" presStyleCnt="0"/>
      <dgm:spPr/>
    </dgm:pt>
    <dgm:pt modelId="{956982F3-BF23-44B6-BF35-F4FCE720460D}" type="pres">
      <dgm:prSet presAssocID="{860D333B-CC2A-4B23-A316-D6843044BB00}" presName="parTxOnly" presStyleLbl="node1" presStyleIdx="3" presStyleCnt="4">
        <dgm:presLayoutVars>
          <dgm:chMax val="0"/>
          <dgm:chPref val="0"/>
          <dgm:bulletEnabled val="1"/>
        </dgm:presLayoutVars>
      </dgm:prSet>
      <dgm:spPr/>
    </dgm:pt>
  </dgm:ptLst>
  <dgm:cxnLst>
    <dgm:cxn modelId="{28F12183-2352-4F1A-8013-F371A62AA1CD}" type="presOf" srcId="{0491E15F-EF46-4785-B0AC-EADC8E2DFC84}" destId="{D1003320-45CF-498A-A929-0169AA9767C9}" srcOrd="0" destOrd="0" presId="urn:microsoft.com/office/officeart/2005/8/layout/chevron1"/>
    <dgm:cxn modelId="{9F62A890-BF07-4A10-841F-98CE84B71DE8}" srcId="{2FEA77D8-9196-4603-89F9-29503AA3E919}" destId="{4A9389A6-0FB8-464E-865B-EE441788E521}" srcOrd="0" destOrd="0" parTransId="{5B2A7757-7EA6-4772-BDC0-8153EA4B14A3}" sibTransId="{3886740A-AA4A-4C8F-9D32-24F4DBBD5B87}"/>
    <dgm:cxn modelId="{87B77795-0654-4957-AAB0-B74A10840B42}" srcId="{2FEA77D8-9196-4603-89F9-29503AA3E919}" destId="{0491E15F-EF46-4785-B0AC-EADC8E2DFC84}" srcOrd="2" destOrd="0" parTransId="{B0D73440-7CD1-41CA-8032-92EAB1DD1D06}" sibTransId="{22B1F1F4-34F1-4727-A178-757B07B20598}"/>
    <dgm:cxn modelId="{8907CB97-9E01-4F7F-A55D-3AC3A31B4856}" srcId="{2FEA77D8-9196-4603-89F9-29503AA3E919}" destId="{7BCD43FA-A37F-4D16-B616-012EF790936A}" srcOrd="1" destOrd="0" parTransId="{FBFF6DCB-7B57-4CC9-8836-0D48ADF35864}" sibTransId="{01990292-2AE5-4382-BE61-BFC8B0779707}"/>
    <dgm:cxn modelId="{1910A1BF-C9DB-4EDB-B98B-16E08D6ABAE6}" type="presOf" srcId="{860D333B-CC2A-4B23-A316-D6843044BB00}" destId="{956982F3-BF23-44B6-BF35-F4FCE720460D}" srcOrd="0" destOrd="0" presId="urn:microsoft.com/office/officeart/2005/8/layout/chevron1"/>
    <dgm:cxn modelId="{28FD6BD5-946C-4284-97F1-20E8B1335367}" srcId="{2FEA77D8-9196-4603-89F9-29503AA3E919}" destId="{860D333B-CC2A-4B23-A316-D6843044BB00}" srcOrd="3" destOrd="0" parTransId="{948127D6-B320-4464-82C4-BB6F60FF92CF}" sibTransId="{8BA12AD0-4391-4008-822A-0432256EAF1F}"/>
    <dgm:cxn modelId="{D920AAE3-116B-44A1-9BEB-1F2271FE5335}" type="presOf" srcId="{2FEA77D8-9196-4603-89F9-29503AA3E919}" destId="{8E2A31A7-D031-4FB9-8891-9DD7E446D0DB}" srcOrd="0" destOrd="0" presId="urn:microsoft.com/office/officeart/2005/8/layout/chevron1"/>
    <dgm:cxn modelId="{5357BEEB-2734-46AC-B588-72176C116B3C}" type="presOf" srcId="{4A9389A6-0FB8-464E-865B-EE441788E521}" destId="{E98B5AC1-0EB5-4674-9E21-3054A8DBD53B}" srcOrd="0" destOrd="0" presId="urn:microsoft.com/office/officeart/2005/8/layout/chevron1"/>
    <dgm:cxn modelId="{C838DBF7-CC8E-4A20-9801-86EC5DD8F4F9}" type="presOf" srcId="{7BCD43FA-A37F-4D16-B616-012EF790936A}" destId="{521915CF-D9C1-4B61-AC54-E21896E8D8B3}" srcOrd="0" destOrd="0" presId="urn:microsoft.com/office/officeart/2005/8/layout/chevron1"/>
    <dgm:cxn modelId="{8DC68953-838A-41BB-A68E-F4C93268E611}" type="presParOf" srcId="{8E2A31A7-D031-4FB9-8891-9DD7E446D0DB}" destId="{E98B5AC1-0EB5-4674-9E21-3054A8DBD53B}" srcOrd="0" destOrd="0" presId="urn:microsoft.com/office/officeart/2005/8/layout/chevron1"/>
    <dgm:cxn modelId="{C89AC33A-E639-446F-8228-08CD0EC63841}" type="presParOf" srcId="{8E2A31A7-D031-4FB9-8891-9DD7E446D0DB}" destId="{ADAB59C9-5DC2-49D2-9CA4-DFA6B826F94D}" srcOrd="1" destOrd="0" presId="urn:microsoft.com/office/officeart/2005/8/layout/chevron1"/>
    <dgm:cxn modelId="{5C1169BE-6223-4A00-87D3-318A4210CE96}" type="presParOf" srcId="{8E2A31A7-D031-4FB9-8891-9DD7E446D0DB}" destId="{521915CF-D9C1-4B61-AC54-E21896E8D8B3}" srcOrd="2" destOrd="0" presId="urn:microsoft.com/office/officeart/2005/8/layout/chevron1"/>
    <dgm:cxn modelId="{D34B7A95-A17A-46BD-9A39-6E01C67F473B}" type="presParOf" srcId="{8E2A31A7-D031-4FB9-8891-9DD7E446D0DB}" destId="{9D3D5D90-7C3A-4D4D-85C9-AC884C7418C8}" srcOrd="3" destOrd="0" presId="urn:microsoft.com/office/officeart/2005/8/layout/chevron1"/>
    <dgm:cxn modelId="{B86259BA-8727-484C-A6F5-2D90E3D3BAF3}" type="presParOf" srcId="{8E2A31A7-D031-4FB9-8891-9DD7E446D0DB}" destId="{D1003320-45CF-498A-A929-0169AA9767C9}" srcOrd="4" destOrd="0" presId="urn:microsoft.com/office/officeart/2005/8/layout/chevron1"/>
    <dgm:cxn modelId="{C625C2C2-D379-4463-89DB-A4CDB18D71D0}" type="presParOf" srcId="{8E2A31A7-D031-4FB9-8891-9DD7E446D0DB}" destId="{DD499B0D-9EBB-4DB6-B8A5-5123A55E4494}" srcOrd="5" destOrd="0" presId="urn:microsoft.com/office/officeart/2005/8/layout/chevron1"/>
    <dgm:cxn modelId="{26812CB4-9F73-4ED4-AE53-9EBCC88DECA3}" type="presParOf" srcId="{8E2A31A7-D031-4FB9-8891-9DD7E446D0DB}" destId="{956982F3-BF23-44B6-BF35-F4FCE720460D}" srcOrd="6" destOrd="0" presId="urn:microsoft.com/office/officeart/2005/8/layout/chevron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EC08D97E-0D73-43F8-9068-7C95A70411B3}" type="doc">
      <dgm:prSet loTypeId="urn:diagrams.loki3.com/BracketList" loCatId="list" qsTypeId="urn:microsoft.com/office/officeart/2005/8/quickstyle/simple1" qsCatId="simple" csTypeId="urn:microsoft.com/office/officeart/2005/8/colors/accent1_2" csCatId="accent1" phldr="1"/>
      <dgm:spPr/>
      <dgm:t>
        <a:bodyPr/>
        <a:lstStyle/>
        <a:p>
          <a:endParaRPr lang="en-IN"/>
        </a:p>
      </dgm:t>
    </dgm:pt>
    <dgm:pt modelId="{9FEF593F-61A6-45D1-BB38-47FA92AEE70A}">
      <dgm:prSet phldrT="[Text]" custT="1"/>
      <dgm:spPr/>
      <dgm:t>
        <a:bodyPr/>
        <a:lstStyle/>
        <a:p>
          <a:pPr>
            <a:buFont typeface="+mj-lt"/>
            <a:buAutoNum type="arabicPeriod"/>
          </a:pPr>
          <a:r>
            <a:rPr lang="en-IN" sz="1600" b="1" i="0" dirty="0"/>
            <a:t>Simple Reflex Agents:</a:t>
          </a:r>
          <a:endParaRPr lang="en-IN" sz="1600" dirty="0"/>
        </a:p>
      </dgm:t>
    </dgm:pt>
    <dgm:pt modelId="{E893132C-98D6-4769-A4D1-BFC67F786A86}" type="parTrans" cxnId="{71C14B1A-BC53-4F5C-91BA-8D49B814E8E8}">
      <dgm:prSet/>
      <dgm:spPr/>
      <dgm:t>
        <a:bodyPr/>
        <a:lstStyle/>
        <a:p>
          <a:endParaRPr lang="en-IN" sz="2400"/>
        </a:p>
      </dgm:t>
    </dgm:pt>
    <dgm:pt modelId="{4382143C-BEA7-45EB-8F23-39CF9F5FA8E3}" type="sibTrans" cxnId="{71C14B1A-BC53-4F5C-91BA-8D49B814E8E8}">
      <dgm:prSet/>
      <dgm:spPr/>
      <dgm:t>
        <a:bodyPr/>
        <a:lstStyle/>
        <a:p>
          <a:endParaRPr lang="en-IN" sz="2400"/>
        </a:p>
      </dgm:t>
    </dgm:pt>
    <dgm:pt modelId="{856F1C97-BBFF-414F-9E9A-09D1731FCF70}">
      <dgm:prSet custT="1"/>
      <dgm:spPr/>
      <dgm:t>
        <a:bodyPr/>
        <a:lstStyle/>
        <a:p>
          <a:pPr>
            <a:buFont typeface="+mj-lt"/>
            <a:buAutoNum type="arabicPeriod"/>
          </a:pPr>
          <a:r>
            <a:rPr lang="en-US" sz="1600" b="1" i="0"/>
            <a:t>Description:</a:t>
          </a:r>
          <a:r>
            <a:rPr lang="en-US" sz="1600" b="0" i="0"/>
            <a:t> Reacts to the current percept (sensory input) without considering the history or having an internal state.</a:t>
          </a:r>
        </a:p>
      </dgm:t>
    </dgm:pt>
    <dgm:pt modelId="{D7EC50EE-0D52-4B65-9D47-55B006AF9260}" type="parTrans" cxnId="{42DBE70A-BA59-48F0-8211-4FD7EA96D478}">
      <dgm:prSet/>
      <dgm:spPr/>
      <dgm:t>
        <a:bodyPr/>
        <a:lstStyle/>
        <a:p>
          <a:endParaRPr lang="en-IN" sz="2400"/>
        </a:p>
      </dgm:t>
    </dgm:pt>
    <dgm:pt modelId="{E40AC182-D5C1-4D72-8C49-61B3E5663B8B}" type="sibTrans" cxnId="{42DBE70A-BA59-48F0-8211-4FD7EA96D478}">
      <dgm:prSet/>
      <dgm:spPr/>
      <dgm:t>
        <a:bodyPr/>
        <a:lstStyle/>
        <a:p>
          <a:endParaRPr lang="en-IN" sz="2400"/>
        </a:p>
      </dgm:t>
    </dgm:pt>
    <dgm:pt modelId="{3C9B7B3C-6CC3-45F1-B891-E26A04946AA8}">
      <dgm:prSet custT="1"/>
      <dgm:spPr/>
      <dgm:t>
        <a:bodyPr/>
        <a:lstStyle/>
        <a:p>
          <a:pPr>
            <a:buFont typeface="+mj-lt"/>
            <a:buAutoNum type="arabicPeriod"/>
          </a:pPr>
          <a:r>
            <a:rPr lang="en-US" sz="1600" b="1" i="0"/>
            <a:t>Example:</a:t>
          </a:r>
          <a:r>
            <a:rPr lang="en-US" sz="1600" b="0" i="0"/>
            <a:t> A thermostat that turns on the heating when the temperature falls below a certain level.</a:t>
          </a:r>
        </a:p>
      </dgm:t>
    </dgm:pt>
    <dgm:pt modelId="{AECEED2B-DE19-466E-B766-3623C8A35B17}" type="parTrans" cxnId="{5E68F91D-B39F-4A68-B238-3E80B9ABC80C}">
      <dgm:prSet/>
      <dgm:spPr/>
      <dgm:t>
        <a:bodyPr/>
        <a:lstStyle/>
        <a:p>
          <a:endParaRPr lang="en-IN" sz="2400"/>
        </a:p>
      </dgm:t>
    </dgm:pt>
    <dgm:pt modelId="{80209A52-DE5C-4D0C-AB5A-1CF05CEFE89B}" type="sibTrans" cxnId="{5E68F91D-B39F-4A68-B238-3E80B9ABC80C}">
      <dgm:prSet/>
      <dgm:spPr/>
      <dgm:t>
        <a:bodyPr/>
        <a:lstStyle/>
        <a:p>
          <a:endParaRPr lang="en-IN" sz="2400"/>
        </a:p>
      </dgm:t>
    </dgm:pt>
    <dgm:pt modelId="{1ECBBF07-0D89-48F4-87BE-98A0CBC6947F}">
      <dgm:prSet custT="1"/>
      <dgm:spPr/>
      <dgm:t>
        <a:bodyPr/>
        <a:lstStyle/>
        <a:p>
          <a:pPr>
            <a:buFont typeface="+mj-lt"/>
            <a:buAutoNum type="arabicPeriod"/>
          </a:pPr>
          <a:r>
            <a:rPr lang="en-IN" sz="1600" b="1" i="0"/>
            <a:t>Model-Based Reflex Agents:</a:t>
          </a:r>
          <a:endParaRPr lang="en-IN" sz="1600" b="0" i="0"/>
        </a:p>
      </dgm:t>
    </dgm:pt>
    <dgm:pt modelId="{2AF13FF1-3F98-4543-BA8C-C15A1C6AE188}" type="parTrans" cxnId="{ED9F5765-1591-4328-8B6C-E24BF1EF458E}">
      <dgm:prSet/>
      <dgm:spPr/>
      <dgm:t>
        <a:bodyPr/>
        <a:lstStyle/>
        <a:p>
          <a:endParaRPr lang="en-IN" sz="2400"/>
        </a:p>
      </dgm:t>
    </dgm:pt>
    <dgm:pt modelId="{581DA3CE-85DB-44A6-8A40-4E880FF72773}" type="sibTrans" cxnId="{ED9F5765-1591-4328-8B6C-E24BF1EF458E}">
      <dgm:prSet/>
      <dgm:spPr/>
      <dgm:t>
        <a:bodyPr/>
        <a:lstStyle/>
        <a:p>
          <a:endParaRPr lang="en-IN" sz="2400"/>
        </a:p>
      </dgm:t>
    </dgm:pt>
    <dgm:pt modelId="{BE8A81D7-06FD-4974-8782-784F874971F9}">
      <dgm:prSet custT="1"/>
      <dgm:spPr/>
      <dgm:t>
        <a:bodyPr/>
        <a:lstStyle/>
        <a:p>
          <a:pPr>
            <a:buFont typeface="+mj-lt"/>
            <a:buAutoNum type="arabicPeriod"/>
          </a:pPr>
          <a:r>
            <a:rPr lang="en-US" sz="1600" b="1" i="0"/>
            <a:t>Description:</a:t>
          </a:r>
          <a:r>
            <a:rPr lang="en-US" sz="1600" b="0" i="0"/>
            <a:t> Maintains an internal model of the environment and considers the current percept along with past percepts.</a:t>
          </a:r>
        </a:p>
      </dgm:t>
    </dgm:pt>
    <dgm:pt modelId="{7E28411B-7F11-4861-A95C-282B0C28D21E}" type="parTrans" cxnId="{3B5F8035-B812-4ADC-A58A-1F5B78C1FBAB}">
      <dgm:prSet/>
      <dgm:spPr/>
      <dgm:t>
        <a:bodyPr/>
        <a:lstStyle/>
        <a:p>
          <a:endParaRPr lang="en-IN" sz="2400"/>
        </a:p>
      </dgm:t>
    </dgm:pt>
    <dgm:pt modelId="{AFA50B79-B95C-4804-9D0E-DB53216EFAAE}" type="sibTrans" cxnId="{3B5F8035-B812-4ADC-A58A-1F5B78C1FBAB}">
      <dgm:prSet/>
      <dgm:spPr/>
      <dgm:t>
        <a:bodyPr/>
        <a:lstStyle/>
        <a:p>
          <a:endParaRPr lang="en-IN" sz="2400"/>
        </a:p>
      </dgm:t>
    </dgm:pt>
    <dgm:pt modelId="{4C26E47F-6441-4184-91E2-6598FD93DFF6}">
      <dgm:prSet custT="1"/>
      <dgm:spPr/>
      <dgm:t>
        <a:bodyPr/>
        <a:lstStyle/>
        <a:p>
          <a:pPr>
            <a:buFont typeface="+mj-lt"/>
            <a:buAutoNum type="arabicPeriod"/>
          </a:pPr>
          <a:r>
            <a:rPr lang="en-US" sz="1600" b="1" i="0"/>
            <a:t>Example:</a:t>
          </a:r>
          <a:r>
            <a:rPr lang="en-US" sz="1600" b="0" i="0"/>
            <a:t> A chess-playing program that remembers past moves to make decisions.</a:t>
          </a:r>
        </a:p>
      </dgm:t>
    </dgm:pt>
    <dgm:pt modelId="{72F320A5-D40F-4E23-94EB-2674A186E3F4}" type="parTrans" cxnId="{31A99F10-0630-4898-BFC6-88F0AFACACEE}">
      <dgm:prSet/>
      <dgm:spPr/>
      <dgm:t>
        <a:bodyPr/>
        <a:lstStyle/>
        <a:p>
          <a:endParaRPr lang="en-IN" sz="2400"/>
        </a:p>
      </dgm:t>
    </dgm:pt>
    <dgm:pt modelId="{77EBD6D7-9611-4493-B49E-51D2A18707FD}" type="sibTrans" cxnId="{31A99F10-0630-4898-BFC6-88F0AFACACEE}">
      <dgm:prSet/>
      <dgm:spPr/>
      <dgm:t>
        <a:bodyPr/>
        <a:lstStyle/>
        <a:p>
          <a:endParaRPr lang="en-IN" sz="2400"/>
        </a:p>
      </dgm:t>
    </dgm:pt>
    <dgm:pt modelId="{A1CD7E6D-2AA2-4419-A54F-FF18E899CD78}">
      <dgm:prSet custT="1"/>
      <dgm:spPr/>
      <dgm:t>
        <a:bodyPr/>
        <a:lstStyle/>
        <a:p>
          <a:pPr>
            <a:buFont typeface="+mj-lt"/>
            <a:buAutoNum type="arabicPeriod"/>
          </a:pPr>
          <a:r>
            <a:rPr lang="en-IN" sz="1600" b="1" i="0"/>
            <a:t>Goal-Based Agents:</a:t>
          </a:r>
          <a:endParaRPr lang="en-IN" sz="1600" b="0" i="0"/>
        </a:p>
      </dgm:t>
    </dgm:pt>
    <dgm:pt modelId="{57C9F451-B2E0-434A-9E08-C5CCC91CC202}" type="parTrans" cxnId="{5DB2AF3F-6781-4866-BC89-7BB2CF928C11}">
      <dgm:prSet/>
      <dgm:spPr/>
      <dgm:t>
        <a:bodyPr/>
        <a:lstStyle/>
        <a:p>
          <a:endParaRPr lang="en-IN" sz="2400"/>
        </a:p>
      </dgm:t>
    </dgm:pt>
    <dgm:pt modelId="{76BD076C-1BAF-4BF2-872F-3FA9E5C80F81}" type="sibTrans" cxnId="{5DB2AF3F-6781-4866-BC89-7BB2CF928C11}">
      <dgm:prSet/>
      <dgm:spPr/>
      <dgm:t>
        <a:bodyPr/>
        <a:lstStyle/>
        <a:p>
          <a:endParaRPr lang="en-IN" sz="2400"/>
        </a:p>
      </dgm:t>
    </dgm:pt>
    <dgm:pt modelId="{170BD463-878A-4B45-9A54-7BE911BF0033}">
      <dgm:prSet custT="1"/>
      <dgm:spPr/>
      <dgm:t>
        <a:bodyPr/>
        <a:lstStyle/>
        <a:p>
          <a:pPr>
            <a:buFont typeface="+mj-lt"/>
            <a:buAutoNum type="arabicPeriod"/>
          </a:pPr>
          <a:r>
            <a:rPr lang="en-US" sz="1600" b="1" i="0"/>
            <a:t>Description:</a:t>
          </a:r>
          <a:r>
            <a:rPr lang="en-US" sz="1600" b="0" i="0"/>
            <a:t> Operates by selecting actions that lead to states considered desirable or goal states.</a:t>
          </a:r>
        </a:p>
      </dgm:t>
    </dgm:pt>
    <dgm:pt modelId="{269BD3BC-18EC-415B-AF30-82144A8C14F4}" type="parTrans" cxnId="{CDA08BF3-8BC7-4A56-8BCA-629C20F1B1A3}">
      <dgm:prSet/>
      <dgm:spPr/>
      <dgm:t>
        <a:bodyPr/>
        <a:lstStyle/>
        <a:p>
          <a:endParaRPr lang="en-IN" sz="2400"/>
        </a:p>
      </dgm:t>
    </dgm:pt>
    <dgm:pt modelId="{01316ECA-0CE1-40C6-AEC1-1B87E7C5F67A}" type="sibTrans" cxnId="{CDA08BF3-8BC7-4A56-8BCA-629C20F1B1A3}">
      <dgm:prSet/>
      <dgm:spPr/>
      <dgm:t>
        <a:bodyPr/>
        <a:lstStyle/>
        <a:p>
          <a:endParaRPr lang="en-IN" sz="2400"/>
        </a:p>
      </dgm:t>
    </dgm:pt>
    <dgm:pt modelId="{275844E0-B0DE-4476-ACAE-62A7003B92BE}">
      <dgm:prSet custT="1"/>
      <dgm:spPr/>
      <dgm:t>
        <a:bodyPr/>
        <a:lstStyle/>
        <a:p>
          <a:pPr>
            <a:buFont typeface="+mj-lt"/>
            <a:buAutoNum type="arabicPeriod"/>
          </a:pPr>
          <a:r>
            <a:rPr lang="en-US" sz="1600" b="1" i="0"/>
            <a:t>Example:</a:t>
          </a:r>
          <a:r>
            <a:rPr lang="en-US" sz="1600" b="0" i="0"/>
            <a:t> An autonomous vehicle navigating through traffic to reach a destination.</a:t>
          </a:r>
        </a:p>
      </dgm:t>
    </dgm:pt>
    <dgm:pt modelId="{55BE718D-7759-4422-AD21-16944EDCD8DE}" type="parTrans" cxnId="{E6DA2DC8-B87A-4A4A-99E9-4E45E49688AD}">
      <dgm:prSet/>
      <dgm:spPr/>
      <dgm:t>
        <a:bodyPr/>
        <a:lstStyle/>
        <a:p>
          <a:endParaRPr lang="en-IN" sz="2400"/>
        </a:p>
      </dgm:t>
    </dgm:pt>
    <dgm:pt modelId="{54203D82-077B-486C-815C-13D6607E199D}" type="sibTrans" cxnId="{E6DA2DC8-B87A-4A4A-99E9-4E45E49688AD}">
      <dgm:prSet/>
      <dgm:spPr/>
      <dgm:t>
        <a:bodyPr/>
        <a:lstStyle/>
        <a:p>
          <a:endParaRPr lang="en-IN" sz="2400"/>
        </a:p>
      </dgm:t>
    </dgm:pt>
    <dgm:pt modelId="{2EA8D857-4CB5-4705-9E11-48671A2194EF}">
      <dgm:prSet custT="1"/>
      <dgm:spPr/>
      <dgm:t>
        <a:bodyPr/>
        <a:lstStyle/>
        <a:p>
          <a:pPr>
            <a:buFont typeface="+mj-lt"/>
            <a:buAutoNum type="arabicPeriod"/>
          </a:pPr>
          <a:r>
            <a:rPr lang="en-IN" sz="1600" b="1" i="0"/>
            <a:t>Utility-Based Agents:</a:t>
          </a:r>
          <a:endParaRPr lang="en-IN" sz="1600" b="0" i="0"/>
        </a:p>
      </dgm:t>
    </dgm:pt>
    <dgm:pt modelId="{7F209405-E913-4771-A6CA-B2DA94B9EA89}" type="parTrans" cxnId="{ABB1DD6E-127A-4FF3-83C1-94D0BBBC04C8}">
      <dgm:prSet/>
      <dgm:spPr/>
      <dgm:t>
        <a:bodyPr/>
        <a:lstStyle/>
        <a:p>
          <a:endParaRPr lang="en-IN" sz="2400"/>
        </a:p>
      </dgm:t>
    </dgm:pt>
    <dgm:pt modelId="{48BD9D5D-55CC-4BDE-962E-626983A5B3D4}" type="sibTrans" cxnId="{ABB1DD6E-127A-4FF3-83C1-94D0BBBC04C8}">
      <dgm:prSet/>
      <dgm:spPr/>
      <dgm:t>
        <a:bodyPr/>
        <a:lstStyle/>
        <a:p>
          <a:endParaRPr lang="en-IN" sz="2400"/>
        </a:p>
      </dgm:t>
    </dgm:pt>
    <dgm:pt modelId="{1FC8C33F-2C4E-4C11-9E73-B146EFD04060}">
      <dgm:prSet custT="1"/>
      <dgm:spPr/>
      <dgm:t>
        <a:bodyPr/>
        <a:lstStyle/>
        <a:p>
          <a:pPr>
            <a:buFont typeface="+mj-lt"/>
            <a:buAutoNum type="arabicPeriod"/>
          </a:pPr>
          <a:r>
            <a:rPr lang="en-US" sz="1600" b="1" i="0"/>
            <a:t>Description:</a:t>
          </a:r>
          <a:r>
            <a:rPr lang="en-US" sz="1600" b="0" i="0"/>
            <a:t> Evaluates actions based on a utility function, considering the desirability of outcomes.</a:t>
          </a:r>
        </a:p>
      </dgm:t>
    </dgm:pt>
    <dgm:pt modelId="{93504304-B6FF-4359-96B5-8E5632AA3133}" type="parTrans" cxnId="{21A01325-FC19-4558-ADFE-0E589851F73C}">
      <dgm:prSet/>
      <dgm:spPr/>
      <dgm:t>
        <a:bodyPr/>
        <a:lstStyle/>
        <a:p>
          <a:endParaRPr lang="en-IN" sz="2400"/>
        </a:p>
      </dgm:t>
    </dgm:pt>
    <dgm:pt modelId="{889D50FA-23BC-4D4A-9667-B12B56F2BC4F}" type="sibTrans" cxnId="{21A01325-FC19-4558-ADFE-0E589851F73C}">
      <dgm:prSet/>
      <dgm:spPr/>
      <dgm:t>
        <a:bodyPr/>
        <a:lstStyle/>
        <a:p>
          <a:endParaRPr lang="en-IN" sz="2400"/>
        </a:p>
      </dgm:t>
    </dgm:pt>
    <dgm:pt modelId="{563388FC-7863-4566-B1F1-801945D35B83}">
      <dgm:prSet custT="1"/>
      <dgm:spPr/>
      <dgm:t>
        <a:bodyPr/>
        <a:lstStyle/>
        <a:p>
          <a:pPr>
            <a:buFont typeface="+mj-lt"/>
            <a:buAutoNum type="arabicPeriod"/>
          </a:pPr>
          <a:r>
            <a:rPr lang="en-US" sz="1600" b="1" i="0"/>
            <a:t>Example:</a:t>
          </a:r>
          <a:r>
            <a:rPr lang="en-US" sz="1600" b="0" i="0"/>
            <a:t> A smart home system that adjusts heating, lighting, and other parameters to maximize user comfort.</a:t>
          </a:r>
        </a:p>
      </dgm:t>
    </dgm:pt>
    <dgm:pt modelId="{0E88A2A7-0836-4FCA-B4FF-F502068E77B5}" type="parTrans" cxnId="{04E62424-3D73-4A48-BA30-435D6CB1ED9C}">
      <dgm:prSet/>
      <dgm:spPr/>
      <dgm:t>
        <a:bodyPr/>
        <a:lstStyle/>
        <a:p>
          <a:endParaRPr lang="en-IN" sz="2400"/>
        </a:p>
      </dgm:t>
    </dgm:pt>
    <dgm:pt modelId="{8FB1EFAD-538E-4449-AC0F-B07E4C77F60F}" type="sibTrans" cxnId="{04E62424-3D73-4A48-BA30-435D6CB1ED9C}">
      <dgm:prSet/>
      <dgm:spPr/>
      <dgm:t>
        <a:bodyPr/>
        <a:lstStyle/>
        <a:p>
          <a:endParaRPr lang="en-IN" sz="2400"/>
        </a:p>
      </dgm:t>
    </dgm:pt>
    <dgm:pt modelId="{ED35997C-07BA-461B-B67E-1A03FCB53E9A}">
      <dgm:prSet custT="1"/>
      <dgm:spPr/>
      <dgm:t>
        <a:bodyPr/>
        <a:lstStyle/>
        <a:p>
          <a:pPr>
            <a:buFont typeface="+mj-lt"/>
            <a:buAutoNum type="arabicPeriod"/>
          </a:pPr>
          <a:r>
            <a:rPr lang="en-IN" sz="1600" b="1" i="0"/>
            <a:t>Learning Agents:</a:t>
          </a:r>
          <a:endParaRPr lang="en-IN" sz="1600" b="0" i="0"/>
        </a:p>
      </dgm:t>
    </dgm:pt>
    <dgm:pt modelId="{320C3267-1287-408E-AA93-B7964C9D0E2D}" type="parTrans" cxnId="{68875BA3-6C72-499A-A7DA-E0C6ED03473D}">
      <dgm:prSet/>
      <dgm:spPr/>
      <dgm:t>
        <a:bodyPr/>
        <a:lstStyle/>
        <a:p>
          <a:endParaRPr lang="en-IN" sz="2400"/>
        </a:p>
      </dgm:t>
    </dgm:pt>
    <dgm:pt modelId="{F43BCB59-FF45-404D-B2D2-C4A7989F09EF}" type="sibTrans" cxnId="{68875BA3-6C72-499A-A7DA-E0C6ED03473D}">
      <dgm:prSet/>
      <dgm:spPr/>
      <dgm:t>
        <a:bodyPr/>
        <a:lstStyle/>
        <a:p>
          <a:endParaRPr lang="en-IN" sz="2400"/>
        </a:p>
      </dgm:t>
    </dgm:pt>
    <dgm:pt modelId="{6642B1E6-1B1F-4C14-8A13-276F17C717B0}">
      <dgm:prSet custT="1"/>
      <dgm:spPr/>
      <dgm:t>
        <a:bodyPr/>
        <a:lstStyle/>
        <a:p>
          <a:pPr>
            <a:buFont typeface="+mj-lt"/>
            <a:buAutoNum type="arabicPeriod"/>
          </a:pPr>
          <a:r>
            <a:rPr lang="en-US" sz="1600" b="1" i="0"/>
            <a:t>Description:</a:t>
          </a:r>
          <a:r>
            <a:rPr lang="en-US" sz="1600" b="0" i="0"/>
            <a:t> Adapts and improves its performance over time through learning from experience.</a:t>
          </a:r>
        </a:p>
      </dgm:t>
    </dgm:pt>
    <dgm:pt modelId="{F7AE8377-87EB-46C9-90AB-61FEBB3C6C87}" type="parTrans" cxnId="{1F9F8CD7-61A1-43EE-8204-C6B8647DF6AA}">
      <dgm:prSet/>
      <dgm:spPr/>
      <dgm:t>
        <a:bodyPr/>
        <a:lstStyle/>
        <a:p>
          <a:endParaRPr lang="en-IN" sz="2400"/>
        </a:p>
      </dgm:t>
    </dgm:pt>
    <dgm:pt modelId="{F3465898-CB0F-4D8C-A4F6-587BD89751B0}" type="sibTrans" cxnId="{1F9F8CD7-61A1-43EE-8204-C6B8647DF6AA}">
      <dgm:prSet/>
      <dgm:spPr/>
      <dgm:t>
        <a:bodyPr/>
        <a:lstStyle/>
        <a:p>
          <a:endParaRPr lang="en-IN" sz="2400"/>
        </a:p>
      </dgm:t>
    </dgm:pt>
    <dgm:pt modelId="{2684E32A-7D34-4FFE-9FE9-E3BF0A280E59}">
      <dgm:prSet custT="1"/>
      <dgm:spPr/>
      <dgm:t>
        <a:bodyPr/>
        <a:lstStyle/>
        <a:p>
          <a:pPr>
            <a:buFont typeface="+mj-lt"/>
            <a:buAutoNum type="arabicPeriod"/>
          </a:pPr>
          <a:r>
            <a:rPr lang="en-US" sz="1600" b="1" i="0"/>
            <a:t>Example:</a:t>
          </a:r>
          <a:r>
            <a:rPr lang="en-US" sz="1600" b="0" i="0"/>
            <a:t> An email spam filter that learns to identify spam based on user feedback.</a:t>
          </a:r>
        </a:p>
      </dgm:t>
    </dgm:pt>
    <dgm:pt modelId="{E0BA73DF-0AFB-4206-8E6F-A78463C2DBF0}" type="parTrans" cxnId="{30D40DDF-2433-4F40-BEC3-A1B9B225DD0B}">
      <dgm:prSet/>
      <dgm:spPr/>
      <dgm:t>
        <a:bodyPr/>
        <a:lstStyle/>
        <a:p>
          <a:endParaRPr lang="en-IN" sz="2400"/>
        </a:p>
      </dgm:t>
    </dgm:pt>
    <dgm:pt modelId="{D3F241EE-939D-447D-ABDA-0D43A5AF10B0}" type="sibTrans" cxnId="{30D40DDF-2433-4F40-BEC3-A1B9B225DD0B}">
      <dgm:prSet/>
      <dgm:spPr/>
      <dgm:t>
        <a:bodyPr/>
        <a:lstStyle/>
        <a:p>
          <a:endParaRPr lang="en-IN" sz="2400"/>
        </a:p>
      </dgm:t>
    </dgm:pt>
    <dgm:pt modelId="{3EDAFDD0-FB79-4D0E-A122-02AF975EFAC0}">
      <dgm:prSet custT="1"/>
      <dgm:spPr/>
      <dgm:t>
        <a:bodyPr/>
        <a:lstStyle/>
        <a:p>
          <a:pPr>
            <a:buFont typeface="+mj-lt"/>
            <a:buAutoNum type="arabicPeriod"/>
          </a:pPr>
          <a:r>
            <a:rPr lang="en-IN" sz="1600" b="1" i="0"/>
            <a:t>Perception-Based Agents:</a:t>
          </a:r>
          <a:endParaRPr lang="en-IN" sz="1600" b="0" i="0"/>
        </a:p>
      </dgm:t>
    </dgm:pt>
    <dgm:pt modelId="{E71BF5F9-143C-4D17-8607-E7242AF7F1C9}" type="parTrans" cxnId="{E11AD4CC-6B55-4C81-ADDB-4639068D0C81}">
      <dgm:prSet/>
      <dgm:spPr/>
      <dgm:t>
        <a:bodyPr/>
        <a:lstStyle/>
        <a:p>
          <a:endParaRPr lang="en-IN" sz="2400"/>
        </a:p>
      </dgm:t>
    </dgm:pt>
    <dgm:pt modelId="{F8CAC03D-CC73-423D-BA8B-CCA24E786D9F}" type="sibTrans" cxnId="{E11AD4CC-6B55-4C81-ADDB-4639068D0C81}">
      <dgm:prSet/>
      <dgm:spPr/>
      <dgm:t>
        <a:bodyPr/>
        <a:lstStyle/>
        <a:p>
          <a:endParaRPr lang="en-IN" sz="2400"/>
        </a:p>
      </dgm:t>
    </dgm:pt>
    <dgm:pt modelId="{2653A15A-B500-4552-BC81-D5E19395D34A}">
      <dgm:prSet custT="1"/>
      <dgm:spPr/>
      <dgm:t>
        <a:bodyPr/>
        <a:lstStyle/>
        <a:p>
          <a:pPr>
            <a:buFont typeface="+mj-lt"/>
            <a:buAutoNum type="arabicPeriod"/>
          </a:pPr>
          <a:r>
            <a:rPr lang="en-US" sz="1600" b="1" i="0"/>
            <a:t>Description:</a:t>
          </a:r>
          <a:r>
            <a:rPr lang="en-US" sz="1600" b="0" i="0"/>
            <a:t> Focuses on interpreting and understanding sensory input from the environment.</a:t>
          </a:r>
        </a:p>
      </dgm:t>
    </dgm:pt>
    <dgm:pt modelId="{AECDEF64-7547-4E0B-B7CC-306A284CF41B}" type="parTrans" cxnId="{AEBC9C56-40D7-4CB9-A0AE-70EE9DEFDFC1}">
      <dgm:prSet/>
      <dgm:spPr/>
      <dgm:t>
        <a:bodyPr/>
        <a:lstStyle/>
        <a:p>
          <a:endParaRPr lang="en-IN" sz="2400"/>
        </a:p>
      </dgm:t>
    </dgm:pt>
    <dgm:pt modelId="{99C9359A-76C3-4BED-8B45-B460810230D2}" type="sibTrans" cxnId="{AEBC9C56-40D7-4CB9-A0AE-70EE9DEFDFC1}">
      <dgm:prSet/>
      <dgm:spPr/>
      <dgm:t>
        <a:bodyPr/>
        <a:lstStyle/>
        <a:p>
          <a:endParaRPr lang="en-IN" sz="2400"/>
        </a:p>
      </dgm:t>
    </dgm:pt>
    <dgm:pt modelId="{033B4A4C-CC5A-4C38-B0C5-C9408344E5CB}">
      <dgm:prSet custT="1"/>
      <dgm:spPr/>
      <dgm:t>
        <a:bodyPr/>
        <a:lstStyle/>
        <a:p>
          <a:pPr>
            <a:buFont typeface="+mj-lt"/>
            <a:buAutoNum type="arabicPeriod"/>
          </a:pPr>
          <a:r>
            <a:rPr lang="en-US" sz="1600" b="1" i="0"/>
            <a:t>Example:</a:t>
          </a:r>
          <a:r>
            <a:rPr lang="en-US" sz="1600" b="0" i="0"/>
            <a:t> Image recognition software that identifies objects in pictures.</a:t>
          </a:r>
        </a:p>
      </dgm:t>
    </dgm:pt>
    <dgm:pt modelId="{ECDB38E3-1B53-4C1D-A00A-4613A4CA6D90}" type="parTrans" cxnId="{FC20C406-081F-4564-A97D-9D5FCA1F7B75}">
      <dgm:prSet/>
      <dgm:spPr/>
      <dgm:t>
        <a:bodyPr/>
        <a:lstStyle/>
        <a:p>
          <a:endParaRPr lang="en-IN" sz="2400"/>
        </a:p>
      </dgm:t>
    </dgm:pt>
    <dgm:pt modelId="{C86923F2-139A-44ED-8B62-6DA027FD1730}" type="sibTrans" cxnId="{FC20C406-081F-4564-A97D-9D5FCA1F7B75}">
      <dgm:prSet/>
      <dgm:spPr/>
      <dgm:t>
        <a:bodyPr/>
        <a:lstStyle/>
        <a:p>
          <a:endParaRPr lang="en-IN" sz="2400"/>
        </a:p>
      </dgm:t>
    </dgm:pt>
    <dgm:pt modelId="{06AFB31F-E31A-4E3E-9460-80E213694844}">
      <dgm:prSet custT="1"/>
      <dgm:spPr/>
      <dgm:t>
        <a:bodyPr/>
        <a:lstStyle/>
        <a:p>
          <a:pPr>
            <a:buFont typeface="+mj-lt"/>
            <a:buAutoNum type="arabicPeriod"/>
          </a:pPr>
          <a:r>
            <a:rPr lang="en-IN" sz="1600" b="1" i="0"/>
            <a:t>Robotic Agents:</a:t>
          </a:r>
          <a:endParaRPr lang="en-IN" sz="1600" b="0" i="0"/>
        </a:p>
      </dgm:t>
    </dgm:pt>
    <dgm:pt modelId="{F8D0D136-9A43-452A-95D2-C8599091C045}" type="parTrans" cxnId="{9366C870-EA70-49A9-A442-B030DF46436D}">
      <dgm:prSet/>
      <dgm:spPr/>
      <dgm:t>
        <a:bodyPr/>
        <a:lstStyle/>
        <a:p>
          <a:endParaRPr lang="en-IN" sz="2400"/>
        </a:p>
      </dgm:t>
    </dgm:pt>
    <dgm:pt modelId="{D0F461AB-77DA-4F0C-9FFA-3441CE218DFB}" type="sibTrans" cxnId="{9366C870-EA70-49A9-A442-B030DF46436D}">
      <dgm:prSet/>
      <dgm:spPr/>
      <dgm:t>
        <a:bodyPr/>
        <a:lstStyle/>
        <a:p>
          <a:endParaRPr lang="en-IN" sz="2400"/>
        </a:p>
      </dgm:t>
    </dgm:pt>
    <dgm:pt modelId="{78C6C959-FB98-47BB-A5C7-976FEA8756FC}">
      <dgm:prSet custT="1"/>
      <dgm:spPr/>
      <dgm:t>
        <a:bodyPr/>
        <a:lstStyle/>
        <a:p>
          <a:pPr>
            <a:buFont typeface="+mj-lt"/>
            <a:buAutoNum type="arabicPeriod"/>
          </a:pPr>
          <a:r>
            <a:rPr lang="en-US" sz="1600" b="1" i="0"/>
            <a:t>Description:</a:t>
          </a:r>
          <a:r>
            <a:rPr lang="en-US" sz="1600" b="0" i="0"/>
            <a:t> Physical agents that operate in the real world, taking actions and perceiving through sensors.</a:t>
          </a:r>
        </a:p>
      </dgm:t>
    </dgm:pt>
    <dgm:pt modelId="{36F2D36B-78F7-4E95-BEC6-B87855D92330}" type="parTrans" cxnId="{56058B3F-581C-4A66-9140-62B0E1DD49C6}">
      <dgm:prSet/>
      <dgm:spPr/>
      <dgm:t>
        <a:bodyPr/>
        <a:lstStyle/>
        <a:p>
          <a:endParaRPr lang="en-IN" sz="2400"/>
        </a:p>
      </dgm:t>
    </dgm:pt>
    <dgm:pt modelId="{B9ABABE9-2571-45DE-ADE4-A3D54EE964BC}" type="sibTrans" cxnId="{56058B3F-581C-4A66-9140-62B0E1DD49C6}">
      <dgm:prSet/>
      <dgm:spPr/>
      <dgm:t>
        <a:bodyPr/>
        <a:lstStyle/>
        <a:p>
          <a:endParaRPr lang="en-IN" sz="2400"/>
        </a:p>
      </dgm:t>
    </dgm:pt>
    <dgm:pt modelId="{EC932CB8-0E7B-470E-8F1D-CB3F834F2335}">
      <dgm:prSet custT="1"/>
      <dgm:spPr/>
      <dgm:t>
        <a:bodyPr/>
        <a:lstStyle/>
        <a:p>
          <a:pPr>
            <a:buFont typeface="+mj-lt"/>
            <a:buAutoNum type="arabicPeriod"/>
          </a:pPr>
          <a:r>
            <a:rPr lang="en-US" sz="1600" b="1" i="0"/>
            <a:t>Example:</a:t>
          </a:r>
          <a:r>
            <a:rPr lang="en-US" sz="1600" b="0" i="0"/>
            <a:t> A robot vacuum cleaner that navigates a room, avoiding obstacles, and cleaning.</a:t>
          </a:r>
        </a:p>
      </dgm:t>
    </dgm:pt>
    <dgm:pt modelId="{7E8406FD-2777-46C4-890A-ECC2061118B4}" type="parTrans" cxnId="{27A6B546-FA6F-4497-B796-784E81DA6DA5}">
      <dgm:prSet/>
      <dgm:spPr/>
      <dgm:t>
        <a:bodyPr/>
        <a:lstStyle/>
        <a:p>
          <a:endParaRPr lang="en-IN" sz="2400"/>
        </a:p>
      </dgm:t>
    </dgm:pt>
    <dgm:pt modelId="{9E77B540-B894-4C8F-82F2-4CA2EC774933}" type="sibTrans" cxnId="{27A6B546-FA6F-4497-B796-784E81DA6DA5}">
      <dgm:prSet/>
      <dgm:spPr/>
      <dgm:t>
        <a:bodyPr/>
        <a:lstStyle/>
        <a:p>
          <a:endParaRPr lang="en-IN" sz="2400"/>
        </a:p>
      </dgm:t>
    </dgm:pt>
    <dgm:pt modelId="{277F4A80-780D-41BC-AF1F-E02F05AABFC0}" type="pres">
      <dgm:prSet presAssocID="{EC08D97E-0D73-43F8-9068-7C95A70411B3}" presName="Name0" presStyleCnt="0">
        <dgm:presLayoutVars>
          <dgm:dir/>
          <dgm:animLvl val="lvl"/>
          <dgm:resizeHandles val="exact"/>
        </dgm:presLayoutVars>
      </dgm:prSet>
      <dgm:spPr/>
    </dgm:pt>
    <dgm:pt modelId="{FD697098-BD27-4D7A-98E6-290197348D3D}" type="pres">
      <dgm:prSet presAssocID="{9FEF593F-61A6-45D1-BB38-47FA92AEE70A}" presName="linNode" presStyleCnt="0"/>
      <dgm:spPr/>
    </dgm:pt>
    <dgm:pt modelId="{C145613B-6684-4F37-A18E-987321DE3B29}" type="pres">
      <dgm:prSet presAssocID="{9FEF593F-61A6-45D1-BB38-47FA92AEE70A}" presName="parTx" presStyleLbl="revTx" presStyleIdx="0" presStyleCnt="7">
        <dgm:presLayoutVars>
          <dgm:chMax val="1"/>
          <dgm:bulletEnabled val="1"/>
        </dgm:presLayoutVars>
      </dgm:prSet>
      <dgm:spPr/>
    </dgm:pt>
    <dgm:pt modelId="{52C2F681-1A7E-413E-879B-327B28B88B6E}" type="pres">
      <dgm:prSet presAssocID="{9FEF593F-61A6-45D1-BB38-47FA92AEE70A}" presName="bracket" presStyleLbl="parChTrans1D1" presStyleIdx="0" presStyleCnt="7"/>
      <dgm:spPr/>
    </dgm:pt>
    <dgm:pt modelId="{9BE22A24-9746-49E8-BFFE-8A429BDCB565}" type="pres">
      <dgm:prSet presAssocID="{9FEF593F-61A6-45D1-BB38-47FA92AEE70A}" presName="spH" presStyleCnt="0"/>
      <dgm:spPr/>
    </dgm:pt>
    <dgm:pt modelId="{FC84860E-7F9A-4955-A491-A125877DC84C}" type="pres">
      <dgm:prSet presAssocID="{9FEF593F-61A6-45D1-BB38-47FA92AEE70A}" presName="desTx" presStyleLbl="node1" presStyleIdx="0" presStyleCnt="7" custScaleX="133100" custScaleY="133100">
        <dgm:presLayoutVars>
          <dgm:bulletEnabled val="1"/>
        </dgm:presLayoutVars>
      </dgm:prSet>
      <dgm:spPr>
        <a:prstGeom prst="snip2DiagRect">
          <a:avLst/>
        </a:prstGeom>
      </dgm:spPr>
    </dgm:pt>
    <dgm:pt modelId="{E6A58B7C-8D43-4373-AFAC-0BD2C5E4ACAB}" type="pres">
      <dgm:prSet presAssocID="{4382143C-BEA7-45EB-8F23-39CF9F5FA8E3}" presName="spV" presStyleCnt="0"/>
      <dgm:spPr/>
    </dgm:pt>
    <dgm:pt modelId="{CDDDFAAB-B96E-43FF-8DFB-FF4D5C83DCA8}" type="pres">
      <dgm:prSet presAssocID="{1ECBBF07-0D89-48F4-87BE-98A0CBC6947F}" presName="linNode" presStyleCnt="0"/>
      <dgm:spPr/>
    </dgm:pt>
    <dgm:pt modelId="{78BFE271-0289-40F7-8778-0E865F639225}" type="pres">
      <dgm:prSet presAssocID="{1ECBBF07-0D89-48F4-87BE-98A0CBC6947F}" presName="parTx" presStyleLbl="revTx" presStyleIdx="1" presStyleCnt="7">
        <dgm:presLayoutVars>
          <dgm:chMax val="1"/>
          <dgm:bulletEnabled val="1"/>
        </dgm:presLayoutVars>
      </dgm:prSet>
      <dgm:spPr/>
    </dgm:pt>
    <dgm:pt modelId="{B48CE7D5-0731-450E-8CC6-18BB2C07946F}" type="pres">
      <dgm:prSet presAssocID="{1ECBBF07-0D89-48F4-87BE-98A0CBC6947F}" presName="bracket" presStyleLbl="parChTrans1D1" presStyleIdx="1" presStyleCnt="7"/>
      <dgm:spPr/>
    </dgm:pt>
    <dgm:pt modelId="{496DDE45-1E0C-492B-A6F4-E3ABACC67E8B}" type="pres">
      <dgm:prSet presAssocID="{1ECBBF07-0D89-48F4-87BE-98A0CBC6947F}" presName="spH" presStyleCnt="0"/>
      <dgm:spPr/>
    </dgm:pt>
    <dgm:pt modelId="{AE316396-EEF5-462C-9BE3-28044AB02763}" type="pres">
      <dgm:prSet presAssocID="{1ECBBF07-0D89-48F4-87BE-98A0CBC6947F}" presName="desTx" presStyleLbl="node1" presStyleIdx="1" presStyleCnt="7" custScaleX="133100" custScaleY="133100">
        <dgm:presLayoutVars>
          <dgm:bulletEnabled val="1"/>
        </dgm:presLayoutVars>
      </dgm:prSet>
      <dgm:spPr>
        <a:prstGeom prst="snip2DiagRect">
          <a:avLst/>
        </a:prstGeom>
      </dgm:spPr>
    </dgm:pt>
    <dgm:pt modelId="{ED6099A8-7F1C-413D-8404-794180A1C2E3}" type="pres">
      <dgm:prSet presAssocID="{581DA3CE-85DB-44A6-8A40-4E880FF72773}" presName="spV" presStyleCnt="0"/>
      <dgm:spPr/>
    </dgm:pt>
    <dgm:pt modelId="{4C314865-D8E9-4482-9980-7906FB943D8A}" type="pres">
      <dgm:prSet presAssocID="{A1CD7E6D-2AA2-4419-A54F-FF18E899CD78}" presName="linNode" presStyleCnt="0"/>
      <dgm:spPr/>
    </dgm:pt>
    <dgm:pt modelId="{44B3C090-C2C3-48C9-91D0-CA77DEFB1102}" type="pres">
      <dgm:prSet presAssocID="{A1CD7E6D-2AA2-4419-A54F-FF18E899CD78}" presName="parTx" presStyleLbl="revTx" presStyleIdx="2" presStyleCnt="7">
        <dgm:presLayoutVars>
          <dgm:chMax val="1"/>
          <dgm:bulletEnabled val="1"/>
        </dgm:presLayoutVars>
      </dgm:prSet>
      <dgm:spPr/>
    </dgm:pt>
    <dgm:pt modelId="{51507422-157C-40CE-BCD1-8863035616D5}" type="pres">
      <dgm:prSet presAssocID="{A1CD7E6D-2AA2-4419-A54F-FF18E899CD78}" presName="bracket" presStyleLbl="parChTrans1D1" presStyleIdx="2" presStyleCnt="7"/>
      <dgm:spPr/>
    </dgm:pt>
    <dgm:pt modelId="{F1E0406F-B5FD-439B-90E6-CFDFBED9ECD2}" type="pres">
      <dgm:prSet presAssocID="{A1CD7E6D-2AA2-4419-A54F-FF18E899CD78}" presName="spH" presStyleCnt="0"/>
      <dgm:spPr/>
    </dgm:pt>
    <dgm:pt modelId="{27D435D1-6A2A-40D8-BA2B-B5704C89334A}" type="pres">
      <dgm:prSet presAssocID="{A1CD7E6D-2AA2-4419-A54F-FF18E899CD78}" presName="desTx" presStyleLbl="node1" presStyleIdx="2" presStyleCnt="7" custScaleX="133100" custScaleY="133100">
        <dgm:presLayoutVars>
          <dgm:bulletEnabled val="1"/>
        </dgm:presLayoutVars>
      </dgm:prSet>
      <dgm:spPr>
        <a:prstGeom prst="snip2DiagRect">
          <a:avLst/>
        </a:prstGeom>
      </dgm:spPr>
    </dgm:pt>
    <dgm:pt modelId="{A32C7D0F-B45E-4CD3-B6C8-649866404DBC}" type="pres">
      <dgm:prSet presAssocID="{76BD076C-1BAF-4BF2-872F-3FA9E5C80F81}" presName="spV" presStyleCnt="0"/>
      <dgm:spPr/>
    </dgm:pt>
    <dgm:pt modelId="{B0533B01-39F3-4B13-8962-FDBE950CEA0B}" type="pres">
      <dgm:prSet presAssocID="{2EA8D857-4CB5-4705-9E11-48671A2194EF}" presName="linNode" presStyleCnt="0"/>
      <dgm:spPr/>
    </dgm:pt>
    <dgm:pt modelId="{21EBE5C4-9EAA-4AF3-B1FB-D8A97A78C7BD}" type="pres">
      <dgm:prSet presAssocID="{2EA8D857-4CB5-4705-9E11-48671A2194EF}" presName="parTx" presStyleLbl="revTx" presStyleIdx="3" presStyleCnt="7">
        <dgm:presLayoutVars>
          <dgm:chMax val="1"/>
          <dgm:bulletEnabled val="1"/>
        </dgm:presLayoutVars>
      </dgm:prSet>
      <dgm:spPr/>
    </dgm:pt>
    <dgm:pt modelId="{6D403D6E-3A4E-4D27-85DB-D6D254EE8729}" type="pres">
      <dgm:prSet presAssocID="{2EA8D857-4CB5-4705-9E11-48671A2194EF}" presName="bracket" presStyleLbl="parChTrans1D1" presStyleIdx="3" presStyleCnt="7"/>
      <dgm:spPr/>
    </dgm:pt>
    <dgm:pt modelId="{1F6E518C-673D-4C99-8ADC-CE15D9FA635C}" type="pres">
      <dgm:prSet presAssocID="{2EA8D857-4CB5-4705-9E11-48671A2194EF}" presName="spH" presStyleCnt="0"/>
      <dgm:spPr/>
    </dgm:pt>
    <dgm:pt modelId="{17915DE5-E10D-48DB-8582-3D554D67B571}" type="pres">
      <dgm:prSet presAssocID="{2EA8D857-4CB5-4705-9E11-48671A2194EF}" presName="desTx" presStyleLbl="node1" presStyleIdx="3" presStyleCnt="7" custScaleX="133100" custScaleY="133100">
        <dgm:presLayoutVars>
          <dgm:bulletEnabled val="1"/>
        </dgm:presLayoutVars>
      </dgm:prSet>
      <dgm:spPr>
        <a:prstGeom prst="snip2DiagRect">
          <a:avLst/>
        </a:prstGeom>
      </dgm:spPr>
    </dgm:pt>
    <dgm:pt modelId="{7C6451A4-FECF-4E8E-9126-BCD8B5B00307}" type="pres">
      <dgm:prSet presAssocID="{48BD9D5D-55CC-4BDE-962E-626983A5B3D4}" presName="spV" presStyleCnt="0"/>
      <dgm:spPr/>
    </dgm:pt>
    <dgm:pt modelId="{79E11363-767B-402F-9623-C6E0C4CF3D24}" type="pres">
      <dgm:prSet presAssocID="{ED35997C-07BA-461B-B67E-1A03FCB53E9A}" presName="linNode" presStyleCnt="0"/>
      <dgm:spPr/>
    </dgm:pt>
    <dgm:pt modelId="{1E8AC984-8002-4A36-8158-19DB156A7922}" type="pres">
      <dgm:prSet presAssocID="{ED35997C-07BA-461B-B67E-1A03FCB53E9A}" presName="parTx" presStyleLbl="revTx" presStyleIdx="4" presStyleCnt="7">
        <dgm:presLayoutVars>
          <dgm:chMax val="1"/>
          <dgm:bulletEnabled val="1"/>
        </dgm:presLayoutVars>
      </dgm:prSet>
      <dgm:spPr/>
    </dgm:pt>
    <dgm:pt modelId="{50B45FF5-3B8C-48FC-A600-A3E664EAE905}" type="pres">
      <dgm:prSet presAssocID="{ED35997C-07BA-461B-B67E-1A03FCB53E9A}" presName="bracket" presStyleLbl="parChTrans1D1" presStyleIdx="4" presStyleCnt="7"/>
      <dgm:spPr/>
    </dgm:pt>
    <dgm:pt modelId="{8B86E496-4A01-4DBD-9035-173D99847B57}" type="pres">
      <dgm:prSet presAssocID="{ED35997C-07BA-461B-B67E-1A03FCB53E9A}" presName="spH" presStyleCnt="0"/>
      <dgm:spPr/>
    </dgm:pt>
    <dgm:pt modelId="{91ADE016-085A-4221-9BC7-38D8120A149D}" type="pres">
      <dgm:prSet presAssocID="{ED35997C-07BA-461B-B67E-1A03FCB53E9A}" presName="desTx" presStyleLbl="node1" presStyleIdx="4" presStyleCnt="7" custScaleX="133100" custScaleY="133100">
        <dgm:presLayoutVars>
          <dgm:bulletEnabled val="1"/>
        </dgm:presLayoutVars>
      </dgm:prSet>
      <dgm:spPr>
        <a:prstGeom prst="snip2DiagRect">
          <a:avLst/>
        </a:prstGeom>
      </dgm:spPr>
    </dgm:pt>
    <dgm:pt modelId="{889CCE83-EE6A-447B-93CD-D8D5E53EBAF0}" type="pres">
      <dgm:prSet presAssocID="{F43BCB59-FF45-404D-B2D2-C4A7989F09EF}" presName="spV" presStyleCnt="0"/>
      <dgm:spPr/>
    </dgm:pt>
    <dgm:pt modelId="{354B50EB-2A3E-4030-9FC9-06FBE5E4D5F8}" type="pres">
      <dgm:prSet presAssocID="{3EDAFDD0-FB79-4D0E-A122-02AF975EFAC0}" presName="linNode" presStyleCnt="0"/>
      <dgm:spPr/>
    </dgm:pt>
    <dgm:pt modelId="{AEB066A7-4856-47D6-A502-AE75820B4569}" type="pres">
      <dgm:prSet presAssocID="{3EDAFDD0-FB79-4D0E-A122-02AF975EFAC0}" presName="parTx" presStyleLbl="revTx" presStyleIdx="5" presStyleCnt="7">
        <dgm:presLayoutVars>
          <dgm:chMax val="1"/>
          <dgm:bulletEnabled val="1"/>
        </dgm:presLayoutVars>
      </dgm:prSet>
      <dgm:spPr/>
    </dgm:pt>
    <dgm:pt modelId="{4EDF5E3A-D81A-4F17-AD97-90A854202A23}" type="pres">
      <dgm:prSet presAssocID="{3EDAFDD0-FB79-4D0E-A122-02AF975EFAC0}" presName="bracket" presStyleLbl="parChTrans1D1" presStyleIdx="5" presStyleCnt="7"/>
      <dgm:spPr/>
    </dgm:pt>
    <dgm:pt modelId="{A7A79C44-9267-4400-ABD9-5A7A8D545312}" type="pres">
      <dgm:prSet presAssocID="{3EDAFDD0-FB79-4D0E-A122-02AF975EFAC0}" presName="spH" presStyleCnt="0"/>
      <dgm:spPr/>
    </dgm:pt>
    <dgm:pt modelId="{3CF38DAD-7C4C-4DC8-8B02-D42B9219CED0}" type="pres">
      <dgm:prSet presAssocID="{3EDAFDD0-FB79-4D0E-A122-02AF975EFAC0}" presName="desTx" presStyleLbl="node1" presStyleIdx="5" presStyleCnt="7" custScaleX="133100" custScaleY="133100">
        <dgm:presLayoutVars>
          <dgm:bulletEnabled val="1"/>
        </dgm:presLayoutVars>
      </dgm:prSet>
      <dgm:spPr>
        <a:prstGeom prst="snip2DiagRect">
          <a:avLst/>
        </a:prstGeom>
      </dgm:spPr>
    </dgm:pt>
    <dgm:pt modelId="{D9D3D9ED-8577-48CC-822B-D4DCCC74DCE2}" type="pres">
      <dgm:prSet presAssocID="{F8CAC03D-CC73-423D-BA8B-CCA24E786D9F}" presName="spV" presStyleCnt="0"/>
      <dgm:spPr/>
    </dgm:pt>
    <dgm:pt modelId="{988BF80C-96D0-44FA-82D7-BA68D65E472A}" type="pres">
      <dgm:prSet presAssocID="{06AFB31F-E31A-4E3E-9460-80E213694844}" presName="linNode" presStyleCnt="0"/>
      <dgm:spPr/>
    </dgm:pt>
    <dgm:pt modelId="{53EFCE57-C94E-408D-AC26-393FDB70E420}" type="pres">
      <dgm:prSet presAssocID="{06AFB31F-E31A-4E3E-9460-80E213694844}" presName="parTx" presStyleLbl="revTx" presStyleIdx="6" presStyleCnt="7">
        <dgm:presLayoutVars>
          <dgm:chMax val="1"/>
          <dgm:bulletEnabled val="1"/>
        </dgm:presLayoutVars>
      </dgm:prSet>
      <dgm:spPr/>
    </dgm:pt>
    <dgm:pt modelId="{97B089FD-D2DA-482E-8CD8-FF536DC9E4D8}" type="pres">
      <dgm:prSet presAssocID="{06AFB31F-E31A-4E3E-9460-80E213694844}" presName="bracket" presStyleLbl="parChTrans1D1" presStyleIdx="6" presStyleCnt="7"/>
      <dgm:spPr/>
    </dgm:pt>
    <dgm:pt modelId="{019F7FF5-2C2C-47C9-B598-005C504FACB8}" type="pres">
      <dgm:prSet presAssocID="{06AFB31F-E31A-4E3E-9460-80E213694844}" presName="spH" presStyleCnt="0"/>
      <dgm:spPr/>
    </dgm:pt>
    <dgm:pt modelId="{28955171-5233-4544-ADB2-9668DBFA4379}" type="pres">
      <dgm:prSet presAssocID="{06AFB31F-E31A-4E3E-9460-80E213694844}" presName="desTx" presStyleLbl="node1" presStyleIdx="6" presStyleCnt="7" custScaleX="133100" custScaleY="133100">
        <dgm:presLayoutVars>
          <dgm:bulletEnabled val="1"/>
        </dgm:presLayoutVars>
      </dgm:prSet>
      <dgm:spPr>
        <a:prstGeom prst="snip2DiagRect">
          <a:avLst/>
        </a:prstGeom>
      </dgm:spPr>
    </dgm:pt>
  </dgm:ptLst>
  <dgm:cxnLst>
    <dgm:cxn modelId="{DF935805-02DD-49E1-9E5D-5D7F929D7D75}" type="presOf" srcId="{275844E0-B0DE-4476-ACAE-62A7003B92BE}" destId="{27D435D1-6A2A-40D8-BA2B-B5704C89334A}" srcOrd="0" destOrd="1" presId="urn:diagrams.loki3.com/BracketList"/>
    <dgm:cxn modelId="{FC20C406-081F-4564-A97D-9D5FCA1F7B75}" srcId="{3EDAFDD0-FB79-4D0E-A122-02AF975EFAC0}" destId="{033B4A4C-CC5A-4C38-B0C5-C9408344E5CB}" srcOrd="1" destOrd="0" parTransId="{ECDB38E3-1B53-4C1D-A00A-4613A4CA6D90}" sibTransId="{C86923F2-139A-44ED-8B62-6DA027FD1730}"/>
    <dgm:cxn modelId="{914ECA06-974A-47C6-9087-022EAAFCB138}" type="presOf" srcId="{856F1C97-BBFF-414F-9E9A-09D1731FCF70}" destId="{FC84860E-7F9A-4955-A491-A125877DC84C}" srcOrd="0" destOrd="0" presId="urn:diagrams.loki3.com/BracketList"/>
    <dgm:cxn modelId="{42DBE70A-BA59-48F0-8211-4FD7EA96D478}" srcId="{9FEF593F-61A6-45D1-BB38-47FA92AEE70A}" destId="{856F1C97-BBFF-414F-9E9A-09D1731FCF70}" srcOrd="0" destOrd="0" parTransId="{D7EC50EE-0D52-4B65-9D47-55B006AF9260}" sibTransId="{E40AC182-D5C1-4D72-8C49-61B3E5663B8B}"/>
    <dgm:cxn modelId="{31A99F10-0630-4898-BFC6-88F0AFACACEE}" srcId="{1ECBBF07-0D89-48F4-87BE-98A0CBC6947F}" destId="{4C26E47F-6441-4184-91E2-6598FD93DFF6}" srcOrd="1" destOrd="0" parTransId="{72F320A5-D40F-4E23-94EB-2674A186E3F4}" sibTransId="{77EBD6D7-9611-4493-B49E-51D2A18707FD}"/>
    <dgm:cxn modelId="{71C14B1A-BC53-4F5C-91BA-8D49B814E8E8}" srcId="{EC08D97E-0D73-43F8-9068-7C95A70411B3}" destId="{9FEF593F-61A6-45D1-BB38-47FA92AEE70A}" srcOrd="0" destOrd="0" parTransId="{E893132C-98D6-4769-A4D1-BFC67F786A86}" sibTransId="{4382143C-BEA7-45EB-8F23-39CF9F5FA8E3}"/>
    <dgm:cxn modelId="{5E68F91D-B39F-4A68-B238-3E80B9ABC80C}" srcId="{9FEF593F-61A6-45D1-BB38-47FA92AEE70A}" destId="{3C9B7B3C-6CC3-45F1-B891-E26A04946AA8}" srcOrd="1" destOrd="0" parTransId="{AECEED2B-DE19-466E-B766-3623C8A35B17}" sibTransId="{80209A52-DE5C-4D0C-AB5A-1CF05CEFE89B}"/>
    <dgm:cxn modelId="{5A781A1E-51DC-4F40-BD0C-3B7CC6D61AEB}" type="presOf" srcId="{ED35997C-07BA-461B-B67E-1A03FCB53E9A}" destId="{1E8AC984-8002-4A36-8158-19DB156A7922}" srcOrd="0" destOrd="0" presId="urn:diagrams.loki3.com/BracketList"/>
    <dgm:cxn modelId="{B093451F-D8EA-4EB1-A127-0A517AD2D736}" type="presOf" srcId="{1FC8C33F-2C4E-4C11-9E73-B146EFD04060}" destId="{17915DE5-E10D-48DB-8582-3D554D67B571}" srcOrd="0" destOrd="0" presId="urn:diagrams.loki3.com/BracketList"/>
    <dgm:cxn modelId="{04E62424-3D73-4A48-BA30-435D6CB1ED9C}" srcId="{2EA8D857-4CB5-4705-9E11-48671A2194EF}" destId="{563388FC-7863-4566-B1F1-801945D35B83}" srcOrd="1" destOrd="0" parTransId="{0E88A2A7-0836-4FCA-B4FF-F502068E77B5}" sibTransId="{8FB1EFAD-538E-4449-AC0F-B07E4C77F60F}"/>
    <dgm:cxn modelId="{21A01325-FC19-4558-ADFE-0E589851F73C}" srcId="{2EA8D857-4CB5-4705-9E11-48671A2194EF}" destId="{1FC8C33F-2C4E-4C11-9E73-B146EFD04060}" srcOrd="0" destOrd="0" parTransId="{93504304-B6FF-4359-96B5-8E5632AA3133}" sibTransId="{889D50FA-23BC-4D4A-9667-B12B56F2BC4F}"/>
    <dgm:cxn modelId="{3B5F8035-B812-4ADC-A58A-1F5B78C1FBAB}" srcId="{1ECBBF07-0D89-48F4-87BE-98A0CBC6947F}" destId="{BE8A81D7-06FD-4974-8782-784F874971F9}" srcOrd="0" destOrd="0" parTransId="{7E28411B-7F11-4861-A95C-282B0C28D21E}" sibTransId="{AFA50B79-B95C-4804-9D0E-DB53216EFAAE}"/>
    <dgm:cxn modelId="{A37D243A-BA86-4F2B-9AD6-B72135254646}" type="presOf" srcId="{06AFB31F-E31A-4E3E-9460-80E213694844}" destId="{53EFCE57-C94E-408D-AC26-393FDB70E420}" srcOrd="0" destOrd="0" presId="urn:diagrams.loki3.com/BracketList"/>
    <dgm:cxn modelId="{56058B3F-581C-4A66-9140-62B0E1DD49C6}" srcId="{06AFB31F-E31A-4E3E-9460-80E213694844}" destId="{78C6C959-FB98-47BB-A5C7-976FEA8756FC}" srcOrd="0" destOrd="0" parTransId="{36F2D36B-78F7-4E95-BEC6-B87855D92330}" sibTransId="{B9ABABE9-2571-45DE-ADE4-A3D54EE964BC}"/>
    <dgm:cxn modelId="{5DB2AF3F-6781-4866-BC89-7BB2CF928C11}" srcId="{EC08D97E-0D73-43F8-9068-7C95A70411B3}" destId="{A1CD7E6D-2AA2-4419-A54F-FF18E899CD78}" srcOrd="2" destOrd="0" parTransId="{57C9F451-B2E0-434A-9E08-C5CCC91CC202}" sibTransId="{76BD076C-1BAF-4BF2-872F-3FA9E5C80F81}"/>
    <dgm:cxn modelId="{DC4C2A63-9656-4FE5-8753-68D6F4A0C094}" type="presOf" srcId="{2653A15A-B500-4552-BC81-D5E19395D34A}" destId="{3CF38DAD-7C4C-4DC8-8B02-D42B9219CED0}" srcOrd="0" destOrd="0" presId="urn:diagrams.loki3.com/BracketList"/>
    <dgm:cxn modelId="{12F74E44-278C-42CF-AE29-6E9A586EEFE0}" type="presOf" srcId="{1ECBBF07-0D89-48F4-87BE-98A0CBC6947F}" destId="{78BFE271-0289-40F7-8778-0E865F639225}" srcOrd="0" destOrd="0" presId="urn:diagrams.loki3.com/BracketList"/>
    <dgm:cxn modelId="{ED9F5765-1591-4328-8B6C-E24BF1EF458E}" srcId="{EC08D97E-0D73-43F8-9068-7C95A70411B3}" destId="{1ECBBF07-0D89-48F4-87BE-98A0CBC6947F}" srcOrd="1" destOrd="0" parTransId="{2AF13FF1-3F98-4543-BA8C-C15A1C6AE188}" sibTransId="{581DA3CE-85DB-44A6-8A40-4E880FF72773}"/>
    <dgm:cxn modelId="{27A6B546-FA6F-4497-B796-784E81DA6DA5}" srcId="{06AFB31F-E31A-4E3E-9460-80E213694844}" destId="{EC932CB8-0E7B-470E-8F1D-CB3F834F2335}" srcOrd="1" destOrd="0" parTransId="{7E8406FD-2777-46C4-890A-ECC2061118B4}" sibTransId="{9E77B540-B894-4C8F-82F2-4CA2EC774933}"/>
    <dgm:cxn modelId="{BAF3E868-B7B6-45AA-A1F0-E09E5210959A}" type="presOf" srcId="{78C6C959-FB98-47BB-A5C7-976FEA8756FC}" destId="{28955171-5233-4544-ADB2-9668DBFA4379}" srcOrd="0" destOrd="0" presId="urn:diagrams.loki3.com/BracketList"/>
    <dgm:cxn modelId="{0F59EA4C-B99E-4EA1-967A-9F1291D3C3F7}" type="presOf" srcId="{EC932CB8-0E7B-470E-8F1D-CB3F834F2335}" destId="{28955171-5233-4544-ADB2-9668DBFA4379}" srcOrd="0" destOrd="1" presId="urn:diagrams.loki3.com/BracketList"/>
    <dgm:cxn modelId="{ABB1DD6E-127A-4FF3-83C1-94D0BBBC04C8}" srcId="{EC08D97E-0D73-43F8-9068-7C95A70411B3}" destId="{2EA8D857-4CB5-4705-9E11-48671A2194EF}" srcOrd="3" destOrd="0" parTransId="{7F209405-E913-4771-A6CA-B2DA94B9EA89}" sibTransId="{48BD9D5D-55CC-4BDE-962E-626983A5B3D4}"/>
    <dgm:cxn modelId="{E280374F-A2C2-49B4-873B-E7F23C3E2D91}" type="presOf" srcId="{3EDAFDD0-FB79-4D0E-A122-02AF975EFAC0}" destId="{AEB066A7-4856-47D6-A502-AE75820B4569}" srcOrd="0" destOrd="0" presId="urn:diagrams.loki3.com/BracketList"/>
    <dgm:cxn modelId="{5B0CE46F-5D45-4F68-A2F0-1868784177B4}" type="presOf" srcId="{2684E32A-7D34-4FFE-9FE9-E3BF0A280E59}" destId="{91ADE016-085A-4221-9BC7-38D8120A149D}" srcOrd="0" destOrd="1" presId="urn:diagrams.loki3.com/BracketList"/>
    <dgm:cxn modelId="{53A4A970-4016-4D09-BC23-0716FB76D26F}" type="presOf" srcId="{6642B1E6-1B1F-4C14-8A13-276F17C717B0}" destId="{91ADE016-085A-4221-9BC7-38D8120A149D}" srcOrd="0" destOrd="0" presId="urn:diagrams.loki3.com/BracketList"/>
    <dgm:cxn modelId="{9366C870-EA70-49A9-A442-B030DF46436D}" srcId="{EC08D97E-0D73-43F8-9068-7C95A70411B3}" destId="{06AFB31F-E31A-4E3E-9460-80E213694844}" srcOrd="6" destOrd="0" parTransId="{F8D0D136-9A43-452A-95D2-C8599091C045}" sibTransId="{D0F461AB-77DA-4F0C-9FFA-3441CE218DFB}"/>
    <dgm:cxn modelId="{77EA9A53-B5E7-47EC-B86C-1A7075C5E8C5}" type="presOf" srcId="{2EA8D857-4CB5-4705-9E11-48671A2194EF}" destId="{21EBE5C4-9EAA-4AF3-B1FB-D8A97A78C7BD}" srcOrd="0" destOrd="0" presId="urn:diagrams.loki3.com/BracketList"/>
    <dgm:cxn modelId="{AEBC9C56-40D7-4CB9-A0AE-70EE9DEFDFC1}" srcId="{3EDAFDD0-FB79-4D0E-A122-02AF975EFAC0}" destId="{2653A15A-B500-4552-BC81-D5E19395D34A}" srcOrd="0" destOrd="0" parTransId="{AECDEF64-7547-4E0B-B7CC-306A284CF41B}" sibTransId="{99C9359A-76C3-4BED-8B45-B460810230D2}"/>
    <dgm:cxn modelId="{82D5775A-96D8-488E-B581-9D6535A57D65}" type="presOf" srcId="{033B4A4C-CC5A-4C38-B0C5-C9408344E5CB}" destId="{3CF38DAD-7C4C-4DC8-8B02-D42B9219CED0}" srcOrd="0" destOrd="1" presId="urn:diagrams.loki3.com/BracketList"/>
    <dgm:cxn modelId="{1DAC4689-FF44-4D5C-AEA8-B2853DC84906}" type="presOf" srcId="{BE8A81D7-06FD-4974-8782-784F874971F9}" destId="{AE316396-EEF5-462C-9BE3-28044AB02763}" srcOrd="0" destOrd="0" presId="urn:diagrams.loki3.com/BracketList"/>
    <dgm:cxn modelId="{68875BA3-6C72-499A-A7DA-E0C6ED03473D}" srcId="{EC08D97E-0D73-43F8-9068-7C95A70411B3}" destId="{ED35997C-07BA-461B-B67E-1A03FCB53E9A}" srcOrd="4" destOrd="0" parTransId="{320C3267-1287-408E-AA93-B7964C9D0E2D}" sibTransId="{F43BCB59-FF45-404D-B2D2-C4A7989F09EF}"/>
    <dgm:cxn modelId="{57258FB5-2EC5-45E4-8961-03843CDA187A}" type="presOf" srcId="{3C9B7B3C-6CC3-45F1-B891-E26A04946AA8}" destId="{FC84860E-7F9A-4955-A491-A125877DC84C}" srcOrd="0" destOrd="1" presId="urn:diagrams.loki3.com/BracketList"/>
    <dgm:cxn modelId="{8057A4B7-F599-41FF-B765-F6CD5A425E76}" type="presOf" srcId="{170BD463-878A-4B45-9A54-7BE911BF0033}" destId="{27D435D1-6A2A-40D8-BA2B-B5704C89334A}" srcOrd="0" destOrd="0" presId="urn:diagrams.loki3.com/BracketList"/>
    <dgm:cxn modelId="{FA0954BB-8F6B-4DAF-A74A-203F71CCD84C}" type="presOf" srcId="{563388FC-7863-4566-B1F1-801945D35B83}" destId="{17915DE5-E10D-48DB-8582-3D554D67B571}" srcOrd="0" destOrd="1" presId="urn:diagrams.loki3.com/BracketList"/>
    <dgm:cxn modelId="{E6DA2DC8-B87A-4A4A-99E9-4E45E49688AD}" srcId="{A1CD7E6D-2AA2-4419-A54F-FF18E899CD78}" destId="{275844E0-B0DE-4476-ACAE-62A7003B92BE}" srcOrd="1" destOrd="0" parTransId="{55BE718D-7759-4422-AD21-16944EDCD8DE}" sibTransId="{54203D82-077B-486C-815C-13D6607E199D}"/>
    <dgm:cxn modelId="{E11AD4CC-6B55-4C81-ADDB-4639068D0C81}" srcId="{EC08D97E-0D73-43F8-9068-7C95A70411B3}" destId="{3EDAFDD0-FB79-4D0E-A122-02AF975EFAC0}" srcOrd="5" destOrd="0" parTransId="{E71BF5F9-143C-4D17-8607-E7242AF7F1C9}" sibTransId="{F8CAC03D-CC73-423D-BA8B-CCA24E786D9F}"/>
    <dgm:cxn modelId="{B5444AD1-A451-489C-B49F-2B03582E59ED}" type="presOf" srcId="{4C26E47F-6441-4184-91E2-6598FD93DFF6}" destId="{AE316396-EEF5-462C-9BE3-28044AB02763}" srcOrd="0" destOrd="1" presId="urn:diagrams.loki3.com/BracketList"/>
    <dgm:cxn modelId="{884CE5D5-EBCE-442E-A466-93FEF1488356}" type="presOf" srcId="{EC08D97E-0D73-43F8-9068-7C95A70411B3}" destId="{277F4A80-780D-41BC-AF1F-E02F05AABFC0}" srcOrd="0" destOrd="0" presId="urn:diagrams.loki3.com/BracketList"/>
    <dgm:cxn modelId="{1F9F8CD7-61A1-43EE-8204-C6B8647DF6AA}" srcId="{ED35997C-07BA-461B-B67E-1A03FCB53E9A}" destId="{6642B1E6-1B1F-4C14-8A13-276F17C717B0}" srcOrd="0" destOrd="0" parTransId="{F7AE8377-87EB-46C9-90AB-61FEBB3C6C87}" sibTransId="{F3465898-CB0F-4D8C-A4F6-587BD89751B0}"/>
    <dgm:cxn modelId="{30D40DDF-2433-4F40-BEC3-A1B9B225DD0B}" srcId="{ED35997C-07BA-461B-B67E-1A03FCB53E9A}" destId="{2684E32A-7D34-4FFE-9FE9-E3BF0A280E59}" srcOrd="1" destOrd="0" parTransId="{E0BA73DF-0AFB-4206-8E6F-A78463C2DBF0}" sibTransId="{D3F241EE-939D-447D-ABDA-0D43A5AF10B0}"/>
    <dgm:cxn modelId="{3F7D79F2-3133-433B-80BF-4B2728F5C66C}" type="presOf" srcId="{9FEF593F-61A6-45D1-BB38-47FA92AEE70A}" destId="{C145613B-6684-4F37-A18E-987321DE3B29}" srcOrd="0" destOrd="0" presId="urn:diagrams.loki3.com/BracketList"/>
    <dgm:cxn modelId="{9541D3F2-3042-43BD-8C7C-544918B96EA7}" type="presOf" srcId="{A1CD7E6D-2AA2-4419-A54F-FF18E899CD78}" destId="{44B3C090-C2C3-48C9-91D0-CA77DEFB1102}" srcOrd="0" destOrd="0" presId="urn:diagrams.loki3.com/BracketList"/>
    <dgm:cxn modelId="{CDA08BF3-8BC7-4A56-8BCA-629C20F1B1A3}" srcId="{A1CD7E6D-2AA2-4419-A54F-FF18E899CD78}" destId="{170BD463-878A-4B45-9A54-7BE911BF0033}" srcOrd="0" destOrd="0" parTransId="{269BD3BC-18EC-415B-AF30-82144A8C14F4}" sibTransId="{01316ECA-0CE1-40C6-AEC1-1B87E7C5F67A}"/>
    <dgm:cxn modelId="{D1A1B58E-0C7C-4B3F-85FD-BEF134D1C39A}" type="presParOf" srcId="{277F4A80-780D-41BC-AF1F-E02F05AABFC0}" destId="{FD697098-BD27-4D7A-98E6-290197348D3D}" srcOrd="0" destOrd="0" presId="urn:diagrams.loki3.com/BracketList"/>
    <dgm:cxn modelId="{BB037A67-C018-4997-8A3D-666D0AB8CF0F}" type="presParOf" srcId="{FD697098-BD27-4D7A-98E6-290197348D3D}" destId="{C145613B-6684-4F37-A18E-987321DE3B29}" srcOrd="0" destOrd="0" presId="urn:diagrams.loki3.com/BracketList"/>
    <dgm:cxn modelId="{960F97CC-26E4-4999-B8D2-C441E6F2689C}" type="presParOf" srcId="{FD697098-BD27-4D7A-98E6-290197348D3D}" destId="{52C2F681-1A7E-413E-879B-327B28B88B6E}" srcOrd="1" destOrd="0" presId="urn:diagrams.loki3.com/BracketList"/>
    <dgm:cxn modelId="{57B2E079-77A0-4B84-BBA4-4BD17B6FD525}" type="presParOf" srcId="{FD697098-BD27-4D7A-98E6-290197348D3D}" destId="{9BE22A24-9746-49E8-BFFE-8A429BDCB565}" srcOrd="2" destOrd="0" presId="urn:diagrams.loki3.com/BracketList"/>
    <dgm:cxn modelId="{6A01F418-A4C5-4EBF-9C62-ABF12E73931B}" type="presParOf" srcId="{FD697098-BD27-4D7A-98E6-290197348D3D}" destId="{FC84860E-7F9A-4955-A491-A125877DC84C}" srcOrd="3" destOrd="0" presId="urn:diagrams.loki3.com/BracketList"/>
    <dgm:cxn modelId="{3B666BE3-730E-48F6-8669-4495476D074C}" type="presParOf" srcId="{277F4A80-780D-41BC-AF1F-E02F05AABFC0}" destId="{E6A58B7C-8D43-4373-AFAC-0BD2C5E4ACAB}" srcOrd="1" destOrd="0" presId="urn:diagrams.loki3.com/BracketList"/>
    <dgm:cxn modelId="{307EED67-CC57-40D9-924F-26FFDB3E397E}" type="presParOf" srcId="{277F4A80-780D-41BC-AF1F-E02F05AABFC0}" destId="{CDDDFAAB-B96E-43FF-8DFB-FF4D5C83DCA8}" srcOrd="2" destOrd="0" presId="urn:diagrams.loki3.com/BracketList"/>
    <dgm:cxn modelId="{1733CB1E-D6B9-444A-9B73-FCA3EB4FCE2A}" type="presParOf" srcId="{CDDDFAAB-B96E-43FF-8DFB-FF4D5C83DCA8}" destId="{78BFE271-0289-40F7-8778-0E865F639225}" srcOrd="0" destOrd="0" presId="urn:diagrams.loki3.com/BracketList"/>
    <dgm:cxn modelId="{1AA51448-CD51-4E9C-AB61-28A9AA0B88D0}" type="presParOf" srcId="{CDDDFAAB-B96E-43FF-8DFB-FF4D5C83DCA8}" destId="{B48CE7D5-0731-450E-8CC6-18BB2C07946F}" srcOrd="1" destOrd="0" presId="urn:diagrams.loki3.com/BracketList"/>
    <dgm:cxn modelId="{F2600F90-A064-4293-854C-55FE1463FC18}" type="presParOf" srcId="{CDDDFAAB-B96E-43FF-8DFB-FF4D5C83DCA8}" destId="{496DDE45-1E0C-492B-A6F4-E3ABACC67E8B}" srcOrd="2" destOrd="0" presId="urn:diagrams.loki3.com/BracketList"/>
    <dgm:cxn modelId="{9CBF0F79-1F7E-4179-A2B0-16C8121B7B85}" type="presParOf" srcId="{CDDDFAAB-B96E-43FF-8DFB-FF4D5C83DCA8}" destId="{AE316396-EEF5-462C-9BE3-28044AB02763}" srcOrd="3" destOrd="0" presId="urn:diagrams.loki3.com/BracketList"/>
    <dgm:cxn modelId="{03BB9160-37AC-4470-9245-0828D4820F23}" type="presParOf" srcId="{277F4A80-780D-41BC-AF1F-E02F05AABFC0}" destId="{ED6099A8-7F1C-413D-8404-794180A1C2E3}" srcOrd="3" destOrd="0" presId="urn:diagrams.loki3.com/BracketList"/>
    <dgm:cxn modelId="{A827B3AD-5EE5-4E80-94E8-9EEFB597F504}" type="presParOf" srcId="{277F4A80-780D-41BC-AF1F-E02F05AABFC0}" destId="{4C314865-D8E9-4482-9980-7906FB943D8A}" srcOrd="4" destOrd="0" presId="urn:diagrams.loki3.com/BracketList"/>
    <dgm:cxn modelId="{15F063E6-8B63-45F6-8C41-73123D44788D}" type="presParOf" srcId="{4C314865-D8E9-4482-9980-7906FB943D8A}" destId="{44B3C090-C2C3-48C9-91D0-CA77DEFB1102}" srcOrd="0" destOrd="0" presId="urn:diagrams.loki3.com/BracketList"/>
    <dgm:cxn modelId="{E58F14A6-9937-4B8A-9DB5-1603791ABFB0}" type="presParOf" srcId="{4C314865-D8E9-4482-9980-7906FB943D8A}" destId="{51507422-157C-40CE-BCD1-8863035616D5}" srcOrd="1" destOrd="0" presId="urn:diagrams.loki3.com/BracketList"/>
    <dgm:cxn modelId="{2D99B549-8B1A-412B-9FF3-3EA3E0DBFB68}" type="presParOf" srcId="{4C314865-D8E9-4482-9980-7906FB943D8A}" destId="{F1E0406F-B5FD-439B-90E6-CFDFBED9ECD2}" srcOrd="2" destOrd="0" presId="urn:diagrams.loki3.com/BracketList"/>
    <dgm:cxn modelId="{82DC798F-8D72-4FD6-A00C-48B55876A316}" type="presParOf" srcId="{4C314865-D8E9-4482-9980-7906FB943D8A}" destId="{27D435D1-6A2A-40D8-BA2B-B5704C89334A}" srcOrd="3" destOrd="0" presId="urn:diagrams.loki3.com/BracketList"/>
    <dgm:cxn modelId="{6C32600E-628E-46B5-A4AC-078AD7BEBF7C}" type="presParOf" srcId="{277F4A80-780D-41BC-AF1F-E02F05AABFC0}" destId="{A32C7D0F-B45E-4CD3-B6C8-649866404DBC}" srcOrd="5" destOrd="0" presId="urn:diagrams.loki3.com/BracketList"/>
    <dgm:cxn modelId="{E0BB0C15-3E86-4D66-BAEE-EEADAFAF4F41}" type="presParOf" srcId="{277F4A80-780D-41BC-AF1F-E02F05AABFC0}" destId="{B0533B01-39F3-4B13-8962-FDBE950CEA0B}" srcOrd="6" destOrd="0" presId="urn:diagrams.loki3.com/BracketList"/>
    <dgm:cxn modelId="{750EA802-8A5B-45CD-BB93-ED788D2E4F5C}" type="presParOf" srcId="{B0533B01-39F3-4B13-8962-FDBE950CEA0B}" destId="{21EBE5C4-9EAA-4AF3-B1FB-D8A97A78C7BD}" srcOrd="0" destOrd="0" presId="urn:diagrams.loki3.com/BracketList"/>
    <dgm:cxn modelId="{CCE1F9D6-A1AA-48B9-8E46-03410176572B}" type="presParOf" srcId="{B0533B01-39F3-4B13-8962-FDBE950CEA0B}" destId="{6D403D6E-3A4E-4D27-85DB-D6D254EE8729}" srcOrd="1" destOrd="0" presId="urn:diagrams.loki3.com/BracketList"/>
    <dgm:cxn modelId="{B38AF3CB-9719-4C4E-8896-D4897149085D}" type="presParOf" srcId="{B0533B01-39F3-4B13-8962-FDBE950CEA0B}" destId="{1F6E518C-673D-4C99-8ADC-CE15D9FA635C}" srcOrd="2" destOrd="0" presId="urn:diagrams.loki3.com/BracketList"/>
    <dgm:cxn modelId="{52723783-2262-43E2-9E33-E7422E32EB0E}" type="presParOf" srcId="{B0533B01-39F3-4B13-8962-FDBE950CEA0B}" destId="{17915DE5-E10D-48DB-8582-3D554D67B571}" srcOrd="3" destOrd="0" presId="urn:diagrams.loki3.com/BracketList"/>
    <dgm:cxn modelId="{3F3B6628-5960-43FE-B67B-E93AA582D4D8}" type="presParOf" srcId="{277F4A80-780D-41BC-AF1F-E02F05AABFC0}" destId="{7C6451A4-FECF-4E8E-9126-BCD8B5B00307}" srcOrd="7" destOrd="0" presId="urn:diagrams.loki3.com/BracketList"/>
    <dgm:cxn modelId="{018DEC54-8D6E-47F8-B494-D9BB8B211C88}" type="presParOf" srcId="{277F4A80-780D-41BC-AF1F-E02F05AABFC0}" destId="{79E11363-767B-402F-9623-C6E0C4CF3D24}" srcOrd="8" destOrd="0" presId="urn:diagrams.loki3.com/BracketList"/>
    <dgm:cxn modelId="{5912A181-6178-4135-8A26-A0DAD13E8B47}" type="presParOf" srcId="{79E11363-767B-402F-9623-C6E0C4CF3D24}" destId="{1E8AC984-8002-4A36-8158-19DB156A7922}" srcOrd="0" destOrd="0" presId="urn:diagrams.loki3.com/BracketList"/>
    <dgm:cxn modelId="{564DE51D-A59D-4DE9-8EB1-0798D4756672}" type="presParOf" srcId="{79E11363-767B-402F-9623-C6E0C4CF3D24}" destId="{50B45FF5-3B8C-48FC-A600-A3E664EAE905}" srcOrd="1" destOrd="0" presId="urn:diagrams.loki3.com/BracketList"/>
    <dgm:cxn modelId="{76546F4F-37BE-4425-B26A-318E1087C44D}" type="presParOf" srcId="{79E11363-767B-402F-9623-C6E0C4CF3D24}" destId="{8B86E496-4A01-4DBD-9035-173D99847B57}" srcOrd="2" destOrd="0" presId="urn:diagrams.loki3.com/BracketList"/>
    <dgm:cxn modelId="{537D9D53-6029-48B5-9EC9-EBB991219F67}" type="presParOf" srcId="{79E11363-767B-402F-9623-C6E0C4CF3D24}" destId="{91ADE016-085A-4221-9BC7-38D8120A149D}" srcOrd="3" destOrd="0" presId="urn:diagrams.loki3.com/BracketList"/>
    <dgm:cxn modelId="{4E6A4EAD-E7AB-4E3A-9691-38082CDEC8BD}" type="presParOf" srcId="{277F4A80-780D-41BC-AF1F-E02F05AABFC0}" destId="{889CCE83-EE6A-447B-93CD-D8D5E53EBAF0}" srcOrd="9" destOrd="0" presId="urn:diagrams.loki3.com/BracketList"/>
    <dgm:cxn modelId="{CDAFBD43-C705-4588-A5FE-8F1C3B54B9B6}" type="presParOf" srcId="{277F4A80-780D-41BC-AF1F-E02F05AABFC0}" destId="{354B50EB-2A3E-4030-9FC9-06FBE5E4D5F8}" srcOrd="10" destOrd="0" presId="urn:diagrams.loki3.com/BracketList"/>
    <dgm:cxn modelId="{58785425-93B0-4BD8-90D0-7DD4818C91E5}" type="presParOf" srcId="{354B50EB-2A3E-4030-9FC9-06FBE5E4D5F8}" destId="{AEB066A7-4856-47D6-A502-AE75820B4569}" srcOrd="0" destOrd="0" presId="urn:diagrams.loki3.com/BracketList"/>
    <dgm:cxn modelId="{991425E1-A35B-4771-9FE2-E3D1D83A1B46}" type="presParOf" srcId="{354B50EB-2A3E-4030-9FC9-06FBE5E4D5F8}" destId="{4EDF5E3A-D81A-4F17-AD97-90A854202A23}" srcOrd="1" destOrd="0" presId="urn:diagrams.loki3.com/BracketList"/>
    <dgm:cxn modelId="{182D6B34-A9F2-43AB-8BDB-2EB07E9A0E37}" type="presParOf" srcId="{354B50EB-2A3E-4030-9FC9-06FBE5E4D5F8}" destId="{A7A79C44-9267-4400-ABD9-5A7A8D545312}" srcOrd="2" destOrd="0" presId="urn:diagrams.loki3.com/BracketList"/>
    <dgm:cxn modelId="{C0500FF4-7233-44ED-9482-32F8E09960DF}" type="presParOf" srcId="{354B50EB-2A3E-4030-9FC9-06FBE5E4D5F8}" destId="{3CF38DAD-7C4C-4DC8-8B02-D42B9219CED0}" srcOrd="3" destOrd="0" presId="urn:diagrams.loki3.com/BracketList"/>
    <dgm:cxn modelId="{5746EE53-A604-4187-ABA4-84D358DDDCA0}" type="presParOf" srcId="{277F4A80-780D-41BC-AF1F-E02F05AABFC0}" destId="{D9D3D9ED-8577-48CC-822B-D4DCCC74DCE2}" srcOrd="11" destOrd="0" presId="urn:diagrams.loki3.com/BracketList"/>
    <dgm:cxn modelId="{25C7F625-1585-4B85-8051-0DD3FA2975A8}" type="presParOf" srcId="{277F4A80-780D-41BC-AF1F-E02F05AABFC0}" destId="{988BF80C-96D0-44FA-82D7-BA68D65E472A}" srcOrd="12" destOrd="0" presId="urn:diagrams.loki3.com/BracketList"/>
    <dgm:cxn modelId="{11795C14-A576-4124-B009-094F087B4F36}" type="presParOf" srcId="{988BF80C-96D0-44FA-82D7-BA68D65E472A}" destId="{53EFCE57-C94E-408D-AC26-393FDB70E420}" srcOrd="0" destOrd="0" presId="urn:diagrams.loki3.com/BracketList"/>
    <dgm:cxn modelId="{DF779F46-0700-4D98-B38F-6CECFFA4F55B}" type="presParOf" srcId="{988BF80C-96D0-44FA-82D7-BA68D65E472A}" destId="{97B089FD-D2DA-482E-8CD8-FF536DC9E4D8}" srcOrd="1" destOrd="0" presId="urn:diagrams.loki3.com/BracketList"/>
    <dgm:cxn modelId="{B378DF9B-15AB-4522-B783-C3A8BFD36B82}" type="presParOf" srcId="{988BF80C-96D0-44FA-82D7-BA68D65E472A}" destId="{019F7FF5-2C2C-47C9-B598-005C504FACB8}" srcOrd="2" destOrd="0" presId="urn:diagrams.loki3.com/BracketList"/>
    <dgm:cxn modelId="{D13EEC65-EFB9-4E60-A460-D22AAE8AE2B4}" type="presParOf" srcId="{988BF80C-96D0-44FA-82D7-BA68D65E472A}" destId="{28955171-5233-4544-ADB2-9668DBFA4379}" srcOrd="3" destOrd="0" presId="urn:diagrams.loki3.com/Bracket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1CD00D27-E018-46DD-85C1-4B003CB83F3F}"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IN"/>
        </a:p>
      </dgm:t>
    </dgm:pt>
    <dgm:pt modelId="{515DC4CF-760F-4C48-981C-348220D2CE14}">
      <dgm:prSet phldrT="[Text]" custT="1"/>
      <dgm:spPr/>
      <dgm:t>
        <a:bodyPr/>
        <a:lstStyle/>
        <a:p>
          <a:pPr>
            <a:lnSpc>
              <a:spcPct val="100000"/>
            </a:lnSpc>
            <a:spcAft>
              <a:spcPts val="0"/>
            </a:spcAft>
            <a:buFont typeface="+mj-lt"/>
            <a:buAutoNum type="arabicPeriod"/>
          </a:pPr>
          <a:r>
            <a:rPr lang="en-IN" sz="1800" b="1" i="0" dirty="0"/>
            <a:t>Image Acquisition:</a:t>
          </a:r>
          <a:endParaRPr lang="en-IN" sz="1800" dirty="0"/>
        </a:p>
      </dgm:t>
    </dgm:pt>
    <dgm:pt modelId="{BF3A845A-41D9-46A8-8803-53B929A19CF4}" type="parTrans" cxnId="{182B759A-D54A-4EFB-BA22-BFAA241B35E2}">
      <dgm:prSet/>
      <dgm:spPr/>
      <dgm:t>
        <a:bodyPr/>
        <a:lstStyle/>
        <a:p>
          <a:endParaRPr lang="en-IN"/>
        </a:p>
      </dgm:t>
    </dgm:pt>
    <dgm:pt modelId="{D6994FD0-B545-437A-A517-3B47623C5F66}" type="sibTrans" cxnId="{182B759A-D54A-4EFB-BA22-BFAA241B35E2}">
      <dgm:prSet/>
      <dgm:spPr/>
      <dgm:t>
        <a:bodyPr/>
        <a:lstStyle/>
        <a:p>
          <a:endParaRPr lang="en-IN"/>
        </a:p>
      </dgm:t>
    </dgm:pt>
    <dgm:pt modelId="{1485F1CF-8425-410C-9AAA-D9B982AC9730}">
      <dgm:prSet custT="1"/>
      <dgm:spPr/>
      <dgm:t>
        <a:bodyPr/>
        <a:lstStyle/>
        <a:p>
          <a:pPr>
            <a:lnSpc>
              <a:spcPct val="100000"/>
            </a:lnSpc>
            <a:spcAft>
              <a:spcPts val="0"/>
            </a:spcAft>
            <a:buFont typeface="+mj-lt"/>
            <a:buAutoNum type="arabicPeriod"/>
          </a:pPr>
          <a:r>
            <a:rPr lang="en-US" sz="1400" b="0" i="1"/>
            <a:t>Definition:</a:t>
          </a:r>
          <a:r>
            <a:rPr lang="en-US" sz="1400" b="0" i="0"/>
            <a:t> The process of obtaining images or video frames from cameras or other sources.</a:t>
          </a:r>
        </a:p>
      </dgm:t>
    </dgm:pt>
    <dgm:pt modelId="{7153CE24-632D-4582-BFCE-3C94CE354C39}" type="parTrans" cxnId="{638D1D6A-66B7-41AF-9546-994009DE1A20}">
      <dgm:prSet/>
      <dgm:spPr/>
      <dgm:t>
        <a:bodyPr/>
        <a:lstStyle/>
        <a:p>
          <a:endParaRPr lang="en-IN"/>
        </a:p>
      </dgm:t>
    </dgm:pt>
    <dgm:pt modelId="{C0C52793-9997-4AF2-AF08-95F4C8E0F87C}" type="sibTrans" cxnId="{638D1D6A-66B7-41AF-9546-994009DE1A20}">
      <dgm:prSet/>
      <dgm:spPr/>
      <dgm:t>
        <a:bodyPr/>
        <a:lstStyle/>
        <a:p>
          <a:endParaRPr lang="en-IN"/>
        </a:p>
      </dgm:t>
    </dgm:pt>
    <dgm:pt modelId="{2845EDE2-D687-433E-8126-4CB58EA7F610}">
      <dgm:prSet custT="1"/>
      <dgm:spPr/>
      <dgm:t>
        <a:bodyPr/>
        <a:lstStyle/>
        <a:p>
          <a:pPr>
            <a:lnSpc>
              <a:spcPct val="100000"/>
            </a:lnSpc>
            <a:spcAft>
              <a:spcPts val="0"/>
            </a:spcAft>
            <a:buFont typeface="+mj-lt"/>
            <a:buAutoNum type="arabicPeriod"/>
          </a:pPr>
          <a:r>
            <a:rPr lang="en-IN" sz="1400" b="0" i="1"/>
            <a:t>Importance:</a:t>
          </a:r>
          <a:r>
            <a:rPr lang="en-IN" sz="1400" b="0" i="0"/>
            <a:t> High-quality image acquisition is essential for accurate computer vision analysis.</a:t>
          </a:r>
        </a:p>
      </dgm:t>
    </dgm:pt>
    <dgm:pt modelId="{C1DB9B55-4995-456F-B9A0-CA9F0170CA4A}" type="parTrans" cxnId="{2376571E-159D-469A-9C7C-A92D7AAF1D1D}">
      <dgm:prSet/>
      <dgm:spPr/>
      <dgm:t>
        <a:bodyPr/>
        <a:lstStyle/>
        <a:p>
          <a:endParaRPr lang="en-IN"/>
        </a:p>
      </dgm:t>
    </dgm:pt>
    <dgm:pt modelId="{6ED416C0-DEA3-49BB-88D9-0767D69033DF}" type="sibTrans" cxnId="{2376571E-159D-469A-9C7C-A92D7AAF1D1D}">
      <dgm:prSet/>
      <dgm:spPr/>
      <dgm:t>
        <a:bodyPr/>
        <a:lstStyle/>
        <a:p>
          <a:endParaRPr lang="en-IN"/>
        </a:p>
      </dgm:t>
    </dgm:pt>
    <dgm:pt modelId="{8B4E1138-CF49-4887-A394-DE608E75C73F}">
      <dgm:prSet custT="1"/>
      <dgm:spPr/>
      <dgm:t>
        <a:bodyPr/>
        <a:lstStyle/>
        <a:p>
          <a:pPr>
            <a:lnSpc>
              <a:spcPct val="100000"/>
            </a:lnSpc>
            <a:spcAft>
              <a:spcPts val="0"/>
            </a:spcAft>
            <a:buFont typeface="+mj-lt"/>
            <a:buAutoNum type="arabicPeriod"/>
          </a:pPr>
          <a:r>
            <a:rPr lang="en-IN" sz="1800" b="1" i="0"/>
            <a:t>Image Preprocessing:</a:t>
          </a:r>
          <a:endParaRPr lang="en-IN" sz="1800" b="0" i="0"/>
        </a:p>
      </dgm:t>
    </dgm:pt>
    <dgm:pt modelId="{5E440FA7-041F-43D2-A55E-926E61DA3B43}" type="parTrans" cxnId="{F41FC1D5-49BC-4D93-94F6-7974DAD51A59}">
      <dgm:prSet/>
      <dgm:spPr/>
      <dgm:t>
        <a:bodyPr/>
        <a:lstStyle/>
        <a:p>
          <a:endParaRPr lang="en-IN"/>
        </a:p>
      </dgm:t>
    </dgm:pt>
    <dgm:pt modelId="{BAFF8376-0D7A-4A4D-8A28-F50DF8467806}" type="sibTrans" cxnId="{F41FC1D5-49BC-4D93-94F6-7974DAD51A59}">
      <dgm:prSet/>
      <dgm:spPr/>
      <dgm:t>
        <a:bodyPr/>
        <a:lstStyle/>
        <a:p>
          <a:endParaRPr lang="en-IN"/>
        </a:p>
      </dgm:t>
    </dgm:pt>
    <dgm:pt modelId="{2379898F-17C3-490C-9D41-443D76066F5A}">
      <dgm:prSet custT="1"/>
      <dgm:spPr/>
      <dgm:t>
        <a:bodyPr/>
        <a:lstStyle/>
        <a:p>
          <a:pPr>
            <a:lnSpc>
              <a:spcPct val="100000"/>
            </a:lnSpc>
            <a:spcAft>
              <a:spcPts val="0"/>
            </a:spcAft>
            <a:buFont typeface="+mj-lt"/>
            <a:buAutoNum type="arabicPeriod"/>
          </a:pPr>
          <a:r>
            <a:rPr lang="en-US" sz="1400" b="0" i="1"/>
            <a:t>Definition:</a:t>
          </a:r>
          <a:r>
            <a:rPr lang="en-US" sz="1400" b="0" i="0"/>
            <a:t> Techniques to enhance or clean up raw images before analysis.</a:t>
          </a:r>
        </a:p>
      </dgm:t>
    </dgm:pt>
    <dgm:pt modelId="{942EFDD9-B5F7-4809-B38E-71A4D0A472F7}" type="parTrans" cxnId="{4C70E392-8BEE-4DF6-BAF6-7AD212347928}">
      <dgm:prSet/>
      <dgm:spPr/>
      <dgm:t>
        <a:bodyPr/>
        <a:lstStyle/>
        <a:p>
          <a:endParaRPr lang="en-IN"/>
        </a:p>
      </dgm:t>
    </dgm:pt>
    <dgm:pt modelId="{9EE64242-D47E-44AC-A794-535CD90C3D06}" type="sibTrans" cxnId="{4C70E392-8BEE-4DF6-BAF6-7AD212347928}">
      <dgm:prSet/>
      <dgm:spPr/>
      <dgm:t>
        <a:bodyPr/>
        <a:lstStyle/>
        <a:p>
          <a:endParaRPr lang="en-IN"/>
        </a:p>
      </dgm:t>
    </dgm:pt>
    <dgm:pt modelId="{F5D110ED-B611-4A13-A668-19CAF1407EFB}">
      <dgm:prSet custT="1"/>
      <dgm:spPr/>
      <dgm:t>
        <a:bodyPr/>
        <a:lstStyle/>
        <a:p>
          <a:pPr>
            <a:lnSpc>
              <a:spcPct val="100000"/>
            </a:lnSpc>
            <a:spcAft>
              <a:spcPts val="0"/>
            </a:spcAft>
            <a:buFont typeface="+mj-lt"/>
            <a:buAutoNum type="arabicPeriod"/>
          </a:pPr>
          <a:r>
            <a:rPr lang="en-US" sz="1400" b="0" i="1"/>
            <a:t>Examples:</a:t>
          </a:r>
          <a:r>
            <a:rPr lang="en-US" sz="1400" b="0" i="0"/>
            <a:t> Image resizing, normalization, and noise reduction.</a:t>
          </a:r>
        </a:p>
      </dgm:t>
    </dgm:pt>
    <dgm:pt modelId="{0C4BEA6A-4AEE-482D-A8FC-2823A556185F}" type="parTrans" cxnId="{7B24D3B9-FDBB-475D-B0FF-ABF379941DD2}">
      <dgm:prSet/>
      <dgm:spPr/>
      <dgm:t>
        <a:bodyPr/>
        <a:lstStyle/>
        <a:p>
          <a:endParaRPr lang="en-IN"/>
        </a:p>
      </dgm:t>
    </dgm:pt>
    <dgm:pt modelId="{0E411D65-B28E-4649-8113-20234F22AC1A}" type="sibTrans" cxnId="{7B24D3B9-FDBB-475D-B0FF-ABF379941DD2}">
      <dgm:prSet/>
      <dgm:spPr/>
      <dgm:t>
        <a:bodyPr/>
        <a:lstStyle/>
        <a:p>
          <a:endParaRPr lang="en-IN"/>
        </a:p>
      </dgm:t>
    </dgm:pt>
    <dgm:pt modelId="{E792EABB-2611-43E0-A823-EFC504AF0B11}">
      <dgm:prSet custT="1"/>
      <dgm:spPr/>
      <dgm:t>
        <a:bodyPr/>
        <a:lstStyle/>
        <a:p>
          <a:pPr>
            <a:lnSpc>
              <a:spcPct val="100000"/>
            </a:lnSpc>
            <a:spcAft>
              <a:spcPts val="0"/>
            </a:spcAft>
            <a:buFont typeface="+mj-lt"/>
            <a:buAutoNum type="arabicPeriod"/>
          </a:pPr>
          <a:r>
            <a:rPr lang="en-IN" sz="1800" b="1" i="0"/>
            <a:t>Feature Extraction:</a:t>
          </a:r>
          <a:endParaRPr lang="en-IN" sz="1800" b="0" i="0"/>
        </a:p>
      </dgm:t>
    </dgm:pt>
    <dgm:pt modelId="{34093EBA-DAA1-4414-AD03-CED301A77182}" type="parTrans" cxnId="{46B413DC-5098-48F6-9EB0-BE7E96E45F5A}">
      <dgm:prSet/>
      <dgm:spPr/>
      <dgm:t>
        <a:bodyPr/>
        <a:lstStyle/>
        <a:p>
          <a:endParaRPr lang="en-IN"/>
        </a:p>
      </dgm:t>
    </dgm:pt>
    <dgm:pt modelId="{F6CB0A67-1258-4D58-8FF5-79C22DD37A92}" type="sibTrans" cxnId="{46B413DC-5098-48F6-9EB0-BE7E96E45F5A}">
      <dgm:prSet/>
      <dgm:spPr/>
      <dgm:t>
        <a:bodyPr/>
        <a:lstStyle/>
        <a:p>
          <a:endParaRPr lang="en-IN"/>
        </a:p>
      </dgm:t>
    </dgm:pt>
    <dgm:pt modelId="{FE0B6682-B4FF-4CDA-9941-C92240B85041}">
      <dgm:prSet custT="1"/>
      <dgm:spPr/>
      <dgm:t>
        <a:bodyPr/>
        <a:lstStyle/>
        <a:p>
          <a:pPr>
            <a:lnSpc>
              <a:spcPct val="100000"/>
            </a:lnSpc>
            <a:spcAft>
              <a:spcPts val="0"/>
            </a:spcAft>
            <a:buFont typeface="+mj-lt"/>
            <a:buAutoNum type="arabicPeriod"/>
          </a:pPr>
          <a:r>
            <a:rPr lang="en-US" sz="1400" b="0" i="1"/>
            <a:t>Definition:</a:t>
          </a:r>
          <a:r>
            <a:rPr lang="en-US" sz="1400" b="0" i="0"/>
            <a:t> Identifying and extracting relevant features from images, such as edges, corners, or textures.</a:t>
          </a:r>
        </a:p>
      </dgm:t>
    </dgm:pt>
    <dgm:pt modelId="{226BB2CB-006B-45CD-9502-564C149F11C5}" type="parTrans" cxnId="{396A7845-8B1F-4556-8C94-3B62C8699210}">
      <dgm:prSet/>
      <dgm:spPr/>
      <dgm:t>
        <a:bodyPr/>
        <a:lstStyle/>
        <a:p>
          <a:endParaRPr lang="en-IN"/>
        </a:p>
      </dgm:t>
    </dgm:pt>
    <dgm:pt modelId="{305BB01E-6B44-4CBC-864B-9BDCAC147148}" type="sibTrans" cxnId="{396A7845-8B1F-4556-8C94-3B62C8699210}">
      <dgm:prSet/>
      <dgm:spPr/>
      <dgm:t>
        <a:bodyPr/>
        <a:lstStyle/>
        <a:p>
          <a:endParaRPr lang="en-IN"/>
        </a:p>
      </dgm:t>
    </dgm:pt>
    <dgm:pt modelId="{1A8D2DEC-6C52-4FE7-8F37-19407EF67CD3}">
      <dgm:prSet custT="1"/>
      <dgm:spPr/>
      <dgm:t>
        <a:bodyPr/>
        <a:lstStyle/>
        <a:p>
          <a:pPr>
            <a:lnSpc>
              <a:spcPct val="100000"/>
            </a:lnSpc>
            <a:spcAft>
              <a:spcPts val="0"/>
            </a:spcAft>
            <a:buFont typeface="+mj-lt"/>
            <a:buAutoNum type="arabicPeriod"/>
          </a:pPr>
          <a:r>
            <a:rPr lang="en-US" sz="1400" b="0" i="1"/>
            <a:t>Importance:</a:t>
          </a:r>
          <a:r>
            <a:rPr lang="en-US" sz="1400" b="0" i="0"/>
            <a:t> Features serve as the basis for higher-level analysis and object recognition.</a:t>
          </a:r>
        </a:p>
      </dgm:t>
    </dgm:pt>
    <dgm:pt modelId="{624F6503-CC76-404E-B4CC-39869260CA2F}" type="parTrans" cxnId="{B25AD47F-8F2C-43EA-9E96-B6FCCA8BB3C6}">
      <dgm:prSet/>
      <dgm:spPr/>
      <dgm:t>
        <a:bodyPr/>
        <a:lstStyle/>
        <a:p>
          <a:endParaRPr lang="en-IN"/>
        </a:p>
      </dgm:t>
    </dgm:pt>
    <dgm:pt modelId="{7D71FF4F-3C1A-4CC7-8659-19ADF459FCFC}" type="sibTrans" cxnId="{B25AD47F-8F2C-43EA-9E96-B6FCCA8BB3C6}">
      <dgm:prSet/>
      <dgm:spPr/>
      <dgm:t>
        <a:bodyPr/>
        <a:lstStyle/>
        <a:p>
          <a:endParaRPr lang="en-IN"/>
        </a:p>
      </dgm:t>
    </dgm:pt>
    <dgm:pt modelId="{9886A369-2433-4FD1-AED4-288DF0D1B991}">
      <dgm:prSet custT="1"/>
      <dgm:spPr/>
      <dgm:t>
        <a:bodyPr/>
        <a:lstStyle/>
        <a:p>
          <a:pPr>
            <a:lnSpc>
              <a:spcPct val="100000"/>
            </a:lnSpc>
            <a:spcAft>
              <a:spcPts val="0"/>
            </a:spcAft>
            <a:buFont typeface="+mj-lt"/>
            <a:buAutoNum type="arabicPeriod"/>
          </a:pPr>
          <a:r>
            <a:rPr lang="en-IN" sz="1800" b="1" i="0"/>
            <a:t>Image Recognition:</a:t>
          </a:r>
          <a:endParaRPr lang="en-IN" sz="1800" b="0" i="0"/>
        </a:p>
      </dgm:t>
    </dgm:pt>
    <dgm:pt modelId="{7DA9C0C4-2823-48DB-9AA8-8A0348537968}" type="parTrans" cxnId="{AFEC6109-215A-4CF6-88D2-4C3308AD0E84}">
      <dgm:prSet/>
      <dgm:spPr/>
      <dgm:t>
        <a:bodyPr/>
        <a:lstStyle/>
        <a:p>
          <a:endParaRPr lang="en-IN"/>
        </a:p>
      </dgm:t>
    </dgm:pt>
    <dgm:pt modelId="{9C055AEB-B2C1-4BA1-AED9-20DD5A744022}" type="sibTrans" cxnId="{AFEC6109-215A-4CF6-88D2-4C3308AD0E84}">
      <dgm:prSet/>
      <dgm:spPr/>
      <dgm:t>
        <a:bodyPr/>
        <a:lstStyle/>
        <a:p>
          <a:endParaRPr lang="en-IN"/>
        </a:p>
      </dgm:t>
    </dgm:pt>
    <dgm:pt modelId="{28C2CD40-30B5-41DB-B77F-0AEBAEB9C625}">
      <dgm:prSet custT="1"/>
      <dgm:spPr/>
      <dgm:t>
        <a:bodyPr/>
        <a:lstStyle/>
        <a:p>
          <a:pPr>
            <a:lnSpc>
              <a:spcPct val="100000"/>
            </a:lnSpc>
            <a:spcAft>
              <a:spcPts val="0"/>
            </a:spcAft>
            <a:buFont typeface="+mj-lt"/>
            <a:buAutoNum type="arabicPeriod"/>
          </a:pPr>
          <a:r>
            <a:rPr lang="en-US" sz="1400" b="0" i="1"/>
            <a:t>Definition:</a:t>
          </a:r>
          <a:r>
            <a:rPr lang="en-US" sz="1400" b="0" i="0"/>
            <a:t> The process of identifying and categorizing objects or patterns within an image.</a:t>
          </a:r>
        </a:p>
      </dgm:t>
    </dgm:pt>
    <dgm:pt modelId="{2A03D0F1-29D8-47DD-8E7B-A18BA67AE11D}" type="parTrans" cxnId="{8B2ADF29-01CE-4973-8146-0FA3B41C2750}">
      <dgm:prSet/>
      <dgm:spPr/>
      <dgm:t>
        <a:bodyPr/>
        <a:lstStyle/>
        <a:p>
          <a:endParaRPr lang="en-IN"/>
        </a:p>
      </dgm:t>
    </dgm:pt>
    <dgm:pt modelId="{86FD401A-DC7E-4957-BCA2-A44F0919C3CD}" type="sibTrans" cxnId="{8B2ADF29-01CE-4973-8146-0FA3B41C2750}">
      <dgm:prSet/>
      <dgm:spPr/>
      <dgm:t>
        <a:bodyPr/>
        <a:lstStyle/>
        <a:p>
          <a:endParaRPr lang="en-IN"/>
        </a:p>
      </dgm:t>
    </dgm:pt>
    <dgm:pt modelId="{C5B08C22-3EC3-4D31-972C-0C40F6BAA7A2}">
      <dgm:prSet custT="1"/>
      <dgm:spPr/>
      <dgm:t>
        <a:bodyPr/>
        <a:lstStyle/>
        <a:p>
          <a:pPr>
            <a:lnSpc>
              <a:spcPct val="100000"/>
            </a:lnSpc>
            <a:spcAft>
              <a:spcPts val="0"/>
            </a:spcAft>
            <a:buFont typeface="+mj-lt"/>
            <a:buAutoNum type="arabicPeriod"/>
          </a:pPr>
          <a:r>
            <a:rPr lang="en-US" sz="1400" b="0" i="1"/>
            <a:t>Examples:</a:t>
          </a:r>
          <a:r>
            <a:rPr lang="en-US" sz="1400" b="0" i="0"/>
            <a:t> Object detection, classification, and scene understanding.</a:t>
          </a:r>
        </a:p>
      </dgm:t>
    </dgm:pt>
    <dgm:pt modelId="{048850F1-BDA1-4FF6-9416-3CBCEA9C48F8}" type="parTrans" cxnId="{67B63234-7159-4CBB-AC5B-0E58AB56E446}">
      <dgm:prSet/>
      <dgm:spPr/>
      <dgm:t>
        <a:bodyPr/>
        <a:lstStyle/>
        <a:p>
          <a:endParaRPr lang="en-IN"/>
        </a:p>
      </dgm:t>
    </dgm:pt>
    <dgm:pt modelId="{8FE8EAF4-AC66-4145-9829-03A43BBE737B}" type="sibTrans" cxnId="{67B63234-7159-4CBB-AC5B-0E58AB56E446}">
      <dgm:prSet/>
      <dgm:spPr/>
      <dgm:t>
        <a:bodyPr/>
        <a:lstStyle/>
        <a:p>
          <a:endParaRPr lang="en-IN"/>
        </a:p>
      </dgm:t>
    </dgm:pt>
    <dgm:pt modelId="{5378027A-460E-46BA-B633-EEF671AAA443}">
      <dgm:prSet custT="1"/>
      <dgm:spPr/>
      <dgm:t>
        <a:bodyPr/>
        <a:lstStyle/>
        <a:p>
          <a:pPr>
            <a:lnSpc>
              <a:spcPct val="100000"/>
            </a:lnSpc>
            <a:spcAft>
              <a:spcPts val="0"/>
            </a:spcAft>
            <a:buFont typeface="+mj-lt"/>
            <a:buAutoNum type="arabicPeriod"/>
          </a:pPr>
          <a:r>
            <a:rPr lang="en-IN" sz="1800" b="1" i="0"/>
            <a:t>Object Detection:</a:t>
          </a:r>
          <a:endParaRPr lang="en-IN" sz="1800" b="0" i="0"/>
        </a:p>
      </dgm:t>
    </dgm:pt>
    <dgm:pt modelId="{27E2A371-BB77-49AD-BC36-56951E71DBD6}" type="parTrans" cxnId="{2FB02A23-3DC2-47F7-8E57-E1BF3513CD00}">
      <dgm:prSet/>
      <dgm:spPr/>
      <dgm:t>
        <a:bodyPr/>
        <a:lstStyle/>
        <a:p>
          <a:endParaRPr lang="en-IN"/>
        </a:p>
      </dgm:t>
    </dgm:pt>
    <dgm:pt modelId="{467AE328-E59D-40DF-BCB1-66607D97BEAD}" type="sibTrans" cxnId="{2FB02A23-3DC2-47F7-8E57-E1BF3513CD00}">
      <dgm:prSet/>
      <dgm:spPr/>
      <dgm:t>
        <a:bodyPr/>
        <a:lstStyle/>
        <a:p>
          <a:endParaRPr lang="en-IN"/>
        </a:p>
      </dgm:t>
    </dgm:pt>
    <dgm:pt modelId="{9F03E9B1-BC81-4134-BE9A-1BD2B2B17D58}">
      <dgm:prSet custT="1"/>
      <dgm:spPr/>
      <dgm:t>
        <a:bodyPr/>
        <a:lstStyle/>
        <a:p>
          <a:pPr>
            <a:lnSpc>
              <a:spcPct val="100000"/>
            </a:lnSpc>
            <a:spcAft>
              <a:spcPts val="0"/>
            </a:spcAft>
            <a:buFont typeface="+mj-lt"/>
            <a:buAutoNum type="arabicPeriod"/>
          </a:pPr>
          <a:r>
            <a:rPr lang="en-US" sz="1400" b="0" i="1"/>
            <a:t>Definition:</a:t>
          </a:r>
          <a:r>
            <a:rPr lang="en-US" sz="1400" b="0" i="0"/>
            <a:t> Locating and identifying multiple objects within an image or video frame.</a:t>
          </a:r>
        </a:p>
      </dgm:t>
    </dgm:pt>
    <dgm:pt modelId="{2CABE070-5AAB-4DF7-A51D-AD980565C0BF}" type="parTrans" cxnId="{C8E62E2E-221C-4774-BCD5-D7F56F79AB46}">
      <dgm:prSet/>
      <dgm:spPr/>
      <dgm:t>
        <a:bodyPr/>
        <a:lstStyle/>
        <a:p>
          <a:endParaRPr lang="en-IN"/>
        </a:p>
      </dgm:t>
    </dgm:pt>
    <dgm:pt modelId="{309CE4DE-3DAE-430B-B1E9-DCAB4C7236BC}" type="sibTrans" cxnId="{C8E62E2E-221C-4774-BCD5-D7F56F79AB46}">
      <dgm:prSet/>
      <dgm:spPr/>
      <dgm:t>
        <a:bodyPr/>
        <a:lstStyle/>
        <a:p>
          <a:endParaRPr lang="en-IN"/>
        </a:p>
      </dgm:t>
    </dgm:pt>
    <dgm:pt modelId="{63CB215D-8CAC-47E9-BD94-033BCF8E4886}">
      <dgm:prSet custT="1"/>
      <dgm:spPr/>
      <dgm:t>
        <a:bodyPr/>
        <a:lstStyle/>
        <a:p>
          <a:pPr>
            <a:lnSpc>
              <a:spcPct val="100000"/>
            </a:lnSpc>
            <a:spcAft>
              <a:spcPts val="0"/>
            </a:spcAft>
            <a:buFont typeface="+mj-lt"/>
            <a:buAutoNum type="arabicPeriod"/>
          </a:pPr>
          <a:r>
            <a:rPr lang="en-US" sz="1400" b="0" i="1"/>
            <a:t>Techniques:</a:t>
          </a:r>
          <a:r>
            <a:rPr lang="en-US" sz="1400" b="0" i="0"/>
            <a:t> Region-based CNNs, YOLO (You Only Look Once), and SSD (Single Shot Multibox Detector).</a:t>
          </a:r>
        </a:p>
      </dgm:t>
    </dgm:pt>
    <dgm:pt modelId="{C530C883-8C62-48AA-9D07-0440F248CA34}" type="parTrans" cxnId="{048DC3FD-0BF5-4FD0-B816-EB6397846302}">
      <dgm:prSet/>
      <dgm:spPr/>
      <dgm:t>
        <a:bodyPr/>
        <a:lstStyle/>
        <a:p>
          <a:endParaRPr lang="en-IN"/>
        </a:p>
      </dgm:t>
    </dgm:pt>
    <dgm:pt modelId="{9A3D4788-BCA6-47D6-9E22-D5FB1F175ABC}" type="sibTrans" cxnId="{048DC3FD-0BF5-4FD0-B816-EB6397846302}">
      <dgm:prSet/>
      <dgm:spPr/>
      <dgm:t>
        <a:bodyPr/>
        <a:lstStyle/>
        <a:p>
          <a:endParaRPr lang="en-IN"/>
        </a:p>
      </dgm:t>
    </dgm:pt>
    <dgm:pt modelId="{85A1CD8C-2AA0-4655-9DF8-68AF2FBFB88A}">
      <dgm:prSet custT="1"/>
      <dgm:spPr/>
      <dgm:t>
        <a:bodyPr/>
        <a:lstStyle/>
        <a:p>
          <a:pPr>
            <a:lnSpc>
              <a:spcPct val="100000"/>
            </a:lnSpc>
            <a:spcAft>
              <a:spcPts val="0"/>
            </a:spcAft>
            <a:buFont typeface="+mj-lt"/>
            <a:buAutoNum type="arabicPeriod"/>
          </a:pPr>
          <a:r>
            <a:rPr lang="en-IN" sz="1800" b="1" i="0"/>
            <a:t>Image Segmentation:</a:t>
          </a:r>
          <a:endParaRPr lang="en-IN" sz="1800" b="0" i="0"/>
        </a:p>
      </dgm:t>
    </dgm:pt>
    <dgm:pt modelId="{C30967CB-8414-4B8A-A4A9-BF1982948F36}" type="parTrans" cxnId="{53C4DD0B-8A1A-43B5-A6C1-B3383B1DEC0A}">
      <dgm:prSet/>
      <dgm:spPr/>
      <dgm:t>
        <a:bodyPr/>
        <a:lstStyle/>
        <a:p>
          <a:endParaRPr lang="en-IN"/>
        </a:p>
      </dgm:t>
    </dgm:pt>
    <dgm:pt modelId="{20F3FF51-881F-4A0B-A55A-9257FD602C97}" type="sibTrans" cxnId="{53C4DD0B-8A1A-43B5-A6C1-B3383B1DEC0A}">
      <dgm:prSet/>
      <dgm:spPr/>
      <dgm:t>
        <a:bodyPr/>
        <a:lstStyle/>
        <a:p>
          <a:endParaRPr lang="en-IN"/>
        </a:p>
      </dgm:t>
    </dgm:pt>
    <dgm:pt modelId="{D84DBE2C-9516-4E3F-86DE-D7AA11B07D33}">
      <dgm:prSet custT="1"/>
      <dgm:spPr/>
      <dgm:t>
        <a:bodyPr/>
        <a:lstStyle/>
        <a:p>
          <a:pPr>
            <a:lnSpc>
              <a:spcPct val="100000"/>
            </a:lnSpc>
            <a:spcAft>
              <a:spcPts val="0"/>
            </a:spcAft>
            <a:buFont typeface="+mj-lt"/>
            <a:buAutoNum type="arabicPeriod"/>
          </a:pPr>
          <a:r>
            <a:rPr lang="en-US" sz="1400" b="0" i="1"/>
            <a:t>Definition:</a:t>
          </a:r>
          <a:r>
            <a:rPr lang="en-US" sz="1400" b="0" i="0"/>
            <a:t> Dividing an image into segments to identify and analyze individual objects or regions.</a:t>
          </a:r>
        </a:p>
      </dgm:t>
    </dgm:pt>
    <dgm:pt modelId="{4BF34DDA-9976-404F-9EDA-B3C6BCE4CF07}" type="parTrans" cxnId="{BABC6E08-4024-4623-BF62-D9D9668018EB}">
      <dgm:prSet/>
      <dgm:spPr/>
      <dgm:t>
        <a:bodyPr/>
        <a:lstStyle/>
        <a:p>
          <a:endParaRPr lang="en-IN"/>
        </a:p>
      </dgm:t>
    </dgm:pt>
    <dgm:pt modelId="{11EA3AF2-AC07-4636-A837-3382DF7BA8E7}" type="sibTrans" cxnId="{BABC6E08-4024-4623-BF62-D9D9668018EB}">
      <dgm:prSet/>
      <dgm:spPr/>
      <dgm:t>
        <a:bodyPr/>
        <a:lstStyle/>
        <a:p>
          <a:endParaRPr lang="en-IN"/>
        </a:p>
      </dgm:t>
    </dgm:pt>
    <dgm:pt modelId="{4F16862A-F7C7-4135-815F-C435AB03F3DC}">
      <dgm:prSet custT="1"/>
      <dgm:spPr/>
      <dgm:t>
        <a:bodyPr/>
        <a:lstStyle/>
        <a:p>
          <a:pPr>
            <a:lnSpc>
              <a:spcPct val="100000"/>
            </a:lnSpc>
            <a:spcAft>
              <a:spcPts val="0"/>
            </a:spcAft>
            <a:buFont typeface="+mj-lt"/>
            <a:buAutoNum type="arabicPeriod"/>
          </a:pPr>
          <a:r>
            <a:rPr lang="en-US" sz="1400" b="0" i="1"/>
            <a:t>Importance:</a:t>
          </a:r>
          <a:r>
            <a:rPr lang="en-US" sz="1400" b="0" i="0"/>
            <a:t> Helps in understanding the spatial distribution of objects in an image.</a:t>
          </a:r>
        </a:p>
      </dgm:t>
    </dgm:pt>
    <dgm:pt modelId="{9A569FAD-0805-4CB4-A45D-3020D4BAB5F6}" type="parTrans" cxnId="{0B9A868F-1EB9-45EF-AE92-7F6FA60FFF5C}">
      <dgm:prSet/>
      <dgm:spPr/>
      <dgm:t>
        <a:bodyPr/>
        <a:lstStyle/>
        <a:p>
          <a:endParaRPr lang="en-IN"/>
        </a:p>
      </dgm:t>
    </dgm:pt>
    <dgm:pt modelId="{ABDF8ACA-C813-4090-BE2D-5A1C16E22620}" type="sibTrans" cxnId="{0B9A868F-1EB9-45EF-AE92-7F6FA60FFF5C}">
      <dgm:prSet/>
      <dgm:spPr/>
      <dgm:t>
        <a:bodyPr/>
        <a:lstStyle/>
        <a:p>
          <a:endParaRPr lang="en-IN"/>
        </a:p>
      </dgm:t>
    </dgm:pt>
    <dgm:pt modelId="{CF3269A8-5184-4790-A4B2-2CA1D8AC13E5}">
      <dgm:prSet custT="1"/>
      <dgm:spPr/>
      <dgm:t>
        <a:bodyPr/>
        <a:lstStyle/>
        <a:p>
          <a:pPr>
            <a:lnSpc>
              <a:spcPct val="100000"/>
            </a:lnSpc>
            <a:spcAft>
              <a:spcPts val="0"/>
            </a:spcAft>
            <a:buFont typeface="+mj-lt"/>
            <a:buAutoNum type="arabicPeriod"/>
          </a:pPr>
          <a:r>
            <a:rPr lang="en-IN" sz="1800" b="1" i="0"/>
            <a:t>Pose Estimation:</a:t>
          </a:r>
          <a:endParaRPr lang="en-IN" sz="1800" b="0" i="0"/>
        </a:p>
      </dgm:t>
    </dgm:pt>
    <dgm:pt modelId="{ED6964F8-6076-4049-9562-53E5B88759C1}" type="parTrans" cxnId="{C171EC26-3AB0-416E-897B-3A9BD969F722}">
      <dgm:prSet/>
      <dgm:spPr/>
      <dgm:t>
        <a:bodyPr/>
        <a:lstStyle/>
        <a:p>
          <a:endParaRPr lang="en-IN"/>
        </a:p>
      </dgm:t>
    </dgm:pt>
    <dgm:pt modelId="{5F2AA4FC-2DE3-4DE0-ACE0-C0FF9687DC5E}" type="sibTrans" cxnId="{C171EC26-3AB0-416E-897B-3A9BD969F722}">
      <dgm:prSet/>
      <dgm:spPr/>
      <dgm:t>
        <a:bodyPr/>
        <a:lstStyle/>
        <a:p>
          <a:endParaRPr lang="en-IN"/>
        </a:p>
      </dgm:t>
    </dgm:pt>
    <dgm:pt modelId="{A64B8AA5-3233-41C0-B567-891382F4A5F2}">
      <dgm:prSet custT="1"/>
      <dgm:spPr/>
      <dgm:t>
        <a:bodyPr/>
        <a:lstStyle/>
        <a:p>
          <a:pPr>
            <a:lnSpc>
              <a:spcPct val="100000"/>
            </a:lnSpc>
            <a:spcAft>
              <a:spcPts val="0"/>
            </a:spcAft>
            <a:buFont typeface="+mj-lt"/>
            <a:buAutoNum type="arabicPeriod"/>
          </a:pPr>
          <a:r>
            <a:rPr lang="en-US" sz="1400" b="0" i="1"/>
            <a:t>Definition:</a:t>
          </a:r>
          <a:r>
            <a:rPr lang="en-US" sz="1400" b="0" i="0"/>
            <a:t> Determining the position and orientation of objects or people within an image or 3D space.</a:t>
          </a:r>
        </a:p>
      </dgm:t>
    </dgm:pt>
    <dgm:pt modelId="{806DF8B2-B294-4AA6-B494-609F1E4CB30E}" type="parTrans" cxnId="{8C5B8300-CE52-4BDD-9A71-F8229487F1B9}">
      <dgm:prSet/>
      <dgm:spPr/>
      <dgm:t>
        <a:bodyPr/>
        <a:lstStyle/>
        <a:p>
          <a:endParaRPr lang="en-IN"/>
        </a:p>
      </dgm:t>
    </dgm:pt>
    <dgm:pt modelId="{E1419D5D-E2B5-4FAF-BEDA-71F295899BAD}" type="sibTrans" cxnId="{8C5B8300-CE52-4BDD-9A71-F8229487F1B9}">
      <dgm:prSet/>
      <dgm:spPr/>
      <dgm:t>
        <a:bodyPr/>
        <a:lstStyle/>
        <a:p>
          <a:endParaRPr lang="en-IN"/>
        </a:p>
      </dgm:t>
    </dgm:pt>
    <dgm:pt modelId="{E73D2402-6A0C-4101-917A-C2F453592A74}">
      <dgm:prSet custT="1"/>
      <dgm:spPr/>
      <dgm:t>
        <a:bodyPr/>
        <a:lstStyle/>
        <a:p>
          <a:pPr>
            <a:lnSpc>
              <a:spcPct val="100000"/>
            </a:lnSpc>
            <a:spcAft>
              <a:spcPts val="0"/>
            </a:spcAft>
            <a:buFont typeface="+mj-lt"/>
            <a:buAutoNum type="arabicPeriod"/>
          </a:pPr>
          <a:r>
            <a:rPr lang="en-US" sz="1400" b="0" i="1"/>
            <a:t>Applications:</a:t>
          </a:r>
          <a:r>
            <a:rPr lang="en-US" sz="1400" b="0" i="0"/>
            <a:t> Robotics, augmented reality, and human-computer interaction.</a:t>
          </a:r>
        </a:p>
      </dgm:t>
    </dgm:pt>
    <dgm:pt modelId="{A9E8D141-50C4-422C-967E-30013C175058}" type="parTrans" cxnId="{0C60B421-9F88-4F20-823F-06767450B9D7}">
      <dgm:prSet/>
      <dgm:spPr/>
      <dgm:t>
        <a:bodyPr/>
        <a:lstStyle/>
        <a:p>
          <a:endParaRPr lang="en-IN"/>
        </a:p>
      </dgm:t>
    </dgm:pt>
    <dgm:pt modelId="{AA3DE73E-81AC-4E21-B03B-E18DEE0362BA}" type="sibTrans" cxnId="{0C60B421-9F88-4F20-823F-06767450B9D7}">
      <dgm:prSet/>
      <dgm:spPr/>
      <dgm:t>
        <a:bodyPr/>
        <a:lstStyle/>
        <a:p>
          <a:endParaRPr lang="en-IN"/>
        </a:p>
      </dgm:t>
    </dgm:pt>
    <dgm:pt modelId="{A695C8BC-0400-4D3D-9C04-5C63DD830CAB}">
      <dgm:prSet custT="1"/>
      <dgm:spPr/>
      <dgm:t>
        <a:bodyPr/>
        <a:lstStyle/>
        <a:p>
          <a:pPr>
            <a:lnSpc>
              <a:spcPct val="100000"/>
            </a:lnSpc>
            <a:spcAft>
              <a:spcPts val="0"/>
            </a:spcAft>
            <a:buFont typeface="+mj-lt"/>
            <a:buAutoNum type="arabicPeriod"/>
          </a:pPr>
          <a:r>
            <a:rPr lang="en-IN" sz="1800" b="1" i="0"/>
            <a:t>Feature Matching:</a:t>
          </a:r>
          <a:endParaRPr lang="en-IN" sz="1800" b="0" i="0"/>
        </a:p>
      </dgm:t>
    </dgm:pt>
    <dgm:pt modelId="{A5F69333-6926-45E2-8B42-2FFB502D6514}" type="parTrans" cxnId="{CF63225A-6099-42F5-9AE0-5A70974209AA}">
      <dgm:prSet/>
      <dgm:spPr/>
      <dgm:t>
        <a:bodyPr/>
        <a:lstStyle/>
        <a:p>
          <a:endParaRPr lang="en-IN"/>
        </a:p>
      </dgm:t>
    </dgm:pt>
    <dgm:pt modelId="{ADA26EC6-6887-4A38-9697-1FD521BA372E}" type="sibTrans" cxnId="{CF63225A-6099-42F5-9AE0-5A70974209AA}">
      <dgm:prSet/>
      <dgm:spPr/>
      <dgm:t>
        <a:bodyPr/>
        <a:lstStyle/>
        <a:p>
          <a:endParaRPr lang="en-IN"/>
        </a:p>
      </dgm:t>
    </dgm:pt>
    <dgm:pt modelId="{0F87B84F-D9D7-477A-8643-4A912A416526}">
      <dgm:prSet custT="1"/>
      <dgm:spPr/>
      <dgm:t>
        <a:bodyPr/>
        <a:lstStyle/>
        <a:p>
          <a:pPr>
            <a:lnSpc>
              <a:spcPct val="100000"/>
            </a:lnSpc>
            <a:spcAft>
              <a:spcPts val="0"/>
            </a:spcAft>
            <a:buFont typeface="+mj-lt"/>
            <a:buAutoNum type="arabicPeriod"/>
          </a:pPr>
          <a:r>
            <a:rPr lang="en-US" sz="1400" b="0" i="1"/>
            <a:t>Definition:</a:t>
          </a:r>
          <a:r>
            <a:rPr lang="en-US" sz="1400" b="0" i="0"/>
            <a:t> Comparing and matching features between different images.</a:t>
          </a:r>
        </a:p>
      </dgm:t>
    </dgm:pt>
    <dgm:pt modelId="{9B023FEA-97F7-4F7F-886E-3A6AADDBEE42}" type="parTrans" cxnId="{7A41FD44-E494-487C-954D-476D9426A85C}">
      <dgm:prSet/>
      <dgm:spPr/>
      <dgm:t>
        <a:bodyPr/>
        <a:lstStyle/>
        <a:p>
          <a:endParaRPr lang="en-IN"/>
        </a:p>
      </dgm:t>
    </dgm:pt>
    <dgm:pt modelId="{A7A0D19C-767B-4B7E-8EF0-1C6CE8F61E0A}" type="sibTrans" cxnId="{7A41FD44-E494-487C-954D-476D9426A85C}">
      <dgm:prSet/>
      <dgm:spPr/>
      <dgm:t>
        <a:bodyPr/>
        <a:lstStyle/>
        <a:p>
          <a:endParaRPr lang="en-IN"/>
        </a:p>
      </dgm:t>
    </dgm:pt>
    <dgm:pt modelId="{7275AA7B-98A4-4D0F-9810-C10BAFDBE885}">
      <dgm:prSet custT="1"/>
      <dgm:spPr/>
      <dgm:t>
        <a:bodyPr/>
        <a:lstStyle/>
        <a:p>
          <a:pPr>
            <a:lnSpc>
              <a:spcPct val="100000"/>
            </a:lnSpc>
            <a:spcAft>
              <a:spcPts val="0"/>
            </a:spcAft>
            <a:buFont typeface="+mj-lt"/>
            <a:buAutoNum type="arabicPeriod"/>
          </a:pPr>
          <a:r>
            <a:rPr lang="en-US" sz="1400" b="0" i="1"/>
            <a:t>Applications:</a:t>
          </a:r>
          <a:r>
            <a:rPr lang="en-US" sz="1400" b="0" i="0"/>
            <a:t> Image stitching, object tracking, and image retrieval.</a:t>
          </a:r>
        </a:p>
      </dgm:t>
    </dgm:pt>
    <dgm:pt modelId="{7498715E-A6F6-4876-B829-9268755F1310}" type="parTrans" cxnId="{056783F8-F824-41C4-84C8-3676F3BA4689}">
      <dgm:prSet/>
      <dgm:spPr/>
      <dgm:t>
        <a:bodyPr/>
        <a:lstStyle/>
        <a:p>
          <a:endParaRPr lang="en-IN"/>
        </a:p>
      </dgm:t>
    </dgm:pt>
    <dgm:pt modelId="{B990BC26-82E9-4929-AE68-B2A4ADF20EA2}" type="sibTrans" cxnId="{056783F8-F824-41C4-84C8-3676F3BA4689}">
      <dgm:prSet/>
      <dgm:spPr/>
      <dgm:t>
        <a:bodyPr/>
        <a:lstStyle/>
        <a:p>
          <a:endParaRPr lang="en-IN"/>
        </a:p>
      </dgm:t>
    </dgm:pt>
    <dgm:pt modelId="{B56DEF82-A9B2-480C-8B67-6E6FFC84506D}">
      <dgm:prSet custT="1"/>
      <dgm:spPr/>
      <dgm:t>
        <a:bodyPr/>
        <a:lstStyle/>
        <a:p>
          <a:pPr>
            <a:lnSpc>
              <a:spcPct val="100000"/>
            </a:lnSpc>
            <a:spcAft>
              <a:spcPts val="0"/>
            </a:spcAft>
            <a:buFont typeface="+mj-lt"/>
            <a:buAutoNum type="arabicPeriod"/>
          </a:pPr>
          <a:r>
            <a:rPr lang="en-US" sz="1800" b="1" i="0" dirty="0"/>
            <a:t>Deep Learning in Computer Vision:</a:t>
          </a:r>
          <a:endParaRPr lang="en-US" sz="1800" b="0" i="0" dirty="0"/>
        </a:p>
      </dgm:t>
    </dgm:pt>
    <dgm:pt modelId="{CBC7FFA3-A827-4505-B3CC-D494230AAE9B}" type="parTrans" cxnId="{05DCA992-3D34-4A3E-87DA-1E752ACAFF01}">
      <dgm:prSet/>
      <dgm:spPr/>
      <dgm:t>
        <a:bodyPr/>
        <a:lstStyle/>
        <a:p>
          <a:endParaRPr lang="en-IN"/>
        </a:p>
      </dgm:t>
    </dgm:pt>
    <dgm:pt modelId="{298A7381-D1B9-4BA3-920B-C5BAB39EFBDA}" type="sibTrans" cxnId="{05DCA992-3D34-4A3E-87DA-1E752ACAFF01}">
      <dgm:prSet/>
      <dgm:spPr/>
      <dgm:t>
        <a:bodyPr/>
        <a:lstStyle/>
        <a:p>
          <a:endParaRPr lang="en-IN"/>
        </a:p>
      </dgm:t>
    </dgm:pt>
    <dgm:pt modelId="{B9CE6478-DC08-427F-BA82-90BAF499B60B}">
      <dgm:prSet custT="1"/>
      <dgm:spPr/>
      <dgm:t>
        <a:bodyPr/>
        <a:lstStyle/>
        <a:p>
          <a:pPr>
            <a:lnSpc>
              <a:spcPct val="100000"/>
            </a:lnSpc>
            <a:spcAft>
              <a:spcPts val="0"/>
            </a:spcAft>
            <a:buFont typeface="+mj-lt"/>
            <a:buAutoNum type="arabicPeriod"/>
          </a:pPr>
          <a:r>
            <a:rPr lang="en-US" sz="1400" b="0" i="1"/>
            <a:t>Definition:</a:t>
          </a:r>
          <a:r>
            <a:rPr lang="en-US" sz="1400" b="0" i="0"/>
            <a:t> Using deep neural networks for complex visual tasks.</a:t>
          </a:r>
        </a:p>
      </dgm:t>
    </dgm:pt>
    <dgm:pt modelId="{31081761-DA01-4730-A4B5-0B1124989A38}" type="parTrans" cxnId="{FB39CBA9-03DF-4D41-BFAD-8CD93AD3C63A}">
      <dgm:prSet/>
      <dgm:spPr/>
      <dgm:t>
        <a:bodyPr/>
        <a:lstStyle/>
        <a:p>
          <a:endParaRPr lang="en-IN"/>
        </a:p>
      </dgm:t>
    </dgm:pt>
    <dgm:pt modelId="{4792734B-397E-4D2D-AAD3-F2677912D6D0}" type="sibTrans" cxnId="{FB39CBA9-03DF-4D41-BFAD-8CD93AD3C63A}">
      <dgm:prSet/>
      <dgm:spPr/>
      <dgm:t>
        <a:bodyPr/>
        <a:lstStyle/>
        <a:p>
          <a:endParaRPr lang="en-IN"/>
        </a:p>
      </dgm:t>
    </dgm:pt>
    <dgm:pt modelId="{AF271A5D-BC6D-4FCF-A88E-40767F541CEC}">
      <dgm:prSet custT="1"/>
      <dgm:spPr/>
      <dgm:t>
        <a:bodyPr/>
        <a:lstStyle/>
        <a:p>
          <a:pPr>
            <a:lnSpc>
              <a:spcPct val="100000"/>
            </a:lnSpc>
            <a:spcAft>
              <a:spcPts val="0"/>
            </a:spcAft>
            <a:buFont typeface="+mj-lt"/>
            <a:buAutoNum type="arabicPeriod"/>
          </a:pPr>
          <a:r>
            <a:rPr lang="en-US" sz="1400" b="0" i="1"/>
            <a:t>Techniques:</a:t>
          </a:r>
          <a:r>
            <a:rPr lang="en-US" sz="1400" b="0" i="0"/>
            <a:t> Convolutional Neural Networks (CNNs) are widely used for image classification and object detection.</a:t>
          </a:r>
        </a:p>
      </dgm:t>
    </dgm:pt>
    <dgm:pt modelId="{30807D3F-A643-4919-8ACE-D3B57525D648}" type="parTrans" cxnId="{3AFFA96B-2F3A-422E-9153-9E38B642DC1C}">
      <dgm:prSet/>
      <dgm:spPr/>
      <dgm:t>
        <a:bodyPr/>
        <a:lstStyle/>
        <a:p>
          <a:endParaRPr lang="en-IN"/>
        </a:p>
      </dgm:t>
    </dgm:pt>
    <dgm:pt modelId="{41B5B5B3-B1B7-475A-878B-0A9501708EDB}" type="sibTrans" cxnId="{3AFFA96B-2F3A-422E-9153-9E38B642DC1C}">
      <dgm:prSet/>
      <dgm:spPr/>
      <dgm:t>
        <a:bodyPr/>
        <a:lstStyle/>
        <a:p>
          <a:endParaRPr lang="en-IN"/>
        </a:p>
      </dgm:t>
    </dgm:pt>
    <dgm:pt modelId="{76B8EB28-219F-48D0-8671-667C55307EDE}">
      <dgm:prSet custT="1"/>
      <dgm:spPr/>
      <dgm:t>
        <a:bodyPr/>
        <a:lstStyle/>
        <a:p>
          <a:pPr>
            <a:lnSpc>
              <a:spcPct val="100000"/>
            </a:lnSpc>
            <a:spcAft>
              <a:spcPts val="0"/>
            </a:spcAft>
            <a:buFont typeface="+mj-lt"/>
            <a:buAutoNum type="arabicPeriod"/>
          </a:pPr>
          <a:r>
            <a:rPr lang="en-IN" sz="1800" b="1" i="0"/>
            <a:t>3D Computer Vision:</a:t>
          </a:r>
          <a:endParaRPr lang="en-IN" sz="1800" b="0" i="0"/>
        </a:p>
      </dgm:t>
    </dgm:pt>
    <dgm:pt modelId="{AB7FEF7F-5921-4669-B8D2-3A05556BFD61}" type="parTrans" cxnId="{AD306510-0152-46BD-974C-46A7A5DB88B0}">
      <dgm:prSet/>
      <dgm:spPr/>
      <dgm:t>
        <a:bodyPr/>
        <a:lstStyle/>
        <a:p>
          <a:endParaRPr lang="en-IN"/>
        </a:p>
      </dgm:t>
    </dgm:pt>
    <dgm:pt modelId="{9CF82DBD-A386-41D4-A35E-747CD44FD8AF}" type="sibTrans" cxnId="{AD306510-0152-46BD-974C-46A7A5DB88B0}">
      <dgm:prSet/>
      <dgm:spPr/>
      <dgm:t>
        <a:bodyPr/>
        <a:lstStyle/>
        <a:p>
          <a:endParaRPr lang="en-IN"/>
        </a:p>
      </dgm:t>
    </dgm:pt>
    <dgm:pt modelId="{59920E49-B0B7-4977-BECE-6B6DBA22470D}">
      <dgm:prSet custT="1"/>
      <dgm:spPr/>
      <dgm:t>
        <a:bodyPr/>
        <a:lstStyle/>
        <a:p>
          <a:pPr>
            <a:lnSpc>
              <a:spcPct val="100000"/>
            </a:lnSpc>
            <a:spcAft>
              <a:spcPts val="0"/>
            </a:spcAft>
            <a:buFont typeface="+mj-lt"/>
            <a:buAutoNum type="arabicPeriod"/>
          </a:pPr>
          <a:r>
            <a:rPr lang="en-US" sz="1400" b="0" i="1"/>
            <a:t>Definition:</a:t>
          </a:r>
          <a:r>
            <a:rPr lang="en-US" sz="1400" b="0" i="0"/>
            <a:t> Extending computer vision to analyze and interpret three-dimensional data.</a:t>
          </a:r>
        </a:p>
      </dgm:t>
    </dgm:pt>
    <dgm:pt modelId="{6FE9CD84-9938-4255-91FC-FB5740B06533}" type="parTrans" cxnId="{F63A054B-352E-4BEC-80A2-C1E247BC64FD}">
      <dgm:prSet/>
      <dgm:spPr/>
      <dgm:t>
        <a:bodyPr/>
        <a:lstStyle/>
        <a:p>
          <a:endParaRPr lang="en-IN"/>
        </a:p>
      </dgm:t>
    </dgm:pt>
    <dgm:pt modelId="{3D265691-60B0-437F-8919-CF253B03C7DF}" type="sibTrans" cxnId="{F63A054B-352E-4BEC-80A2-C1E247BC64FD}">
      <dgm:prSet/>
      <dgm:spPr/>
      <dgm:t>
        <a:bodyPr/>
        <a:lstStyle/>
        <a:p>
          <a:endParaRPr lang="en-IN"/>
        </a:p>
      </dgm:t>
    </dgm:pt>
    <dgm:pt modelId="{4B995ECF-ACF7-4301-9144-D9887560A992}">
      <dgm:prSet custT="1"/>
      <dgm:spPr/>
      <dgm:t>
        <a:bodyPr/>
        <a:lstStyle/>
        <a:p>
          <a:pPr>
            <a:lnSpc>
              <a:spcPct val="100000"/>
            </a:lnSpc>
            <a:spcAft>
              <a:spcPts val="0"/>
            </a:spcAft>
            <a:buFont typeface="+mj-lt"/>
            <a:buAutoNum type="arabicPeriod"/>
          </a:pPr>
          <a:r>
            <a:rPr lang="en-IN" sz="1400" b="0" i="1"/>
            <a:t>Applications:</a:t>
          </a:r>
          <a:r>
            <a:rPr lang="en-IN" sz="1400" b="0" i="0"/>
            <a:t> 3D object recognition, depth estimation, and 3D reconstruction.</a:t>
          </a:r>
        </a:p>
      </dgm:t>
    </dgm:pt>
    <dgm:pt modelId="{02C38F14-FE4E-47CC-A3EB-F0D1047C50CE}" type="parTrans" cxnId="{022FD64D-4378-4A49-A3A3-60156A206CBD}">
      <dgm:prSet/>
      <dgm:spPr/>
      <dgm:t>
        <a:bodyPr/>
        <a:lstStyle/>
        <a:p>
          <a:endParaRPr lang="en-IN"/>
        </a:p>
      </dgm:t>
    </dgm:pt>
    <dgm:pt modelId="{30AE0778-9AE3-490F-B1F8-A0122FB8C5FA}" type="sibTrans" cxnId="{022FD64D-4378-4A49-A3A3-60156A206CBD}">
      <dgm:prSet/>
      <dgm:spPr/>
      <dgm:t>
        <a:bodyPr/>
        <a:lstStyle/>
        <a:p>
          <a:endParaRPr lang="en-IN"/>
        </a:p>
      </dgm:t>
    </dgm:pt>
    <dgm:pt modelId="{4DDF1697-F40E-4C7A-9168-BF47D42386D0}">
      <dgm:prSet custT="1"/>
      <dgm:spPr/>
      <dgm:t>
        <a:bodyPr/>
        <a:lstStyle/>
        <a:p>
          <a:pPr>
            <a:lnSpc>
              <a:spcPct val="100000"/>
            </a:lnSpc>
            <a:spcAft>
              <a:spcPts val="0"/>
            </a:spcAft>
            <a:buFont typeface="+mj-lt"/>
            <a:buAutoNum type="arabicPeriod"/>
          </a:pPr>
          <a:r>
            <a:rPr lang="en-IN" sz="1800" b="1" i="0"/>
            <a:t>Medical Image Analysis:</a:t>
          </a:r>
          <a:endParaRPr lang="en-IN" sz="1800" b="0" i="0"/>
        </a:p>
      </dgm:t>
    </dgm:pt>
    <dgm:pt modelId="{0CBD49E4-1C5F-4143-AE5F-88A24F0AC8D8}" type="parTrans" cxnId="{9811512D-F364-4A40-8301-EF24966CEE79}">
      <dgm:prSet/>
      <dgm:spPr/>
      <dgm:t>
        <a:bodyPr/>
        <a:lstStyle/>
        <a:p>
          <a:endParaRPr lang="en-IN"/>
        </a:p>
      </dgm:t>
    </dgm:pt>
    <dgm:pt modelId="{EF1CAC1A-73AE-4FA0-89DC-3BD364796AEA}" type="sibTrans" cxnId="{9811512D-F364-4A40-8301-EF24966CEE79}">
      <dgm:prSet/>
      <dgm:spPr/>
      <dgm:t>
        <a:bodyPr/>
        <a:lstStyle/>
        <a:p>
          <a:endParaRPr lang="en-IN"/>
        </a:p>
      </dgm:t>
    </dgm:pt>
    <dgm:pt modelId="{CABFA759-1167-4840-BDBD-8FD5CE0AA68F}">
      <dgm:prSet custT="1"/>
      <dgm:spPr/>
      <dgm:t>
        <a:bodyPr/>
        <a:lstStyle/>
        <a:p>
          <a:pPr>
            <a:lnSpc>
              <a:spcPct val="100000"/>
            </a:lnSpc>
            <a:spcAft>
              <a:spcPts val="0"/>
            </a:spcAft>
            <a:buFont typeface="+mj-lt"/>
            <a:buAutoNum type="arabicPeriod"/>
          </a:pPr>
          <a:r>
            <a:rPr lang="en-US" sz="1400" b="0" i="1" dirty="0"/>
            <a:t>Applications:</a:t>
          </a:r>
          <a:r>
            <a:rPr lang="en-US" sz="1400" b="0" i="0" dirty="0"/>
            <a:t> Diagnosing diseases through techniques like tumor detection in medical images.</a:t>
          </a:r>
        </a:p>
      </dgm:t>
    </dgm:pt>
    <dgm:pt modelId="{B0205E39-5010-44AB-99B7-AFF62063745D}" type="parTrans" cxnId="{E6797E5E-08F7-4471-B859-6E52CD67B105}">
      <dgm:prSet/>
      <dgm:spPr/>
      <dgm:t>
        <a:bodyPr/>
        <a:lstStyle/>
        <a:p>
          <a:endParaRPr lang="en-IN"/>
        </a:p>
      </dgm:t>
    </dgm:pt>
    <dgm:pt modelId="{E09DEF92-40C2-4FB5-97F9-AE203D478AC8}" type="sibTrans" cxnId="{E6797E5E-08F7-4471-B859-6E52CD67B105}">
      <dgm:prSet/>
      <dgm:spPr/>
      <dgm:t>
        <a:bodyPr/>
        <a:lstStyle/>
        <a:p>
          <a:endParaRPr lang="en-IN"/>
        </a:p>
      </dgm:t>
    </dgm:pt>
    <dgm:pt modelId="{0EB9B473-C365-4173-BA8B-C8B597B019EF}">
      <dgm:prSet custT="1"/>
      <dgm:spPr/>
      <dgm:t>
        <a:bodyPr/>
        <a:lstStyle/>
        <a:p>
          <a:pPr>
            <a:lnSpc>
              <a:spcPct val="100000"/>
            </a:lnSpc>
            <a:spcAft>
              <a:spcPts val="0"/>
            </a:spcAft>
            <a:buFont typeface="+mj-lt"/>
            <a:buAutoNum type="arabicPeriod"/>
          </a:pPr>
          <a:r>
            <a:rPr lang="en-IN" sz="1800" b="1" i="0"/>
            <a:t>Video Analysis:</a:t>
          </a:r>
          <a:endParaRPr lang="en-IN" sz="1800" b="0" i="0"/>
        </a:p>
      </dgm:t>
    </dgm:pt>
    <dgm:pt modelId="{76C63D04-D471-4171-AEA5-213CBA5BFB48}" type="parTrans" cxnId="{0335CBCF-3134-4E6D-A9FE-4431CC9459F5}">
      <dgm:prSet/>
      <dgm:spPr/>
      <dgm:t>
        <a:bodyPr/>
        <a:lstStyle/>
        <a:p>
          <a:endParaRPr lang="en-IN"/>
        </a:p>
      </dgm:t>
    </dgm:pt>
    <dgm:pt modelId="{B8F96F3D-944B-44AF-8BDF-21494A0C1CF7}" type="sibTrans" cxnId="{0335CBCF-3134-4E6D-A9FE-4431CC9459F5}">
      <dgm:prSet/>
      <dgm:spPr/>
      <dgm:t>
        <a:bodyPr/>
        <a:lstStyle/>
        <a:p>
          <a:endParaRPr lang="en-IN"/>
        </a:p>
      </dgm:t>
    </dgm:pt>
    <dgm:pt modelId="{0C35DE36-9C08-4475-A6DD-9348C9A47A35}">
      <dgm:prSet custT="1"/>
      <dgm:spPr/>
      <dgm:t>
        <a:bodyPr/>
        <a:lstStyle/>
        <a:p>
          <a:pPr>
            <a:lnSpc>
              <a:spcPct val="100000"/>
            </a:lnSpc>
            <a:spcAft>
              <a:spcPts val="0"/>
            </a:spcAft>
            <a:buFont typeface="+mj-lt"/>
            <a:buAutoNum type="arabicPeriod"/>
          </a:pPr>
          <a:r>
            <a:rPr lang="en-US" sz="1400" b="0" i="1" dirty="0"/>
            <a:t>Applications:</a:t>
          </a:r>
          <a:r>
            <a:rPr lang="en-US" sz="1400" b="0" i="0" dirty="0"/>
            <a:t> Action recognition, tracking moving objects, and video surveillance.</a:t>
          </a:r>
        </a:p>
      </dgm:t>
    </dgm:pt>
    <dgm:pt modelId="{F20E4319-2A12-400C-9472-B2E9009A4985}" type="parTrans" cxnId="{F006D195-76CF-4C4E-958F-1602541372BC}">
      <dgm:prSet/>
      <dgm:spPr/>
      <dgm:t>
        <a:bodyPr/>
        <a:lstStyle/>
        <a:p>
          <a:endParaRPr lang="en-IN"/>
        </a:p>
      </dgm:t>
    </dgm:pt>
    <dgm:pt modelId="{D35EDD3B-DEF2-4F47-8C59-036FF353E65D}" type="sibTrans" cxnId="{F006D195-76CF-4C4E-958F-1602541372BC}">
      <dgm:prSet/>
      <dgm:spPr/>
      <dgm:t>
        <a:bodyPr/>
        <a:lstStyle/>
        <a:p>
          <a:endParaRPr lang="en-IN"/>
        </a:p>
      </dgm:t>
    </dgm:pt>
    <dgm:pt modelId="{9B785A72-6017-4418-8522-7709CB78898A}" type="pres">
      <dgm:prSet presAssocID="{1CD00D27-E018-46DD-85C1-4B003CB83F3F}" presName="Name0" presStyleCnt="0">
        <dgm:presLayoutVars>
          <dgm:dir/>
          <dgm:animLvl val="lvl"/>
          <dgm:resizeHandles val="exact"/>
        </dgm:presLayoutVars>
      </dgm:prSet>
      <dgm:spPr/>
    </dgm:pt>
    <dgm:pt modelId="{993DD3FF-6CD9-4F7B-9C94-CE030DA6230F}" type="pres">
      <dgm:prSet presAssocID="{515DC4CF-760F-4C48-981C-348220D2CE14}" presName="linNode" presStyleCnt="0"/>
      <dgm:spPr/>
    </dgm:pt>
    <dgm:pt modelId="{AFDCB3B2-E596-45E1-B026-F4E47FC26A4A}" type="pres">
      <dgm:prSet presAssocID="{515DC4CF-760F-4C48-981C-348220D2CE14}" presName="parentText" presStyleLbl="node1" presStyleIdx="0" presStyleCnt="12" custScaleX="65607" custLinFactNeighborX="-16686">
        <dgm:presLayoutVars>
          <dgm:chMax val="1"/>
          <dgm:bulletEnabled val="1"/>
        </dgm:presLayoutVars>
      </dgm:prSet>
      <dgm:spPr/>
    </dgm:pt>
    <dgm:pt modelId="{FA2C952F-DF3D-43CD-B647-59FDA51E6766}" type="pres">
      <dgm:prSet presAssocID="{515DC4CF-760F-4C48-981C-348220D2CE14}" presName="descendantText" presStyleLbl="alignAccFollowNode1" presStyleIdx="0" presStyleCnt="12" custScaleX="118260" custScaleY="117155">
        <dgm:presLayoutVars>
          <dgm:bulletEnabled val="1"/>
        </dgm:presLayoutVars>
      </dgm:prSet>
      <dgm:spPr/>
    </dgm:pt>
    <dgm:pt modelId="{3F49A683-3FD3-4743-BB73-3FB4575BDC99}" type="pres">
      <dgm:prSet presAssocID="{D6994FD0-B545-437A-A517-3B47623C5F66}" presName="sp" presStyleCnt="0"/>
      <dgm:spPr/>
    </dgm:pt>
    <dgm:pt modelId="{AED67026-7AC7-4E73-9863-2009FEFABF7A}" type="pres">
      <dgm:prSet presAssocID="{8B4E1138-CF49-4887-A394-DE608E75C73F}" presName="linNode" presStyleCnt="0"/>
      <dgm:spPr/>
    </dgm:pt>
    <dgm:pt modelId="{DDBEB4CA-0D00-4ECE-ACD6-3886EEF94F17}" type="pres">
      <dgm:prSet presAssocID="{8B4E1138-CF49-4887-A394-DE608E75C73F}" presName="parentText" presStyleLbl="node1" presStyleIdx="1" presStyleCnt="12" custScaleX="65607" custLinFactNeighborX="-16686">
        <dgm:presLayoutVars>
          <dgm:chMax val="1"/>
          <dgm:bulletEnabled val="1"/>
        </dgm:presLayoutVars>
      </dgm:prSet>
      <dgm:spPr/>
    </dgm:pt>
    <dgm:pt modelId="{4FFF087C-6044-4D8E-A1FB-F4FCEE4EAAE6}" type="pres">
      <dgm:prSet presAssocID="{8B4E1138-CF49-4887-A394-DE608E75C73F}" presName="descendantText" presStyleLbl="alignAccFollowNode1" presStyleIdx="1" presStyleCnt="12" custScaleX="118260" custScaleY="117155">
        <dgm:presLayoutVars>
          <dgm:bulletEnabled val="1"/>
        </dgm:presLayoutVars>
      </dgm:prSet>
      <dgm:spPr/>
    </dgm:pt>
    <dgm:pt modelId="{E02C47BD-1B46-4960-A4BB-D1E56EF19C7D}" type="pres">
      <dgm:prSet presAssocID="{BAFF8376-0D7A-4A4D-8A28-F50DF8467806}" presName="sp" presStyleCnt="0"/>
      <dgm:spPr/>
    </dgm:pt>
    <dgm:pt modelId="{256F91F5-89C7-488D-86B2-2AC274941018}" type="pres">
      <dgm:prSet presAssocID="{E792EABB-2611-43E0-A823-EFC504AF0B11}" presName="linNode" presStyleCnt="0"/>
      <dgm:spPr/>
    </dgm:pt>
    <dgm:pt modelId="{D0A3BE2B-D9D7-4BCB-B076-46AB389E2153}" type="pres">
      <dgm:prSet presAssocID="{E792EABB-2611-43E0-A823-EFC504AF0B11}" presName="parentText" presStyleLbl="node1" presStyleIdx="2" presStyleCnt="12" custScaleX="65607" custLinFactNeighborX="-16686">
        <dgm:presLayoutVars>
          <dgm:chMax val="1"/>
          <dgm:bulletEnabled val="1"/>
        </dgm:presLayoutVars>
      </dgm:prSet>
      <dgm:spPr/>
    </dgm:pt>
    <dgm:pt modelId="{05A75EE5-C78D-4F3A-ABDA-CD500DD8A691}" type="pres">
      <dgm:prSet presAssocID="{E792EABB-2611-43E0-A823-EFC504AF0B11}" presName="descendantText" presStyleLbl="alignAccFollowNode1" presStyleIdx="2" presStyleCnt="12" custScaleX="118260" custScaleY="117155">
        <dgm:presLayoutVars>
          <dgm:bulletEnabled val="1"/>
        </dgm:presLayoutVars>
      </dgm:prSet>
      <dgm:spPr/>
    </dgm:pt>
    <dgm:pt modelId="{26246AC0-6926-47EB-ACD3-D60F00BCAE51}" type="pres">
      <dgm:prSet presAssocID="{F6CB0A67-1258-4D58-8FF5-79C22DD37A92}" presName="sp" presStyleCnt="0"/>
      <dgm:spPr/>
    </dgm:pt>
    <dgm:pt modelId="{B062DDAF-1E7C-429C-9544-733B5AEEF474}" type="pres">
      <dgm:prSet presAssocID="{9886A369-2433-4FD1-AED4-288DF0D1B991}" presName="linNode" presStyleCnt="0"/>
      <dgm:spPr/>
    </dgm:pt>
    <dgm:pt modelId="{A4476978-AAFC-4C4F-93E9-EF47D8484B42}" type="pres">
      <dgm:prSet presAssocID="{9886A369-2433-4FD1-AED4-288DF0D1B991}" presName="parentText" presStyleLbl="node1" presStyleIdx="3" presStyleCnt="12" custScaleX="65607" custLinFactNeighborX="-16686">
        <dgm:presLayoutVars>
          <dgm:chMax val="1"/>
          <dgm:bulletEnabled val="1"/>
        </dgm:presLayoutVars>
      </dgm:prSet>
      <dgm:spPr/>
    </dgm:pt>
    <dgm:pt modelId="{697C50CB-F0C4-4B28-AB07-D09C07599784}" type="pres">
      <dgm:prSet presAssocID="{9886A369-2433-4FD1-AED4-288DF0D1B991}" presName="descendantText" presStyleLbl="alignAccFollowNode1" presStyleIdx="3" presStyleCnt="12" custScaleX="118260" custScaleY="117155">
        <dgm:presLayoutVars>
          <dgm:bulletEnabled val="1"/>
        </dgm:presLayoutVars>
      </dgm:prSet>
      <dgm:spPr/>
    </dgm:pt>
    <dgm:pt modelId="{4293E0F0-2C94-4C62-BB53-7F8DB5F985B0}" type="pres">
      <dgm:prSet presAssocID="{9C055AEB-B2C1-4BA1-AED9-20DD5A744022}" presName="sp" presStyleCnt="0"/>
      <dgm:spPr/>
    </dgm:pt>
    <dgm:pt modelId="{E5EFE178-7125-4AAA-9E16-430563E8D0B1}" type="pres">
      <dgm:prSet presAssocID="{5378027A-460E-46BA-B633-EEF671AAA443}" presName="linNode" presStyleCnt="0"/>
      <dgm:spPr/>
    </dgm:pt>
    <dgm:pt modelId="{570C1764-8ABF-4A43-BA54-1E6E43BE7B6B}" type="pres">
      <dgm:prSet presAssocID="{5378027A-460E-46BA-B633-EEF671AAA443}" presName="parentText" presStyleLbl="node1" presStyleIdx="4" presStyleCnt="12" custScaleX="65607" custLinFactNeighborX="-16686">
        <dgm:presLayoutVars>
          <dgm:chMax val="1"/>
          <dgm:bulletEnabled val="1"/>
        </dgm:presLayoutVars>
      </dgm:prSet>
      <dgm:spPr/>
    </dgm:pt>
    <dgm:pt modelId="{B41A4342-7D0C-4DD5-8C10-7C60E3B82A3F}" type="pres">
      <dgm:prSet presAssocID="{5378027A-460E-46BA-B633-EEF671AAA443}" presName="descendantText" presStyleLbl="alignAccFollowNode1" presStyleIdx="4" presStyleCnt="12" custScaleX="118260" custScaleY="117155">
        <dgm:presLayoutVars>
          <dgm:bulletEnabled val="1"/>
        </dgm:presLayoutVars>
      </dgm:prSet>
      <dgm:spPr/>
    </dgm:pt>
    <dgm:pt modelId="{A700911B-3D71-4421-80D6-1F180540C696}" type="pres">
      <dgm:prSet presAssocID="{467AE328-E59D-40DF-BCB1-66607D97BEAD}" presName="sp" presStyleCnt="0"/>
      <dgm:spPr/>
    </dgm:pt>
    <dgm:pt modelId="{E29C56CC-CD03-4381-8CAC-A491009B6908}" type="pres">
      <dgm:prSet presAssocID="{85A1CD8C-2AA0-4655-9DF8-68AF2FBFB88A}" presName="linNode" presStyleCnt="0"/>
      <dgm:spPr/>
    </dgm:pt>
    <dgm:pt modelId="{A3BC9022-6C09-46C4-A2CE-388E9BC62E83}" type="pres">
      <dgm:prSet presAssocID="{85A1CD8C-2AA0-4655-9DF8-68AF2FBFB88A}" presName="parentText" presStyleLbl="node1" presStyleIdx="5" presStyleCnt="12" custScaleX="65607" custLinFactNeighborX="-16686">
        <dgm:presLayoutVars>
          <dgm:chMax val="1"/>
          <dgm:bulletEnabled val="1"/>
        </dgm:presLayoutVars>
      </dgm:prSet>
      <dgm:spPr/>
    </dgm:pt>
    <dgm:pt modelId="{581CF620-DBFF-4DC1-924E-FB83E589ADE9}" type="pres">
      <dgm:prSet presAssocID="{85A1CD8C-2AA0-4655-9DF8-68AF2FBFB88A}" presName="descendantText" presStyleLbl="alignAccFollowNode1" presStyleIdx="5" presStyleCnt="12" custScaleX="118260" custScaleY="117155">
        <dgm:presLayoutVars>
          <dgm:bulletEnabled val="1"/>
        </dgm:presLayoutVars>
      </dgm:prSet>
      <dgm:spPr/>
    </dgm:pt>
    <dgm:pt modelId="{FCC0F07A-87E4-41D7-80E3-D3DF917C3ADE}" type="pres">
      <dgm:prSet presAssocID="{20F3FF51-881F-4A0B-A55A-9257FD602C97}" presName="sp" presStyleCnt="0"/>
      <dgm:spPr/>
    </dgm:pt>
    <dgm:pt modelId="{94C52692-FC86-40FA-BD3C-2F17CDBF2704}" type="pres">
      <dgm:prSet presAssocID="{CF3269A8-5184-4790-A4B2-2CA1D8AC13E5}" presName="linNode" presStyleCnt="0"/>
      <dgm:spPr/>
    </dgm:pt>
    <dgm:pt modelId="{C041CD90-B7A5-4874-85A7-FC2BF990ACC1}" type="pres">
      <dgm:prSet presAssocID="{CF3269A8-5184-4790-A4B2-2CA1D8AC13E5}" presName="parentText" presStyleLbl="node1" presStyleIdx="6" presStyleCnt="12" custScaleX="65607" custLinFactNeighborX="-16686">
        <dgm:presLayoutVars>
          <dgm:chMax val="1"/>
          <dgm:bulletEnabled val="1"/>
        </dgm:presLayoutVars>
      </dgm:prSet>
      <dgm:spPr/>
    </dgm:pt>
    <dgm:pt modelId="{EB223AE5-7167-475D-9942-0345C0B997D8}" type="pres">
      <dgm:prSet presAssocID="{CF3269A8-5184-4790-A4B2-2CA1D8AC13E5}" presName="descendantText" presStyleLbl="alignAccFollowNode1" presStyleIdx="6" presStyleCnt="12" custScaleX="118260" custScaleY="117155">
        <dgm:presLayoutVars>
          <dgm:bulletEnabled val="1"/>
        </dgm:presLayoutVars>
      </dgm:prSet>
      <dgm:spPr/>
    </dgm:pt>
    <dgm:pt modelId="{85622142-1454-4AAF-A862-87D4742E33FF}" type="pres">
      <dgm:prSet presAssocID="{5F2AA4FC-2DE3-4DE0-ACE0-C0FF9687DC5E}" presName="sp" presStyleCnt="0"/>
      <dgm:spPr/>
    </dgm:pt>
    <dgm:pt modelId="{31331CA6-3880-47FB-AF80-40EBA9C58E72}" type="pres">
      <dgm:prSet presAssocID="{A695C8BC-0400-4D3D-9C04-5C63DD830CAB}" presName="linNode" presStyleCnt="0"/>
      <dgm:spPr/>
    </dgm:pt>
    <dgm:pt modelId="{8DAF05DB-A47C-43D4-9601-4BB5A2FC9D95}" type="pres">
      <dgm:prSet presAssocID="{A695C8BC-0400-4D3D-9C04-5C63DD830CAB}" presName="parentText" presStyleLbl="node1" presStyleIdx="7" presStyleCnt="12" custScaleX="65607" custLinFactNeighborX="-16686">
        <dgm:presLayoutVars>
          <dgm:chMax val="1"/>
          <dgm:bulletEnabled val="1"/>
        </dgm:presLayoutVars>
      </dgm:prSet>
      <dgm:spPr/>
    </dgm:pt>
    <dgm:pt modelId="{8ECA511F-4271-4277-A815-3C2C11A8CF46}" type="pres">
      <dgm:prSet presAssocID="{A695C8BC-0400-4D3D-9C04-5C63DD830CAB}" presName="descendantText" presStyleLbl="alignAccFollowNode1" presStyleIdx="7" presStyleCnt="12" custScaleX="118260" custScaleY="117155">
        <dgm:presLayoutVars>
          <dgm:bulletEnabled val="1"/>
        </dgm:presLayoutVars>
      </dgm:prSet>
      <dgm:spPr/>
    </dgm:pt>
    <dgm:pt modelId="{D29A343D-2619-4F9A-A4EF-07C0C4A49CB8}" type="pres">
      <dgm:prSet presAssocID="{ADA26EC6-6887-4A38-9697-1FD521BA372E}" presName="sp" presStyleCnt="0"/>
      <dgm:spPr/>
    </dgm:pt>
    <dgm:pt modelId="{DEACEEDC-6CCE-4A27-B776-B2C88E82F873}" type="pres">
      <dgm:prSet presAssocID="{B56DEF82-A9B2-480C-8B67-6E6FFC84506D}" presName="linNode" presStyleCnt="0"/>
      <dgm:spPr/>
    </dgm:pt>
    <dgm:pt modelId="{EAE9E21B-9800-4ABF-89EA-33B4F2B77AF6}" type="pres">
      <dgm:prSet presAssocID="{B56DEF82-A9B2-480C-8B67-6E6FFC84506D}" presName="parentText" presStyleLbl="node1" presStyleIdx="8" presStyleCnt="12" custScaleX="65607" custLinFactNeighborX="-16686">
        <dgm:presLayoutVars>
          <dgm:chMax val="1"/>
          <dgm:bulletEnabled val="1"/>
        </dgm:presLayoutVars>
      </dgm:prSet>
      <dgm:spPr/>
    </dgm:pt>
    <dgm:pt modelId="{48CF7B0F-F0E7-48E4-BEC4-436E809F6B35}" type="pres">
      <dgm:prSet presAssocID="{B56DEF82-A9B2-480C-8B67-6E6FFC84506D}" presName="descendantText" presStyleLbl="alignAccFollowNode1" presStyleIdx="8" presStyleCnt="12" custScaleX="118260" custScaleY="117155">
        <dgm:presLayoutVars>
          <dgm:bulletEnabled val="1"/>
        </dgm:presLayoutVars>
      </dgm:prSet>
      <dgm:spPr/>
    </dgm:pt>
    <dgm:pt modelId="{D397323F-16C4-4661-89C9-3A4A3D8115D7}" type="pres">
      <dgm:prSet presAssocID="{298A7381-D1B9-4BA3-920B-C5BAB39EFBDA}" presName="sp" presStyleCnt="0"/>
      <dgm:spPr/>
    </dgm:pt>
    <dgm:pt modelId="{A16A533E-DB80-459E-B893-7BD88D0487CF}" type="pres">
      <dgm:prSet presAssocID="{76B8EB28-219F-48D0-8671-667C55307EDE}" presName="linNode" presStyleCnt="0"/>
      <dgm:spPr/>
    </dgm:pt>
    <dgm:pt modelId="{CDD46FB8-59A4-451E-8224-FCFB29A8F826}" type="pres">
      <dgm:prSet presAssocID="{76B8EB28-219F-48D0-8671-667C55307EDE}" presName="parentText" presStyleLbl="node1" presStyleIdx="9" presStyleCnt="12" custScaleX="65607" custLinFactNeighborX="-16686">
        <dgm:presLayoutVars>
          <dgm:chMax val="1"/>
          <dgm:bulletEnabled val="1"/>
        </dgm:presLayoutVars>
      </dgm:prSet>
      <dgm:spPr/>
    </dgm:pt>
    <dgm:pt modelId="{15EEA3DA-7EB1-4183-A092-2B391EE45CAA}" type="pres">
      <dgm:prSet presAssocID="{76B8EB28-219F-48D0-8671-667C55307EDE}" presName="descendantText" presStyleLbl="alignAccFollowNode1" presStyleIdx="9" presStyleCnt="12" custScaleX="118260" custScaleY="117155">
        <dgm:presLayoutVars>
          <dgm:bulletEnabled val="1"/>
        </dgm:presLayoutVars>
      </dgm:prSet>
      <dgm:spPr/>
    </dgm:pt>
    <dgm:pt modelId="{F0E18473-D9B2-4333-AC34-41B7C4BF0522}" type="pres">
      <dgm:prSet presAssocID="{9CF82DBD-A386-41D4-A35E-747CD44FD8AF}" presName="sp" presStyleCnt="0"/>
      <dgm:spPr/>
    </dgm:pt>
    <dgm:pt modelId="{8623076F-D600-46B2-81E3-E9D82448789D}" type="pres">
      <dgm:prSet presAssocID="{4DDF1697-F40E-4C7A-9168-BF47D42386D0}" presName="linNode" presStyleCnt="0"/>
      <dgm:spPr/>
    </dgm:pt>
    <dgm:pt modelId="{E287C867-7BB9-4022-BB4A-54AF9AC81B1E}" type="pres">
      <dgm:prSet presAssocID="{4DDF1697-F40E-4C7A-9168-BF47D42386D0}" presName="parentText" presStyleLbl="node1" presStyleIdx="10" presStyleCnt="12" custScaleX="65607" custLinFactNeighborX="-16686">
        <dgm:presLayoutVars>
          <dgm:chMax val="1"/>
          <dgm:bulletEnabled val="1"/>
        </dgm:presLayoutVars>
      </dgm:prSet>
      <dgm:spPr/>
    </dgm:pt>
    <dgm:pt modelId="{8872514C-F246-43B3-B221-E6D8655D4980}" type="pres">
      <dgm:prSet presAssocID="{4DDF1697-F40E-4C7A-9168-BF47D42386D0}" presName="descendantText" presStyleLbl="alignAccFollowNode1" presStyleIdx="10" presStyleCnt="12" custScaleX="118260" custScaleY="117155">
        <dgm:presLayoutVars>
          <dgm:bulletEnabled val="1"/>
        </dgm:presLayoutVars>
      </dgm:prSet>
      <dgm:spPr/>
    </dgm:pt>
    <dgm:pt modelId="{25C78478-2364-4A6E-B065-D6C78F797A38}" type="pres">
      <dgm:prSet presAssocID="{EF1CAC1A-73AE-4FA0-89DC-3BD364796AEA}" presName="sp" presStyleCnt="0"/>
      <dgm:spPr/>
    </dgm:pt>
    <dgm:pt modelId="{6E648A79-3FA3-44DB-8AF6-204F42334E0A}" type="pres">
      <dgm:prSet presAssocID="{0EB9B473-C365-4173-BA8B-C8B597B019EF}" presName="linNode" presStyleCnt="0"/>
      <dgm:spPr/>
    </dgm:pt>
    <dgm:pt modelId="{091894C8-08B4-4840-A456-41A0BFF81051}" type="pres">
      <dgm:prSet presAssocID="{0EB9B473-C365-4173-BA8B-C8B597B019EF}" presName="parentText" presStyleLbl="node1" presStyleIdx="11" presStyleCnt="12" custScaleX="65607" custLinFactNeighborX="-16686">
        <dgm:presLayoutVars>
          <dgm:chMax val="1"/>
          <dgm:bulletEnabled val="1"/>
        </dgm:presLayoutVars>
      </dgm:prSet>
      <dgm:spPr/>
    </dgm:pt>
    <dgm:pt modelId="{27147F32-360D-4ED6-A2AE-9FFAF793C896}" type="pres">
      <dgm:prSet presAssocID="{0EB9B473-C365-4173-BA8B-C8B597B019EF}" presName="descendantText" presStyleLbl="alignAccFollowNode1" presStyleIdx="11" presStyleCnt="12" custScaleX="115681" custScaleY="117155">
        <dgm:presLayoutVars>
          <dgm:bulletEnabled val="1"/>
        </dgm:presLayoutVars>
      </dgm:prSet>
      <dgm:spPr/>
    </dgm:pt>
  </dgm:ptLst>
  <dgm:cxnLst>
    <dgm:cxn modelId="{8C5B8300-CE52-4BDD-9A71-F8229487F1B9}" srcId="{CF3269A8-5184-4790-A4B2-2CA1D8AC13E5}" destId="{A64B8AA5-3233-41C0-B567-891382F4A5F2}" srcOrd="0" destOrd="0" parTransId="{806DF8B2-B294-4AA6-B494-609F1E4CB30E}" sibTransId="{E1419D5D-E2B5-4FAF-BEDA-71F295899BAD}"/>
    <dgm:cxn modelId="{70B96202-8BAD-42A7-972A-21D0BFDDDA69}" type="presOf" srcId="{A64B8AA5-3233-41C0-B567-891382F4A5F2}" destId="{EB223AE5-7167-475D-9942-0345C0B997D8}" srcOrd="0" destOrd="0" presId="urn:microsoft.com/office/officeart/2005/8/layout/vList5"/>
    <dgm:cxn modelId="{472FFD07-7F58-4156-9632-D521E539E0D3}" type="presOf" srcId="{C5B08C22-3EC3-4D31-972C-0C40F6BAA7A2}" destId="{697C50CB-F0C4-4B28-AB07-D09C07599784}" srcOrd="0" destOrd="1" presId="urn:microsoft.com/office/officeart/2005/8/layout/vList5"/>
    <dgm:cxn modelId="{BABC6E08-4024-4623-BF62-D9D9668018EB}" srcId="{85A1CD8C-2AA0-4655-9DF8-68AF2FBFB88A}" destId="{D84DBE2C-9516-4E3F-86DE-D7AA11B07D33}" srcOrd="0" destOrd="0" parTransId="{4BF34DDA-9976-404F-9EDA-B3C6BCE4CF07}" sibTransId="{11EA3AF2-AC07-4636-A837-3382DF7BA8E7}"/>
    <dgm:cxn modelId="{AFEC6109-215A-4CF6-88D2-4C3308AD0E84}" srcId="{1CD00D27-E018-46DD-85C1-4B003CB83F3F}" destId="{9886A369-2433-4FD1-AED4-288DF0D1B991}" srcOrd="3" destOrd="0" parTransId="{7DA9C0C4-2823-48DB-9AA8-8A0348537968}" sibTransId="{9C055AEB-B2C1-4BA1-AED9-20DD5A744022}"/>
    <dgm:cxn modelId="{53C4DD0B-8A1A-43B5-A6C1-B3383B1DEC0A}" srcId="{1CD00D27-E018-46DD-85C1-4B003CB83F3F}" destId="{85A1CD8C-2AA0-4655-9DF8-68AF2FBFB88A}" srcOrd="5" destOrd="0" parTransId="{C30967CB-8414-4B8A-A4A9-BF1982948F36}" sibTransId="{20F3FF51-881F-4A0B-A55A-9257FD602C97}"/>
    <dgm:cxn modelId="{CD86FE0D-1272-4F84-9B71-E9B585B8E3F8}" type="presOf" srcId="{B56DEF82-A9B2-480C-8B67-6E6FFC84506D}" destId="{EAE9E21B-9800-4ABF-89EA-33B4F2B77AF6}" srcOrd="0" destOrd="0" presId="urn:microsoft.com/office/officeart/2005/8/layout/vList5"/>
    <dgm:cxn modelId="{AD306510-0152-46BD-974C-46A7A5DB88B0}" srcId="{1CD00D27-E018-46DD-85C1-4B003CB83F3F}" destId="{76B8EB28-219F-48D0-8671-667C55307EDE}" srcOrd="9" destOrd="0" parTransId="{AB7FEF7F-5921-4669-B8D2-3A05556BFD61}" sibTransId="{9CF82DBD-A386-41D4-A35E-747CD44FD8AF}"/>
    <dgm:cxn modelId="{EA561416-1E9F-4C71-85AD-2A838C432E38}" type="presOf" srcId="{F5D110ED-B611-4A13-A668-19CAF1407EFB}" destId="{4FFF087C-6044-4D8E-A1FB-F4FCEE4EAAE6}" srcOrd="0" destOrd="1" presId="urn:microsoft.com/office/officeart/2005/8/layout/vList5"/>
    <dgm:cxn modelId="{F74F1916-BB83-4887-9CA9-E0BE30D802FA}" type="presOf" srcId="{4DDF1697-F40E-4C7A-9168-BF47D42386D0}" destId="{E287C867-7BB9-4022-BB4A-54AF9AC81B1E}" srcOrd="0" destOrd="0" presId="urn:microsoft.com/office/officeart/2005/8/layout/vList5"/>
    <dgm:cxn modelId="{2376571E-159D-469A-9C7C-A92D7AAF1D1D}" srcId="{515DC4CF-760F-4C48-981C-348220D2CE14}" destId="{2845EDE2-D687-433E-8126-4CB58EA7F610}" srcOrd="1" destOrd="0" parTransId="{C1DB9B55-4995-456F-B9A0-CA9F0170CA4A}" sibTransId="{6ED416C0-DEA3-49BB-88D9-0767D69033DF}"/>
    <dgm:cxn modelId="{AA4C131F-B8CF-448B-982C-F14C273A37F2}" type="presOf" srcId="{4F16862A-F7C7-4135-815F-C435AB03F3DC}" destId="{581CF620-DBFF-4DC1-924E-FB83E589ADE9}" srcOrd="0" destOrd="1" presId="urn:microsoft.com/office/officeart/2005/8/layout/vList5"/>
    <dgm:cxn modelId="{0C60B421-9F88-4F20-823F-06767450B9D7}" srcId="{CF3269A8-5184-4790-A4B2-2CA1D8AC13E5}" destId="{E73D2402-6A0C-4101-917A-C2F453592A74}" srcOrd="1" destOrd="0" parTransId="{A9E8D141-50C4-422C-967E-30013C175058}" sibTransId="{AA3DE73E-81AC-4E21-B03B-E18DEE0362BA}"/>
    <dgm:cxn modelId="{2FB02A23-3DC2-47F7-8E57-E1BF3513CD00}" srcId="{1CD00D27-E018-46DD-85C1-4B003CB83F3F}" destId="{5378027A-460E-46BA-B633-EEF671AAA443}" srcOrd="4" destOrd="0" parTransId="{27E2A371-BB77-49AD-BC36-56951E71DBD6}" sibTransId="{467AE328-E59D-40DF-BCB1-66607D97BEAD}"/>
    <dgm:cxn modelId="{C171EC26-3AB0-416E-897B-3A9BD969F722}" srcId="{1CD00D27-E018-46DD-85C1-4B003CB83F3F}" destId="{CF3269A8-5184-4790-A4B2-2CA1D8AC13E5}" srcOrd="6" destOrd="0" parTransId="{ED6964F8-6076-4049-9562-53E5B88759C1}" sibTransId="{5F2AA4FC-2DE3-4DE0-ACE0-C0FF9687DC5E}"/>
    <dgm:cxn modelId="{8B2ADF29-01CE-4973-8146-0FA3B41C2750}" srcId="{9886A369-2433-4FD1-AED4-288DF0D1B991}" destId="{28C2CD40-30B5-41DB-B77F-0AEBAEB9C625}" srcOrd="0" destOrd="0" parTransId="{2A03D0F1-29D8-47DD-8E7B-A18BA67AE11D}" sibTransId="{86FD401A-DC7E-4957-BCA2-A44F0919C3CD}"/>
    <dgm:cxn modelId="{0EA9382A-AD9E-431F-8993-3D332E58EB8D}" type="presOf" srcId="{5378027A-460E-46BA-B633-EEF671AAA443}" destId="{570C1764-8ABF-4A43-BA54-1E6E43BE7B6B}" srcOrd="0" destOrd="0" presId="urn:microsoft.com/office/officeart/2005/8/layout/vList5"/>
    <dgm:cxn modelId="{EEC01B2C-30C8-4BDB-B4E9-8BAF6D757AF9}" type="presOf" srcId="{E792EABB-2611-43E0-A823-EFC504AF0B11}" destId="{D0A3BE2B-D9D7-4BCB-B076-46AB389E2153}" srcOrd="0" destOrd="0" presId="urn:microsoft.com/office/officeart/2005/8/layout/vList5"/>
    <dgm:cxn modelId="{7CEB702C-D5B8-4143-93DF-29E828C25904}" type="presOf" srcId="{E73D2402-6A0C-4101-917A-C2F453592A74}" destId="{EB223AE5-7167-475D-9942-0345C0B997D8}" srcOrd="0" destOrd="1" presId="urn:microsoft.com/office/officeart/2005/8/layout/vList5"/>
    <dgm:cxn modelId="{9811512D-F364-4A40-8301-EF24966CEE79}" srcId="{1CD00D27-E018-46DD-85C1-4B003CB83F3F}" destId="{4DDF1697-F40E-4C7A-9168-BF47D42386D0}" srcOrd="10" destOrd="0" parTransId="{0CBD49E4-1C5F-4143-AE5F-88A24F0AC8D8}" sibTransId="{EF1CAC1A-73AE-4FA0-89DC-3BD364796AEA}"/>
    <dgm:cxn modelId="{C8E62E2E-221C-4774-BCD5-D7F56F79AB46}" srcId="{5378027A-460E-46BA-B633-EEF671AAA443}" destId="{9F03E9B1-BC81-4134-BE9A-1BD2B2B17D58}" srcOrd="0" destOrd="0" parTransId="{2CABE070-5AAB-4DF7-A51D-AD980565C0BF}" sibTransId="{309CE4DE-3DAE-430B-B1E9-DCAB4C7236BC}"/>
    <dgm:cxn modelId="{67B63234-7159-4CBB-AC5B-0E58AB56E446}" srcId="{9886A369-2433-4FD1-AED4-288DF0D1B991}" destId="{C5B08C22-3EC3-4D31-972C-0C40F6BAA7A2}" srcOrd="1" destOrd="0" parTransId="{048850F1-BDA1-4FF6-9416-3CBCEA9C48F8}" sibTransId="{8FE8EAF4-AC66-4145-9829-03A43BBE737B}"/>
    <dgm:cxn modelId="{66989035-56EB-417A-90F0-6B792B4EE6C2}" type="presOf" srcId="{B9CE6478-DC08-427F-BA82-90BAF499B60B}" destId="{48CF7B0F-F0E7-48E4-BEC4-436E809F6B35}" srcOrd="0" destOrd="0" presId="urn:microsoft.com/office/officeart/2005/8/layout/vList5"/>
    <dgm:cxn modelId="{3B10633B-8600-4A79-A183-C77E10A40D4A}" type="presOf" srcId="{AF271A5D-BC6D-4FCF-A88E-40767F541CEC}" destId="{48CF7B0F-F0E7-48E4-BEC4-436E809F6B35}" srcOrd="0" destOrd="1" presId="urn:microsoft.com/office/officeart/2005/8/layout/vList5"/>
    <dgm:cxn modelId="{E6797E5E-08F7-4471-B859-6E52CD67B105}" srcId="{4DDF1697-F40E-4C7A-9168-BF47D42386D0}" destId="{CABFA759-1167-4840-BDBD-8FD5CE0AA68F}" srcOrd="0" destOrd="0" parTransId="{B0205E39-5010-44AB-99B7-AFF62063745D}" sibTransId="{E09DEF92-40C2-4FB5-97F9-AE203D478AC8}"/>
    <dgm:cxn modelId="{7A41FD44-E494-487C-954D-476D9426A85C}" srcId="{A695C8BC-0400-4D3D-9C04-5C63DD830CAB}" destId="{0F87B84F-D9D7-477A-8643-4A912A416526}" srcOrd="0" destOrd="0" parTransId="{9B023FEA-97F7-4F7F-886E-3A6AADDBEE42}" sibTransId="{A7A0D19C-767B-4B7E-8EF0-1C6CE8F61E0A}"/>
    <dgm:cxn modelId="{396A7845-8B1F-4556-8C94-3B62C8699210}" srcId="{E792EABB-2611-43E0-A823-EFC504AF0B11}" destId="{FE0B6682-B4FF-4CDA-9941-C92240B85041}" srcOrd="0" destOrd="0" parTransId="{226BB2CB-006B-45CD-9502-564C149F11C5}" sibTransId="{305BB01E-6B44-4CBC-864B-9BDCAC147148}"/>
    <dgm:cxn modelId="{49BEF866-62A2-4FE6-80A6-B1B1AF2A6D75}" type="presOf" srcId="{0F87B84F-D9D7-477A-8643-4A912A416526}" destId="{8ECA511F-4271-4277-A815-3C2C11A8CF46}" srcOrd="0" destOrd="0" presId="urn:microsoft.com/office/officeart/2005/8/layout/vList5"/>
    <dgm:cxn modelId="{BFD6F869-B4F0-4265-A8AD-781795CB231C}" type="presOf" srcId="{4B995ECF-ACF7-4301-9144-D9887560A992}" destId="{15EEA3DA-7EB1-4183-A092-2B391EE45CAA}" srcOrd="0" destOrd="1" presId="urn:microsoft.com/office/officeart/2005/8/layout/vList5"/>
    <dgm:cxn modelId="{638D1D6A-66B7-41AF-9546-994009DE1A20}" srcId="{515DC4CF-760F-4C48-981C-348220D2CE14}" destId="{1485F1CF-8425-410C-9AAA-D9B982AC9730}" srcOrd="0" destOrd="0" parTransId="{7153CE24-632D-4582-BFCE-3C94CE354C39}" sibTransId="{C0C52793-9997-4AF2-AF08-95F4C8E0F87C}"/>
    <dgm:cxn modelId="{F63A054B-352E-4BEC-80A2-C1E247BC64FD}" srcId="{76B8EB28-219F-48D0-8671-667C55307EDE}" destId="{59920E49-B0B7-4977-BECE-6B6DBA22470D}" srcOrd="0" destOrd="0" parTransId="{6FE9CD84-9938-4255-91FC-FB5740B06533}" sibTransId="{3D265691-60B0-437F-8919-CF253B03C7DF}"/>
    <dgm:cxn modelId="{19B7494B-0D8A-4511-A345-A971A8455FC7}" type="presOf" srcId="{FE0B6682-B4FF-4CDA-9941-C92240B85041}" destId="{05A75EE5-C78D-4F3A-ABDA-CD500DD8A691}" srcOrd="0" destOrd="0" presId="urn:microsoft.com/office/officeart/2005/8/layout/vList5"/>
    <dgm:cxn modelId="{3AFFA96B-2F3A-422E-9153-9E38B642DC1C}" srcId="{B56DEF82-A9B2-480C-8B67-6E6FFC84506D}" destId="{AF271A5D-BC6D-4FCF-A88E-40767F541CEC}" srcOrd="1" destOrd="0" parTransId="{30807D3F-A643-4919-8ACE-D3B57525D648}" sibTransId="{41B5B5B3-B1B7-475A-878B-0A9501708EDB}"/>
    <dgm:cxn modelId="{91AF296C-1054-418C-A27B-0F22A38C51A7}" type="presOf" srcId="{59920E49-B0B7-4977-BECE-6B6DBA22470D}" destId="{15EEA3DA-7EB1-4183-A092-2B391EE45CAA}" srcOrd="0" destOrd="0" presId="urn:microsoft.com/office/officeart/2005/8/layout/vList5"/>
    <dgm:cxn modelId="{022FD64D-4378-4A49-A3A3-60156A206CBD}" srcId="{76B8EB28-219F-48D0-8671-667C55307EDE}" destId="{4B995ECF-ACF7-4301-9144-D9887560A992}" srcOrd="1" destOrd="0" parTransId="{02C38F14-FE4E-47CC-A3EB-F0D1047C50CE}" sibTransId="{30AE0778-9AE3-490F-B1F8-A0122FB8C5FA}"/>
    <dgm:cxn modelId="{2152A055-C393-466D-A9B1-CDB7608D9591}" type="presOf" srcId="{0EB9B473-C365-4173-BA8B-C8B597B019EF}" destId="{091894C8-08B4-4840-A456-41A0BFF81051}" srcOrd="0" destOrd="0" presId="urn:microsoft.com/office/officeart/2005/8/layout/vList5"/>
    <dgm:cxn modelId="{3312BE55-E9CC-4C6D-A5A7-C69AA61CF3F8}" type="presOf" srcId="{7275AA7B-98A4-4D0F-9810-C10BAFDBE885}" destId="{8ECA511F-4271-4277-A815-3C2C11A8CF46}" srcOrd="0" destOrd="1" presId="urn:microsoft.com/office/officeart/2005/8/layout/vList5"/>
    <dgm:cxn modelId="{40FC8E56-FF25-448F-A4E8-5F4396A27F55}" type="presOf" srcId="{1485F1CF-8425-410C-9AAA-D9B982AC9730}" destId="{FA2C952F-DF3D-43CD-B647-59FDA51E6766}" srcOrd="0" destOrd="0" presId="urn:microsoft.com/office/officeart/2005/8/layout/vList5"/>
    <dgm:cxn modelId="{CF63225A-6099-42F5-9AE0-5A70974209AA}" srcId="{1CD00D27-E018-46DD-85C1-4B003CB83F3F}" destId="{A695C8BC-0400-4D3D-9C04-5C63DD830CAB}" srcOrd="7" destOrd="0" parTransId="{A5F69333-6926-45E2-8B42-2FFB502D6514}" sibTransId="{ADA26EC6-6887-4A38-9697-1FD521BA372E}"/>
    <dgm:cxn modelId="{CCA4127B-6E41-4446-8DFD-1CD6FA866D11}" type="presOf" srcId="{2379898F-17C3-490C-9D41-443D76066F5A}" destId="{4FFF087C-6044-4D8E-A1FB-F4FCEE4EAAE6}" srcOrd="0" destOrd="0" presId="urn:microsoft.com/office/officeart/2005/8/layout/vList5"/>
    <dgm:cxn modelId="{B25AD47F-8F2C-43EA-9E96-B6FCCA8BB3C6}" srcId="{E792EABB-2611-43E0-A823-EFC504AF0B11}" destId="{1A8D2DEC-6C52-4FE7-8F37-19407EF67CD3}" srcOrd="1" destOrd="0" parTransId="{624F6503-CC76-404E-B4CC-39869260CA2F}" sibTransId="{7D71FF4F-3C1A-4CC7-8659-19ADF459FCFC}"/>
    <dgm:cxn modelId="{6616EE8B-0C01-4438-ADBD-628360D2EADA}" type="presOf" srcId="{1CD00D27-E018-46DD-85C1-4B003CB83F3F}" destId="{9B785A72-6017-4418-8522-7709CB78898A}" srcOrd="0" destOrd="0" presId="urn:microsoft.com/office/officeart/2005/8/layout/vList5"/>
    <dgm:cxn modelId="{0B9A868F-1EB9-45EF-AE92-7F6FA60FFF5C}" srcId="{85A1CD8C-2AA0-4655-9DF8-68AF2FBFB88A}" destId="{4F16862A-F7C7-4135-815F-C435AB03F3DC}" srcOrd="1" destOrd="0" parTransId="{9A569FAD-0805-4CB4-A45D-3020D4BAB5F6}" sibTransId="{ABDF8ACA-C813-4090-BE2D-5A1C16E22620}"/>
    <dgm:cxn modelId="{05DCA992-3D34-4A3E-87DA-1E752ACAFF01}" srcId="{1CD00D27-E018-46DD-85C1-4B003CB83F3F}" destId="{B56DEF82-A9B2-480C-8B67-6E6FFC84506D}" srcOrd="8" destOrd="0" parTransId="{CBC7FFA3-A827-4505-B3CC-D494230AAE9B}" sibTransId="{298A7381-D1B9-4BA3-920B-C5BAB39EFBDA}"/>
    <dgm:cxn modelId="{4C70E392-8BEE-4DF6-BAF6-7AD212347928}" srcId="{8B4E1138-CF49-4887-A394-DE608E75C73F}" destId="{2379898F-17C3-490C-9D41-443D76066F5A}" srcOrd="0" destOrd="0" parTransId="{942EFDD9-B5F7-4809-B38E-71A4D0A472F7}" sibTransId="{9EE64242-D47E-44AC-A794-535CD90C3D06}"/>
    <dgm:cxn modelId="{F006D195-76CF-4C4E-958F-1602541372BC}" srcId="{0EB9B473-C365-4173-BA8B-C8B597B019EF}" destId="{0C35DE36-9C08-4475-A6DD-9348C9A47A35}" srcOrd="0" destOrd="0" parTransId="{F20E4319-2A12-400C-9472-B2E9009A4985}" sibTransId="{D35EDD3B-DEF2-4F47-8C59-036FF353E65D}"/>
    <dgm:cxn modelId="{148B2E97-B8D3-4F9A-9F9A-635E7354B2D1}" type="presOf" srcId="{CF3269A8-5184-4790-A4B2-2CA1D8AC13E5}" destId="{C041CD90-B7A5-4874-85A7-FC2BF990ACC1}" srcOrd="0" destOrd="0" presId="urn:microsoft.com/office/officeart/2005/8/layout/vList5"/>
    <dgm:cxn modelId="{CFD5F898-DB1D-4D39-A9DA-948E51D9F2A2}" type="presOf" srcId="{28C2CD40-30B5-41DB-B77F-0AEBAEB9C625}" destId="{697C50CB-F0C4-4B28-AB07-D09C07599784}" srcOrd="0" destOrd="0" presId="urn:microsoft.com/office/officeart/2005/8/layout/vList5"/>
    <dgm:cxn modelId="{7C2AE599-59BD-4E8B-80BE-D70BB6E59355}" type="presOf" srcId="{CABFA759-1167-4840-BDBD-8FD5CE0AA68F}" destId="{8872514C-F246-43B3-B221-E6D8655D4980}" srcOrd="0" destOrd="0" presId="urn:microsoft.com/office/officeart/2005/8/layout/vList5"/>
    <dgm:cxn modelId="{182B759A-D54A-4EFB-BA22-BFAA241B35E2}" srcId="{1CD00D27-E018-46DD-85C1-4B003CB83F3F}" destId="{515DC4CF-760F-4C48-981C-348220D2CE14}" srcOrd="0" destOrd="0" parTransId="{BF3A845A-41D9-46A8-8803-53B929A19CF4}" sibTransId="{D6994FD0-B545-437A-A517-3B47623C5F66}"/>
    <dgm:cxn modelId="{5E6BA39E-3B1F-4561-BE52-460AB01E753B}" type="presOf" srcId="{9F03E9B1-BC81-4134-BE9A-1BD2B2B17D58}" destId="{B41A4342-7D0C-4DD5-8C10-7C60E3B82A3F}" srcOrd="0" destOrd="0" presId="urn:microsoft.com/office/officeart/2005/8/layout/vList5"/>
    <dgm:cxn modelId="{FB39CBA9-03DF-4D41-BFAD-8CD93AD3C63A}" srcId="{B56DEF82-A9B2-480C-8B67-6E6FFC84506D}" destId="{B9CE6478-DC08-427F-BA82-90BAF499B60B}" srcOrd="0" destOrd="0" parTransId="{31081761-DA01-4730-A4B5-0B1124989A38}" sibTransId="{4792734B-397E-4D2D-AAD3-F2677912D6D0}"/>
    <dgm:cxn modelId="{7E5CE3B1-D533-450F-8600-228D08488CDD}" type="presOf" srcId="{85A1CD8C-2AA0-4655-9DF8-68AF2FBFB88A}" destId="{A3BC9022-6C09-46C4-A2CE-388E9BC62E83}" srcOrd="0" destOrd="0" presId="urn:microsoft.com/office/officeart/2005/8/layout/vList5"/>
    <dgm:cxn modelId="{7B24D3B9-FDBB-475D-B0FF-ABF379941DD2}" srcId="{8B4E1138-CF49-4887-A394-DE608E75C73F}" destId="{F5D110ED-B611-4A13-A668-19CAF1407EFB}" srcOrd="1" destOrd="0" parTransId="{0C4BEA6A-4AEE-482D-A8FC-2823A556185F}" sibTransId="{0E411D65-B28E-4649-8113-20234F22AC1A}"/>
    <dgm:cxn modelId="{CFA6DEBE-90A3-4BC2-BF26-7A368B4744EE}" type="presOf" srcId="{515DC4CF-760F-4C48-981C-348220D2CE14}" destId="{AFDCB3B2-E596-45E1-B026-F4E47FC26A4A}" srcOrd="0" destOrd="0" presId="urn:microsoft.com/office/officeart/2005/8/layout/vList5"/>
    <dgm:cxn modelId="{CF66A0C2-9530-46A1-ADEA-D3020FDD7932}" type="presOf" srcId="{9886A369-2433-4FD1-AED4-288DF0D1B991}" destId="{A4476978-AAFC-4C4F-93E9-EF47D8484B42}" srcOrd="0" destOrd="0" presId="urn:microsoft.com/office/officeart/2005/8/layout/vList5"/>
    <dgm:cxn modelId="{0335CBCF-3134-4E6D-A9FE-4431CC9459F5}" srcId="{1CD00D27-E018-46DD-85C1-4B003CB83F3F}" destId="{0EB9B473-C365-4173-BA8B-C8B597B019EF}" srcOrd="11" destOrd="0" parTransId="{76C63D04-D471-4171-AEA5-213CBA5BFB48}" sibTransId="{B8F96F3D-944B-44AF-8BDF-21494A0C1CF7}"/>
    <dgm:cxn modelId="{D63192D4-1454-497C-A4F4-67754C3513B3}" type="presOf" srcId="{76B8EB28-219F-48D0-8671-667C55307EDE}" destId="{CDD46FB8-59A4-451E-8224-FCFB29A8F826}" srcOrd="0" destOrd="0" presId="urn:microsoft.com/office/officeart/2005/8/layout/vList5"/>
    <dgm:cxn modelId="{F41FC1D5-49BC-4D93-94F6-7974DAD51A59}" srcId="{1CD00D27-E018-46DD-85C1-4B003CB83F3F}" destId="{8B4E1138-CF49-4887-A394-DE608E75C73F}" srcOrd="1" destOrd="0" parTransId="{5E440FA7-041F-43D2-A55E-926E61DA3B43}" sibTransId="{BAFF8376-0D7A-4A4D-8A28-F50DF8467806}"/>
    <dgm:cxn modelId="{9485E4D5-061B-435E-AEED-C00CE2C102B3}" type="presOf" srcId="{0C35DE36-9C08-4475-A6DD-9348C9A47A35}" destId="{27147F32-360D-4ED6-A2AE-9FFAF793C896}" srcOrd="0" destOrd="0" presId="urn:microsoft.com/office/officeart/2005/8/layout/vList5"/>
    <dgm:cxn modelId="{46B413DC-5098-48F6-9EB0-BE7E96E45F5A}" srcId="{1CD00D27-E018-46DD-85C1-4B003CB83F3F}" destId="{E792EABB-2611-43E0-A823-EFC504AF0B11}" srcOrd="2" destOrd="0" parTransId="{34093EBA-DAA1-4414-AD03-CED301A77182}" sibTransId="{F6CB0A67-1258-4D58-8FF5-79C22DD37A92}"/>
    <dgm:cxn modelId="{87C9F5E3-123D-4D56-92A3-3326B0493B5D}" type="presOf" srcId="{A695C8BC-0400-4D3D-9C04-5C63DD830CAB}" destId="{8DAF05DB-A47C-43D4-9601-4BB5A2FC9D95}" srcOrd="0" destOrd="0" presId="urn:microsoft.com/office/officeart/2005/8/layout/vList5"/>
    <dgm:cxn modelId="{61258CED-83CE-4FC0-A174-66F7CBD7659A}" type="presOf" srcId="{8B4E1138-CF49-4887-A394-DE608E75C73F}" destId="{DDBEB4CA-0D00-4ECE-ACD6-3886EEF94F17}" srcOrd="0" destOrd="0" presId="urn:microsoft.com/office/officeart/2005/8/layout/vList5"/>
    <dgm:cxn modelId="{5A4C46EF-AB33-4E46-A67F-0CA5C172C60B}" type="presOf" srcId="{63CB215D-8CAC-47E9-BD94-033BCF8E4886}" destId="{B41A4342-7D0C-4DD5-8C10-7C60E3B82A3F}" srcOrd="0" destOrd="1" presId="urn:microsoft.com/office/officeart/2005/8/layout/vList5"/>
    <dgm:cxn modelId="{9EFF14F2-CEB4-46A1-9E65-305008BA659B}" type="presOf" srcId="{1A8D2DEC-6C52-4FE7-8F37-19407EF67CD3}" destId="{05A75EE5-C78D-4F3A-ABDA-CD500DD8A691}" srcOrd="0" destOrd="1" presId="urn:microsoft.com/office/officeart/2005/8/layout/vList5"/>
    <dgm:cxn modelId="{056783F8-F824-41C4-84C8-3676F3BA4689}" srcId="{A695C8BC-0400-4D3D-9C04-5C63DD830CAB}" destId="{7275AA7B-98A4-4D0F-9810-C10BAFDBE885}" srcOrd="1" destOrd="0" parTransId="{7498715E-A6F6-4876-B829-9268755F1310}" sibTransId="{B990BC26-82E9-4929-AE68-B2A4ADF20EA2}"/>
    <dgm:cxn modelId="{048DC3FD-0BF5-4FD0-B816-EB6397846302}" srcId="{5378027A-460E-46BA-B633-EEF671AAA443}" destId="{63CB215D-8CAC-47E9-BD94-033BCF8E4886}" srcOrd="1" destOrd="0" parTransId="{C530C883-8C62-48AA-9D07-0440F248CA34}" sibTransId="{9A3D4788-BCA6-47D6-9E22-D5FB1F175ABC}"/>
    <dgm:cxn modelId="{C72A6DFE-2AC0-48F1-A034-65833BA25C76}" type="presOf" srcId="{D84DBE2C-9516-4E3F-86DE-D7AA11B07D33}" destId="{581CF620-DBFF-4DC1-924E-FB83E589ADE9}" srcOrd="0" destOrd="0" presId="urn:microsoft.com/office/officeart/2005/8/layout/vList5"/>
    <dgm:cxn modelId="{576339FF-8098-4F3C-B943-271755E91958}" type="presOf" srcId="{2845EDE2-D687-433E-8126-4CB58EA7F610}" destId="{FA2C952F-DF3D-43CD-B647-59FDA51E6766}" srcOrd="0" destOrd="1" presId="urn:microsoft.com/office/officeart/2005/8/layout/vList5"/>
    <dgm:cxn modelId="{23D46AEA-58D9-47A8-B62D-315644C70419}" type="presParOf" srcId="{9B785A72-6017-4418-8522-7709CB78898A}" destId="{993DD3FF-6CD9-4F7B-9C94-CE030DA6230F}" srcOrd="0" destOrd="0" presId="urn:microsoft.com/office/officeart/2005/8/layout/vList5"/>
    <dgm:cxn modelId="{61389B4E-E006-45A0-8D75-5BEA9EB9F5C9}" type="presParOf" srcId="{993DD3FF-6CD9-4F7B-9C94-CE030DA6230F}" destId="{AFDCB3B2-E596-45E1-B026-F4E47FC26A4A}" srcOrd="0" destOrd="0" presId="urn:microsoft.com/office/officeart/2005/8/layout/vList5"/>
    <dgm:cxn modelId="{B855DF7E-084B-4A9C-A52E-4D98E0FA9DA4}" type="presParOf" srcId="{993DD3FF-6CD9-4F7B-9C94-CE030DA6230F}" destId="{FA2C952F-DF3D-43CD-B647-59FDA51E6766}" srcOrd="1" destOrd="0" presId="urn:microsoft.com/office/officeart/2005/8/layout/vList5"/>
    <dgm:cxn modelId="{8D85CC09-2F2E-4B52-934D-65673F9C1528}" type="presParOf" srcId="{9B785A72-6017-4418-8522-7709CB78898A}" destId="{3F49A683-3FD3-4743-BB73-3FB4575BDC99}" srcOrd="1" destOrd="0" presId="urn:microsoft.com/office/officeart/2005/8/layout/vList5"/>
    <dgm:cxn modelId="{B88B847F-F8EC-4394-9196-BA54031F8529}" type="presParOf" srcId="{9B785A72-6017-4418-8522-7709CB78898A}" destId="{AED67026-7AC7-4E73-9863-2009FEFABF7A}" srcOrd="2" destOrd="0" presId="urn:microsoft.com/office/officeart/2005/8/layout/vList5"/>
    <dgm:cxn modelId="{9B65192E-9B9F-4E37-8665-556296BF967D}" type="presParOf" srcId="{AED67026-7AC7-4E73-9863-2009FEFABF7A}" destId="{DDBEB4CA-0D00-4ECE-ACD6-3886EEF94F17}" srcOrd="0" destOrd="0" presId="urn:microsoft.com/office/officeart/2005/8/layout/vList5"/>
    <dgm:cxn modelId="{E603F91B-F4B6-4232-AACD-1AEF13A6FC71}" type="presParOf" srcId="{AED67026-7AC7-4E73-9863-2009FEFABF7A}" destId="{4FFF087C-6044-4D8E-A1FB-F4FCEE4EAAE6}" srcOrd="1" destOrd="0" presId="urn:microsoft.com/office/officeart/2005/8/layout/vList5"/>
    <dgm:cxn modelId="{F0DED9CC-BAE6-4D0E-A722-A8F37AAD7DAB}" type="presParOf" srcId="{9B785A72-6017-4418-8522-7709CB78898A}" destId="{E02C47BD-1B46-4960-A4BB-D1E56EF19C7D}" srcOrd="3" destOrd="0" presId="urn:microsoft.com/office/officeart/2005/8/layout/vList5"/>
    <dgm:cxn modelId="{5A15AD6D-0C98-4F5C-85FA-78F89E2817A9}" type="presParOf" srcId="{9B785A72-6017-4418-8522-7709CB78898A}" destId="{256F91F5-89C7-488D-86B2-2AC274941018}" srcOrd="4" destOrd="0" presId="urn:microsoft.com/office/officeart/2005/8/layout/vList5"/>
    <dgm:cxn modelId="{94696294-B9AE-4419-ABE4-1BB18A4C1CD7}" type="presParOf" srcId="{256F91F5-89C7-488D-86B2-2AC274941018}" destId="{D0A3BE2B-D9D7-4BCB-B076-46AB389E2153}" srcOrd="0" destOrd="0" presId="urn:microsoft.com/office/officeart/2005/8/layout/vList5"/>
    <dgm:cxn modelId="{D8F05015-5D02-432B-9B31-929D35A6E53A}" type="presParOf" srcId="{256F91F5-89C7-488D-86B2-2AC274941018}" destId="{05A75EE5-C78D-4F3A-ABDA-CD500DD8A691}" srcOrd="1" destOrd="0" presId="urn:microsoft.com/office/officeart/2005/8/layout/vList5"/>
    <dgm:cxn modelId="{1BFBE0EB-7F6B-4AAF-A210-BCE06BE3DD3C}" type="presParOf" srcId="{9B785A72-6017-4418-8522-7709CB78898A}" destId="{26246AC0-6926-47EB-ACD3-D60F00BCAE51}" srcOrd="5" destOrd="0" presId="urn:microsoft.com/office/officeart/2005/8/layout/vList5"/>
    <dgm:cxn modelId="{3D44FE9E-6C85-48B9-8598-D41B90F72964}" type="presParOf" srcId="{9B785A72-6017-4418-8522-7709CB78898A}" destId="{B062DDAF-1E7C-429C-9544-733B5AEEF474}" srcOrd="6" destOrd="0" presId="urn:microsoft.com/office/officeart/2005/8/layout/vList5"/>
    <dgm:cxn modelId="{2A5F6E9F-E3CC-445C-91FF-051937A3CC6D}" type="presParOf" srcId="{B062DDAF-1E7C-429C-9544-733B5AEEF474}" destId="{A4476978-AAFC-4C4F-93E9-EF47D8484B42}" srcOrd="0" destOrd="0" presId="urn:microsoft.com/office/officeart/2005/8/layout/vList5"/>
    <dgm:cxn modelId="{593D10A1-ADFD-4F71-AA6F-229645A5A5BC}" type="presParOf" srcId="{B062DDAF-1E7C-429C-9544-733B5AEEF474}" destId="{697C50CB-F0C4-4B28-AB07-D09C07599784}" srcOrd="1" destOrd="0" presId="urn:microsoft.com/office/officeart/2005/8/layout/vList5"/>
    <dgm:cxn modelId="{FCEC6CCC-CF5D-480A-9F2E-A0CC0FF9CE96}" type="presParOf" srcId="{9B785A72-6017-4418-8522-7709CB78898A}" destId="{4293E0F0-2C94-4C62-BB53-7F8DB5F985B0}" srcOrd="7" destOrd="0" presId="urn:microsoft.com/office/officeart/2005/8/layout/vList5"/>
    <dgm:cxn modelId="{3ACAF270-1A4B-4D4F-9D6C-98BDC28F0C49}" type="presParOf" srcId="{9B785A72-6017-4418-8522-7709CB78898A}" destId="{E5EFE178-7125-4AAA-9E16-430563E8D0B1}" srcOrd="8" destOrd="0" presId="urn:microsoft.com/office/officeart/2005/8/layout/vList5"/>
    <dgm:cxn modelId="{F3BAB347-576E-4608-8725-CD36B0341031}" type="presParOf" srcId="{E5EFE178-7125-4AAA-9E16-430563E8D0B1}" destId="{570C1764-8ABF-4A43-BA54-1E6E43BE7B6B}" srcOrd="0" destOrd="0" presId="urn:microsoft.com/office/officeart/2005/8/layout/vList5"/>
    <dgm:cxn modelId="{23D04D6F-28FB-4A32-BE2A-409CD1283579}" type="presParOf" srcId="{E5EFE178-7125-4AAA-9E16-430563E8D0B1}" destId="{B41A4342-7D0C-4DD5-8C10-7C60E3B82A3F}" srcOrd="1" destOrd="0" presId="urn:microsoft.com/office/officeart/2005/8/layout/vList5"/>
    <dgm:cxn modelId="{4CD00836-8CCC-4FAD-A04B-0C809EFE86FB}" type="presParOf" srcId="{9B785A72-6017-4418-8522-7709CB78898A}" destId="{A700911B-3D71-4421-80D6-1F180540C696}" srcOrd="9" destOrd="0" presId="urn:microsoft.com/office/officeart/2005/8/layout/vList5"/>
    <dgm:cxn modelId="{EE7228BF-6391-40BD-903F-CE244698332E}" type="presParOf" srcId="{9B785A72-6017-4418-8522-7709CB78898A}" destId="{E29C56CC-CD03-4381-8CAC-A491009B6908}" srcOrd="10" destOrd="0" presId="urn:microsoft.com/office/officeart/2005/8/layout/vList5"/>
    <dgm:cxn modelId="{5BF05CF4-6E23-45B4-AD7A-FCA4CCD95990}" type="presParOf" srcId="{E29C56CC-CD03-4381-8CAC-A491009B6908}" destId="{A3BC9022-6C09-46C4-A2CE-388E9BC62E83}" srcOrd="0" destOrd="0" presId="urn:microsoft.com/office/officeart/2005/8/layout/vList5"/>
    <dgm:cxn modelId="{E91E75F6-589C-4D6D-8361-E27C97583C95}" type="presParOf" srcId="{E29C56CC-CD03-4381-8CAC-A491009B6908}" destId="{581CF620-DBFF-4DC1-924E-FB83E589ADE9}" srcOrd="1" destOrd="0" presId="urn:microsoft.com/office/officeart/2005/8/layout/vList5"/>
    <dgm:cxn modelId="{7E10267F-401A-4908-8A0F-4626FAB223CA}" type="presParOf" srcId="{9B785A72-6017-4418-8522-7709CB78898A}" destId="{FCC0F07A-87E4-41D7-80E3-D3DF917C3ADE}" srcOrd="11" destOrd="0" presId="urn:microsoft.com/office/officeart/2005/8/layout/vList5"/>
    <dgm:cxn modelId="{F53CC3C7-9442-4982-BCC4-79D0CE64B630}" type="presParOf" srcId="{9B785A72-6017-4418-8522-7709CB78898A}" destId="{94C52692-FC86-40FA-BD3C-2F17CDBF2704}" srcOrd="12" destOrd="0" presId="urn:microsoft.com/office/officeart/2005/8/layout/vList5"/>
    <dgm:cxn modelId="{F7BE7241-56F6-46BA-BBFD-2B1B37F0D2C7}" type="presParOf" srcId="{94C52692-FC86-40FA-BD3C-2F17CDBF2704}" destId="{C041CD90-B7A5-4874-85A7-FC2BF990ACC1}" srcOrd="0" destOrd="0" presId="urn:microsoft.com/office/officeart/2005/8/layout/vList5"/>
    <dgm:cxn modelId="{69BDD393-0D6B-487D-9DD0-89381404DADE}" type="presParOf" srcId="{94C52692-FC86-40FA-BD3C-2F17CDBF2704}" destId="{EB223AE5-7167-475D-9942-0345C0B997D8}" srcOrd="1" destOrd="0" presId="urn:microsoft.com/office/officeart/2005/8/layout/vList5"/>
    <dgm:cxn modelId="{6FB842F3-A8E8-4264-95EA-5E15FE8D5794}" type="presParOf" srcId="{9B785A72-6017-4418-8522-7709CB78898A}" destId="{85622142-1454-4AAF-A862-87D4742E33FF}" srcOrd="13" destOrd="0" presId="urn:microsoft.com/office/officeart/2005/8/layout/vList5"/>
    <dgm:cxn modelId="{9976CF76-DC96-4BA4-981A-ECFEF82CBA6E}" type="presParOf" srcId="{9B785A72-6017-4418-8522-7709CB78898A}" destId="{31331CA6-3880-47FB-AF80-40EBA9C58E72}" srcOrd="14" destOrd="0" presId="urn:microsoft.com/office/officeart/2005/8/layout/vList5"/>
    <dgm:cxn modelId="{F7C310B0-74B9-4869-8A11-7BB48FD81C56}" type="presParOf" srcId="{31331CA6-3880-47FB-AF80-40EBA9C58E72}" destId="{8DAF05DB-A47C-43D4-9601-4BB5A2FC9D95}" srcOrd="0" destOrd="0" presId="urn:microsoft.com/office/officeart/2005/8/layout/vList5"/>
    <dgm:cxn modelId="{FE6809E0-D9D7-43DB-A1D3-6CED12BDEE1D}" type="presParOf" srcId="{31331CA6-3880-47FB-AF80-40EBA9C58E72}" destId="{8ECA511F-4271-4277-A815-3C2C11A8CF46}" srcOrd="1" destOrd="0" presId="urn:microsoft.com/office/officeart/2005/8/layout/vList5"/>
    <dgm:cxn modelId="{49997D97-B4A8-40E5-A0BF-0434D17F0A58}" type="presParOf" srcId="{9B785A72-6017-4418-8522-7709CB78898A}" destId="{D29A343D-2619-4F9A-A4EF-07C0C4A49CB8}" srcOrd="15" destOrd="0" presId="urn:microsoft.com/office/officeart/2005/8/layout/vList5"/>
    <dgm:cxn modelId="{3420D2A0-707C-447E-8CEB-12619625707A}" type="presParOf" srcId="{9B785A72-6017-4418-8522-7709CB78898A}" destId="{DEACEEDC-6CCE-4A27-B776-B2C88E82F873}" srcOrd="16" destOrd="0" presId="urn:microsoft.com/office/officeart/2005/8/layout/vList5"/>
    <dgm:cxn modelId="{72FC05C9-0BC1-4EE0-A1AD-FA014138EC77}" type="presParOf" srcId="{DEACEEDC-6CCE-4A27-B776-B2C88E82F873}" destId="{EAE9E21B-9800-4ABF-89EA-33B4F2B77AF6}" srcOrd="0" destOrd="0" presId="urn:microsoft.com/office/officeart/2005/8/layout/vList5"/>
    <dgm:cxn modelId="{46341CB3-47F5-44D7-ADA4-DD07FA832490}" type="presParOf" srcId="{DEACEEDC-6CCE-4A27-B776-B2C88E82F873}" destId="{48CF7B0F-F0E7-48E4-BEC4-436E809F6B35}" srcOrd="1" destOrd="0" presId="urn:microsoft.com/office/officeart/2005/8/layout/vList5"/>
    <dgm:cxn modelId="{B3AC516E-6AFE-4873-A933-06B169F12C40}" type="presParOf" srcId="{9B785A72-6017-4418-8522-7709CB78898A}" destId="{D397323F-16C4-4661-89C9-3A4A3D8115D7}" srcOrd="17" destOrd="0" presId="urn:microsoft.com/office/officeart/2005/8/layout/vList5"/>
    <dgm:cxn modelId="{82D1F54D-A0D4-4AD3-87DC-3D1CBE30FC76}" type="presParOf" srcId="{9B785A72-6017-4418-8522-7709CB78898A}" destId="{A16A533E-DB80-459E-B893-7BD88D0487CF}" srcOrd="18" destOrd="0" presId="urn:microsoft.com/office/officeart/2005/8/layout/vList5"/>
    <dgm:cxn modelId="{9810527B-946F-4011-A179-D088FD15D3CD}" type="presParOf" srcId="{A16A533E-DB80-459E-B893-7BD88D0487CF}" destId="{CDD46FB8-59A4-451E-8224-FCFB29A8F826}" srcOrd="0" destOrd="0" presId="urn:microsoft.com/office/officeart/2005/8/layout/vList5"/>
    <dgm:cxn modelId="{D343F285-81B0-4246-B546-5CDC5AAE1248}" type="presParOf" srcId="{A16A533E-DB80-459E-B893-7BD88D0487CF}" destId="{15EEA3DA-7EB1-4183-A092-2B391EE45CAA}" srcOrd="1" destOrd="0" presId="urn:microsoft.com/office/officeart/2005/8/layout/vList5"/>
    <dgm:cxn modelId="{EDBCD6D9-6086-46AC-82E8-5D8C1423036A}" type="presParOf" srcId="{9B785A72-6017-4418-8522-7709CB78898A}" destId="{F0E18473-D9B2-4333-AC34-41B7C4BF0522}" srcOrd="19" destOrd="0" presId="urn:microsoft.com/office/officeart/2005/8/layout/vList5"/>
    <dgm:cxn modelId="{F55CD531-E5C3-484D-8E75-701B4DE7576D}" type="presParOf" srcId="{9B785A72-6017-4418-8522-7709CB78898A}" destId="{8623076F-D600-46B2-81E3-E9D82448789D}" srcOrd="20" destOrd="0" presId="urn:microsoft.com/office/officeart/2005/8/layout/vList5"/>
    <dgm:cxn modelId="{33B746B4-F30B-4C36-892F-3F20FBB4229C}" type="presParOf" srcId="{8623076F-D600-46B2-81E3-E9D82448789D}" destId="{E287C867-7BB9-4022-BB4A-54AF9AC81B1E}" srcOrd="0" destOrd="0" presId="urn:microsoft.com/office/officeart/2005/8/layout/vList5"/>
    <dgm:cxn modelId="{8574E8B0-6FEF-4D64-98E2-5F306E7106B0}" type="presParOf" srcId="{8623076F-D600-46B2-81E3-E9D82448789D}" destId="{8872514C-F246-43B3-B221-E6D8655D4980}" srcOrd="1" destOrd="0" presId="urn:microsoft.com/office/officeart/2005/8/layout/vList5"/>
    <dgm:cxn modelId="{81759A9F-767B-4C04-8123-77503E67411A}" type="presParOf" srcId="{9B785A72-6017-4418-8522-7709CB78898A}" destId="{25C78478-2364-4A6E-B065-D6C78F797A38}" srcOrd="21" destOrd="0" presId="urn:microsoft.com/office/officeart/2005/8/layout/vList5"/>
    <dgm:cxn modelId="{A0172E96-6B94-4E19-8597-93C876F6BAC5}" type="presParOf" srcId="{9B785A72-6017-4418-8522-7709CB78898A}" destId="{6E648A79-3FA3-44DB-8AF6-204F42334E0A}" srcOrd="22" destOrd="0" presId="urn:microsoft.com/office/officeart/2005/8/layout/vList5"/>
    <dgm:cxn modelId="{A40A93B5-F508-403D-819C-26B4A92E9CA9}" type="presParOf" srcId="{6E648A79-3FA3-44DB-8AF6-204F42334E0A}" destId="{091894C8-08B4-4840-A456-41A0BFF81051}" srcOrd="0" destOrd="0" presId="urn:microsoft.com/office/officeart/2005/8/layout/vList5"/>
    <dgm:cxn modelId="{08F8374B-0DB0-428D-AB00-FAB4F046DEAD}" type="presParOf" srcId="{6E648A79-3FA3-44DB-8AF6-204F42334E0A}" destId="{27147F32-360D-4ED6-A2AE-9FFAF793C896}"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DC85E99A-FE05-4BA0-9EA8-9B4E2D936DFB}" type="doc">
      <dgm:prSet loTypeId="urn:microsoft.com/office/officeart/2005/8/layout/vList6" loCatId="list" qsTypeId="urn:microsoft.com/office/officeart/2005/8/quickstyle/simple1" qsCatId="simple" csTypeId="urn:microsoft.com/office/officeart/2005/8/colors/accent1_2" csCatId="accent1" phldr="1"/>
      <dgm:spPr/>
      <dgm:t>
        <a:bodyPr/>
        <a:lstStyle/>
        <a:p>
          <a:endParaRPr lang="en-IN"/>
        </a:p>
      </dgm:t>
    </dgm:pt>
    <dgm:pt modelId="{F0A5CEF2-AB5E-45DC-A117-2BA2EEA35BA1}">
      <dgm:prSet phldrT="[Text]" custT="1"/>
      <dgm:spPr/>
      <dgm:t>
        <a:bodyPr/>
        <a:lstStyle/>
        <a:p>
          <a:pPr>
            <a:lnSpc>
              <a:spcPct val="100000"/>
            </a:lnSpc>
            <a:spcBef>
              <a:spcPts val="0"/>
            </a:spcBef>
            <a:spcAft>
              <a:spcPts val="0"/>
            </a:spcAft>
          </a:pPr>
          <a:r>
            <a:rPr lang="en-IN" sz="1800" b="1" i="0" dirty="0"/>
            <a:t>Autonomous Vehicles:</a:t>
          </a:r>
          <a:endParaRPr lang="en-IN" sz="1800" dirty="0"/>
        </a:p>
      </dgm:t>
    </dgm:pt>
    <dgm:pt modelId="{383B214E-C64B-495E-95D2-FA0C3EFBDD68}" type="parTrans" cxnId="{ABB94D82-0CD7-4ACD-9021-2EF379A21B41}">
      <dgm:prSet/>
      <dgm:spPr/>
      <dgm:t>
        <a:bodyPr/>
        <a:lstStyle/>
        <a:p>
          <a:pPr>
            <a:lnSpc>
              <a:spcPct val="100000"/>
            </a:lnSpc>
            <a:spcBef>
              <a:spcPts val="0"/>
            </a:spcBef>
            <a:spcAft>
              <a:spcPts val="0"/>
            </a:spcAft>
          </a:pPr>
          <a:endParaRPr lang="en-IN" sz="1800"/>
        </a:p>
      </dgm:t>
    </dgm:pt>
    <dgm:pt modelId="{1CE6D1C6-9315-440B-BC8B-A2FEB9728148}" type="sibTrans" cxnId="{ABB94D82-0CD7-4ACD-9021-2EF379A21B41}">
      <dgm:prSet/>
      <dgm:spPr/>
      <dgm:t>
        <a:bodyPr/>
        <a:lstStyle/>
        <a:p>
          <a:pPr>
            <a:lnSpc>
              <a:spcPct val="100000"/>
            </a:lnSpc>
            <a:spcBef>
              <a:spcPts val="0"/>
            </a:spcBef>
            <a:spcAft>
              <a:spcPts val="0"/>
            </a:spcAft>
          </a:pPr>
          <a:endParaRPr lang="en-IN" sz="1800"/>
        </a:p>
      </dgm:t>
    </dgm:pt>
    <dgm:pt modelId="{28E41595-4082-4965-B856-1EA338DE074E}">
      <dgm:prSet custT="1"/>
      <dgm:spPr/>
      <dgm:t>
        <a:bodyPr/>
        <a:lstStyle/>
        <a:p>
          <a:pPr>
            <a:lnSpc>
              <a:spcPct val="100000"/>
            </a:lnSpc>
            <a:spcBef>
              <a:spcPts val="0"/>
            </a:spcBef>
            <a:spcAft>
              <a:spcPts val="0"/>
            </a:spcAft>
            <a:buFont typeface="+mj-lt"/>
            <a:buAutoNum type="arabicPeriod"/>
          </a:pPr>
          <a:r>
            <a:rPr lang="en-US" sz="1800" b="0" i="0" dirty="0"/>
            <a:t>Computer vision is crucial for tasks like lane detection, object recognition, and pedestrian tracking.</a:t>
          </a:r>
        </a:p>
      </dgm:t>
    </dgm:pt>
    <dgm:pt modelId="{CCE3BE43-B1F0-478B-9169-F912EA5BCBDC}" type="parTrans" cxnId="{A9900F63-CC38-4364-AA68-764AA7F90905}">
      <dgm:prSet/>
      <dgm:spPr/>
      <dgm:t>
        <a:bodyPr/>
        <a:lstStyle/>
        <a:p>
          <a:pPr>
            <a:lnSpc>
              <a:spcPct val="100000"/>
            </a:lnSpc>
            <a:spcBef>
              <a:spcPts val="0"/>
            </a:spcBef>
            <a:spcAft>
              <a:spcPts val="0"/>
            </a:spcAft>
          </a:pPr>
          <a:endParaRPr lang="en-IN" sz="1800"/>
        </a:p>
      </dgm:t>
    </dgm:pt>
    <dgm:pt modelId="{950F1911-36FF-4DBE-9537-D05CA396D3C2}" type="sibTrans" cxnId="{A9900F63-CC38-4364-AA68-764AA7F90905}">
      <dgm:prSet/>
      <dgm:spPr/>
      <dgm:t>
        <a:bodyPr/>
        <a:lstStyle/>
        <a:p>
          <a:pPr>
            <a:lnSpc>
              <a:spcPct val="100000"/>
            </a:lnSpc>
            <a:spcBef>
              <a:spcPts val="0"/>
            </a:spcBef>
            <a:spcAft>
              <a:spcPts val="0"/>
            </a:spcAft>
          </a:pPr>
          <a:endParaRPr lang="en-IN" sz="1800"/>
        </a:p>
      </dgm:t>
    </dgm:pt>
    <dgm:pt modelId="{352F4076-5DB9-40AB-9FAF-1E535F4F6B2A}">
      <dgm:prSet custT="1"/>
      <dgm:spPr/>
      <dgm:t>
        <a:bodyPr/>
        <a:lstStyle/>
        <a:p>
          <a:pPr>
            <a:lnSpc>
              <a:spcPct val="100000"/>
            </a:lnSpc>
            <a:spcBef>
              <a:spcPts val="0"/>
            </a:spcBef>
            <a:spcAft>
              <a:spcPts val="0"/>
            </a:spcAft>
            <a:buFont typeface="+mj-lt"/>
            <a:buAutoNum type="arabicPeriod"/>
          </a:pPr>
          <a:r>
            <a:rPr lang="en-IN" sz="1800" b="1" i="0"/>
            <a:t>Surveillance Systems:</a:t>
          </a:r>
          <a:endParaRPr lang="en-IN" sz="1800" b="0" i="0"/>
        </a:p>
      </dgm:t>
    </dgm:pt>
    <dgm:pt modelId="{95514ABD-84B1-4428-B8BE-125C29FC5158}" type="parTrans" cxnId="{ECD7C09B-8320-46F8-B91D-82DAF67AFD98}">
      <dgm:prSet/>
      <dgm:spPr/>
      <dgm:t>
        <a:bodyPr/>
        <a:lstStyle/>
        <a:p>
          <a:pPr>
            <a:lnSpc>
              <a:spcPct val="100000"/>
            </a:lnSpc>
            <a:spcBef>
              <a:spcPts val="0"/>
            </a:spcBef>
            <a:spcAft>
              <a:spcPts val="0"/>
            </a:spcAft>
          </a:pPr>
          <a:endParaRPr lang="en-IN" sz="1800"/>
        </a:p>
      </dgm:t>
    </dgm:pt>
    <dgm:pt modelId="{B5F54076-B684-4BA1-BE9A-901C7A0072D3}" type="sibTrans" cxnId="{ECD7C09B-8320-46F8-B91D-82DAF67AFD98}">
      <dgm:prSet/>
      <dgm:spPr/>
      <dgm:t>
        <a:bodyPr/>
        <a:lstStyle/>
        <a:p>
          <a:pPr>
            <a:lnSpc>
              <a:spcPct val="100000"/>
            </a:lnSpc>
            <a:spcBef>
              <a:spcPts val="0"/>
            </a:spcBef>
            <a:spcAft>
              <a:spcPts val="0"/>
            </a:spcAft>
          </a:pPr>
          <a:endParaRPr lang="en-IN" sz="1800"/>
        </a:p>
      </dgm:t>
    </dgm:pt>
    <dgm:pt modelId="{26725386-37CE-4E42-868B-2B31293E0836}">
      <dgm:prSet custT="1"/>
      <dgm:spPr/>
      <dgm:t>
        <a:bodyPr/>
        <a:lstStyle/>
        <a:p>
          <a:pPr>
            <a:lnSpc>
              <a:spcPct val="100000"/>
            </a:lnSpc>
            <a:spcBef>
              <a:spcPts val="0"/>
            </a:spcBef>
            <a:spcAft>
              <a:spcPts val="0"/>
            </a:spcAft>
            <a:buFont typeface="+mj-lt"/>
            <a:buAutoNum type="arabicPeriod"/>
          </a:pPr>
          <a:r>
            <a:rPr lang="en-US" sz="1800" b="0" i="0"/>
            <a:t>Image and video analysis for security and monitoring purposes.</a:t>
          </a:r>
        </a:p>
      </dgm:t>
    </dgm:pt>
    <dgm:pt modelId="{D9F58358-260F-4E09-83C3-0009C2B3729A}" type="parTrans" cxnId="{9DDB1315-F378-482E-BC7F-0224A45D0C32}">
      <dgm:prSet/>
      <dgm:spPr/>
      <dgm:t>
        <a:bodyPr/>
        <a:lstStyle/>
        <a:p>
          <a:pPr>
            <a:lnSpc>
              <a:spcPct val="100000"/>
            </a:lnSpc>
            <a:spcBef>
              <a:spcPts val="0"/>
            </a:spcBef>
            <a:spcAft>
              <a:spcPts val="0"/>
            </a:spcAft>
          </a:pPr>
          <a:endParaRPr lang="en-IN" sz="1800"/>
        </a:p>
      </dgm:t>
    </dgm:pt>
    <dgm:pt modelId="{96A935FE-7874-4E51-B550-3E5E3509FFD8}" type="sibTrans" cxnId="{9DDB1315-F378-482E-BC7F-0224A45D0C32}">
      <dgm:prSet/>
      <dgm:spPr/>
      <dgm:t>
        <a:bodyPr/>
        <a:lstStyle/>
        <a:p>
          <a:pPr>
            <a:lnSpc>
              <a:spcPct val="100000"/>
            </a:lnSpc>
            <a:spcBef>
              <a:spcPts val="0"/>
            </a:spcBef>
            <a:spcAft>
              <a:spcPts val="0"/>
            </a:spcAft>
          </a:pPr>
          <a:endParaRPr lang="en-IN" sz="1800"/>
        </a:p>
      </dgm:t>
    </dgm:pt>
    <dgm:pt modelId="{C41BC576-A3B7-4734-9D94-E63855BDE570}">
      <dgm:prSet custT="1"/>
      <dgm:spPr/>
      <dgm:t>
        <a:bodyPr/>
        <a:lstStyle/>
        <a:p>
          <a:pPr>
            <a:lnSpc>
              <a:spcPct val="100000"/>
            </a:lnSpc>
            <a:spcBef>
              <a:spcPts val="0"/>
            </a:spcBef>
            <a:spcAft>
              <a:spcPts val="0"/>
            </a:spcAft>
            <a:buFont typeface="+mj-lt"/>
            <a:buAutoNum type="arabicPeriod"/>
          </a:pPr>
          <a:r>
            <a:rPr lang="en-IN" sz="1800" b="1" i="0"/>
            <a:t>Augmented Reality:</a:t>
          </a:r>
          <a:endParaRPr lang="en-IN" sz="1800" b="0" i="0"/>
        </a:p>
      </dgm:t>
    </dgm:pt>
    <dgm:pt modelId="{36B84D31-3005-4F25-9DBF-37D7252B9FD4}" type="parTrans" cxnId="{C9FF49DC-F64C-4903-B88E-DFBD9425E005}">
      <dgm:prSet/>
      <dgm:spPr/>
      <dgm:t>
        <a:bodyPr/>
        <a:lstStyle/>
        <a:p>
          <a:pPr>
            <a:lnSpc>
              <a:spcPct val="100000"/>
            </a:lnSpc>
            <a:spcBef>
              <a:spcPts val="0"/>
            </a:spcBef>
            <a:spcAft>
              <a:spcPts val="0"/>
            </a:spcAft>
          </a:pPr>
          <a:endParaRPr lang="en-IN" sz="1800"/>
        </a:p>
      </dgm:t>
    </dgm:pt>
    <dgm:pt modelId="{CCCE0E49-5EC3-4D86-9C7C-C7333C465FD3}" type="sibTrans" cxnId="{C9FF49DC-F64C-4903-B88E-DFBD9425E005}">
      <dgm:prSet/>
      <dgm:spPr/>
      <dgm:t>
        <a:bodyPr/>
        <a:lstStyle/>
        <a:p>
          <a:pPr>
            <a:lnSpc>
              <a:spcPct val="100000"/>
            </a:lnSpc>
            <a:spcBef>
              <a:spcPts val="0"/>
            </a:spcBef>
            <a:spcAft>
              <a:spcPts val="0"/>
            </a:spcAft>
          </a:pPr>
          <a:endParaRPr lang="en-IN" sz="1800"/>
        </a:p>
      </dgm:t>
    </dgm:pt>
    <dgm:pt modelId="{B2008FDA-EB89-43C9-BCBC-3A2CEAB8188B}">
      <dgm:prSet custT="1"/>
      <dgm:spPr/>
      <dgm:t>
        <a:bodyPr/>
        <a:lstStyle/>
        <a:p>
          <a:pPr>
            <a:lnSpc>
              <a:spcPct val="100000"/>
            </a:lnSpc>
            <a:spcBef>
              <a:spcPts val="0"/>
            </a:spcBef>
            <a:spcAft>
              <a:spcPts val="0"/>
            </a:spcAft>
            <a:buFont typeface="+mj-lt"/>
            <a:buAutoNum type="arabicPeriod"/>
          </a:pPr>
          <a:r>
            <a:rPr lang="en-US" sz="1800" b="0" i="0"/>
            <a:t>Overlaying digital information on the real-world view through computer vision.</a:t>
          </a:r>
        </a:p>
      </dgm:t>
    </dgm:pt>
    <dgm:pt modelId="{0CDBE5E6-F54B-4ADF-A744-B2E80B96BA00}" type="parTrans" cxnId="{D586D57F-B280-4DD3-9A9B-B09C9E2B41C0}">
      <dgm:prSet/>
      <dgm:spPr/>
      <dgm:t>
        <a:bodyPr/>
        <a:lstStyle/>
        <a:p>
          <a:pPr>
            <a:lnSpc>
              <a:spcPct val="100000"/>
            </a:lnSpc>
            <a:spcBef>
              <a:spcPts val="0"/>
            </a:spcBef>
            <a:spcAft>
              <a:spcPts val="0"/>
            </a:spcAft>
          </a:pPr>
          <a:endParaRPr lang="en-IN" sz="1800"/>
        </a:p>
      </dgm:t>
    </dgm:pt>
    <dgm:pt modelId="{2176745F-59B3-4A71-9639-963FAD7081F0}" type="sibTrans" cxnId="{D586D57F-B280-4DD3-9A9B-B09C9E2B41C0}">
      <dgm:prSet/>
      <dgm:spPr/>
      <dgm:t>
        <a:bodyPr/>
        <a:lstStyle/>
        <a:p>
          <a:pPr>
            <a:lnSpc>
              <a:spcPct val="100000"/>
            </a:lnSpc>
            <a:spcBef>
              <a:spcPts val="0"/>
            </a:spcBef>
            <a:spcAft>
              <a:spcPts val="0"/>
            </a:spcAft>
          </a:pPr>
          <a:endParaRPr lang="en-IN" sz="1800"/>
        </a:p>
      </dgm:t>
    </dgm:pt>
    <dgm:pt modelId="{DAEA043B-9375-4DC0-84DE-9B89B52E40A2}">
      <dgm:prSet custT="1"/>
      <dgm:spPr/>
      <dgm:t>
        <a:bodyPr/>
        <a:lstStyle/>
        <a:p>
          <a:pPr>
            <a:lnSpc>
              <a:spcPct val="100000"/>
            </a:lnSpc>
            <a:spcBef>
              <a:spcPts val="0"/>
            </a:spcBef>
            <a:spcAft>
              <a:spcPts val="0"/>
            </a:spcAft>
            <a:buFont typeface="+mj-lt"/>
            <a:buAutoNum type="arabicPeriod"/>
          </a:pPr>
          <a:r>
            <a:rPr lang="en-IN" sz="1800" b="1" i="0"/>
            <a:t>Healthcare:</a:t>
          </a:r>
          <a:endParaRPr lang="en-IN" sz="1800" b="0" i="0"/>
        </a:p>
      </dgm:t>
    </dgm:pt>
    <dgm:pt modelId="{2032F342-A9C1-441E-83C5-ED4E75AFFE07}" type="parTrans" cxnId="{B1F43A1C-5BDF-484E-B9E2-606F586E1FA4}">
      <dgm:prSet/>
      <dgm:spPr/>
      <dgm:t>
        <a:bodyPr/>
        <a:lstStyle/>
        <a:p>
          <a:pPr>
            <a:lnSpc>
              <a:spcPct val="100000"/>
            </a:lnSpc>
            <a:spcBef>
              <a:spcPts val="0"/>
            </a:spcBef>
            <a:spcAft>
              <a:spcPts val="0"/>
            </a:spcAft>
          </a:pPr>
          <a:endParaRPr lang="en-IN" sz="1800"/>
        </a:p>
      </dgm:t>
    </dgm:pt>
    <dgm:pt modelId="{EDA045FA-9675-447B-BDC2-687BA3D722AB}" type="sibTrans" cxnId="{B1F43A1C-5BDF-484E-B9E2-606F586E1FA4}">
      <dgm:prSet/>
      <dgm:spPr/>
      <dgm:t>
        <a:bodyPr/>
        <a:lstStyle/>
        <a:p>
          <a:pPr>
            <a:lnSpc>
              <a:spcPct val="100000"/>
            </a:lnSpc>
            <a:spcBef>
              <a:spcPts val="0"/>
            </a:spcBef>
            <a:spcAft>
              <a:spcPts val="0"/>
            </a:spcAft>
          </a:pPr>
          <a:endParaRPr lang="en-IN" sz="1800"/>
        </a:p>
      </dgm:t>
    </dgm:pt>
    <dgm:pt modelId="{457C570F-B252-46C1-B77E-60F75BE96083}">
      <dgm:prSet custT="1"/>
      <dgm:spPr/>
      <dgm:t>
        <a:bodyPr/>
        <a:lstStyle/>
        <a:p>
          <a:pPr>
            <a:lnSpc>
              <a:spcPct val="100000"/>
            </a:lnSpc>
            <a:spcBef>
              <a:spcPts val="0"/>
            </a:spcBef>
            <a:spcAft>
              <a:spcPts val="0"/>
            </a:spcAft>
            <a:buFont typeface="+mj-lt"/>
            <a:buAutoNum type="arabicPeriod"/>
          </a:pPr>
          <a:r>
            <a:rPr lang="en-US" sz="1800" b="0" i="0"/>
            <a:t>Medical imaging, pathology analysis, and surgery assistance.</a:t>
          </a:r>
        </a:p>
      </dgm:t>
    </dgm:pt>
    <dgm:pt modelId="{569FC9CF-CAF3-4D49-95BD-0037BFDA1524}" type="parTrans" cxnId="{D37B8682-C93C-4C9A-8495-5ECAC17505CE}">
      <dgm:prSet/>
      <dgm:spPr/>
      <dgm:t>
        <a:bodyPr/>
        <a:lstStyle/>
        <a:p>
          <a:pPr>
            <a:lnSpc>
              <a:spcPct val="100000"/>
            </a:lnSpc>
            <a:spcBef>
              <a:spcPts val="0"/>
            </a:spcBef>
            <a:spcAft>
              <a:spcPts val="0"/>
            </a:spcAft>
          </a:pPr>
          <a:endParaRPr lang="en-IN" sz="1800"/>
        </a:p>
      </dgm:t>
    </dgm:pt>
    <dgm:pt modelId="{6303E5F9-277D-4832-A7A1-C65D4F588A51}" type="sibTrans" cxnId="{D37B8682-C93C-4C9A-8495-5ECAC17505CE}">
      <dgm:prSet/>
      <dgm:spPr/>
      <dgm:t>
        <a:bodyPr/>
        <a:lstStyle/>
        <a:p>
          <a:pPr>
            <a:lnSpc>
              <a:spcPct val="100000"/>
            </a:lnSpc>
            <a:spcBef>
              <a:spcPts val="0"/>
            </a:spcBef>
            <a:spcAft>
              <a:spcPts val="0"/>
            </a:spcAft>
          </a:pPr>
          <a:endParaRPr lang="en-IN" sz="1800"/>
        </a:p>
      </dgm:t>
    </dgm:pt>
    <dgm:pt modelId="{8033FFBF-AF0E-4132-911D-4AB2F2A46AC7}">
      <dgm:prSet custT="1"/>
      <dgm:spPr/>
      <dgm:t>
        <a:bodyPr/>
        <a:lstStyle/>
        <a:p>
          <a:pPr>
            <a:lnSpc>
              <a:spcPct val="100000"/>
            </a:lnSpc>
            <a:spcBef>
              <a:spcPts val="0"/>
            </a:spcBef>
            <a:spcAft>
              <a:spcPts val="0"/>
            </a:spcAft>
            <a:buFont typeface="+mj-lt"/>
            <a:buAutoNum type="arabicPeriod"/>
          </a:pPr>
          <a:r>
            <a:rPr lang="en-IN" sz="1800" b="1" i="0"/>
            <a:t>Retail:</a:t>
          </a:r>
          <a:endParaRPr lang="en-IN" sz="1800" b="0" i="0"/>
        </a:p>
      </dgm:t>
    </dgm:pt>
    <dgm:pt modelId="{5156D951-6927-4095-A88C-D431F96C472A}" type="parTrans" cxnId="{9A5F3CB4-9FE6-4B9B-80E3-3992EBBF4113}">
      <dgm:prSet/>
      <dgm:spPr/>
      <dgm:t>
        <a:bodyPr/>
        <a:lstStyle/>
        <a:p>
          <a:pPr>
            <a:lnSpc>
              <a:spcPct val="100000"/>
            </a:lnSpc>
            <a:spcBef>
              <a:spcPts val="0"/>
            </a:spcBef>
            <a:spcAft>
              <a:spcPts val="0"/>
            </a:spcAft>
          </a:pPr>
          <a:endParaRPr lang="en-IN" sz="1800"/>
        </a:p>
      </dgm:t>
    </dgm:pt>
    <dgm:pt modelId="{E79C5A87-4233-4B18-AB81-E2C2ABD577FF}" type="sibTrans" cxnId="{9A5F3CB4-9FE6-4B9B-80E3-3992EBBF4113}">
      <dgm:prSet/>
      <dgm:spPr/>
      <dgm:t>
        <a:bodyPr/>
        <a:lstStyle/>
        <a:p>
          <a:pPr>
            <a:lnSpc>
              <a:spcPct val="100000"/>
            </a:lnSpc>
            <a:spcBef>
              <a:spcPts val="0"/>
            </a:spcBef>
            <a:spcAft>
              <a:spcPts val="0"/>
            </a:spcAft>
          </a:pPr>
          <a:endParaRPr lang="en-IN" sz="1800"/>
        </a:p>
      </dgm:t>
    </dgm:pt>
    <dgm:pt modelId="{4BAD8D22-8B1A-431D-9FEC-DC8668A1AC31}">
      <dgm:prSet custT="1"/>
      <dgm:spPr/>
      <dgm:t>
        <a:bodyPr/>
        <a:lstStyle/>
        <a:p>
          <a:pPr>
            <a:lnSpc>
              <a:spcPct val="100000"/>
            </a:lnSpc>
            <a:spcBef>
              <a:spcPts val="0"/>
            </a:spcBef>
            <a:spcAft>
              <a:spcPts val="0"/>
            </a:spcAft>
            <a:buFont typeface="+mj-lt"/>
            <a:buAutoNum type="arabicPeriod"/>
          </a:pPr>
          <a:r>
            <a:rPr lang="en-US" sz="1800" b="0" i="0"/>
            <a:t>Object recognition for inventory management, customer tracking, and cashierless stores.</a:t>
          </a:r>
        </a:p>
      </dgm:t>
    </dgm:pt>
    <dgm:pt modelId="{4D7A4E5A-8C00-460B-8D8D-3AC4159E0C10}" type="parTrans" cxnId="{E07C23AC-64F2-44EF-95AF-947F4BC8C229}">
      <dgm:prSet/>
      <dgm:spPr/>
      <dgm:t>
        <a:bodyPr/>
        <a:lstStyle/>
        <a:p>
          <a:pPr>
            <a:lnSpc>
              <a:spcPct val="100000"/>
            </a:lnSpc>
            <a:spcBef>
              <a:spcPts val="0"/>
            </a:spcBef>
            <a:spcAft>
              <a:spcPts val="0"/>
            </a:spcAft>
          </a:pPr>
          <a:endParaRPr lang="en-IN" sz="1800"/>
        </a:p>
      </dgm:t>
    </dgm:pt>
    <dgm:pt modelId="{6C3DE2C7-47AE-43BE-8668-D15745147724}" type="sibTrans" cxnId="{E07C23AC-64F2-44EF-95AF-947F4BC8C229}">
      <dgm:prSet/>
      <dgm:spPr/>
      <dgm:t>
        <a:bodyPr/>
        <a:lstStyle/>
        <a:p>
          <a:pPr>
            <a:lnSpc>
              <a:spcPct val="100000"/>
            </a:lnSpc>
            <a:spcBef>
              <a:spcPts val="0"/>
            </a:spcBef>
            <a:spcAft>
              <a:spcPts val="0"/>
            </a:spcAft>
          </a:pPr>
          <a:endParaRPr lang="en-IN" sz="1800"/>
        </a:p>
      </dgm:t>
    </dgm:pt>
    <dgm:pt modelId="{E5C5A6B3-E36F-41B3-93A2-79404D2779EC}">
      <dgm:prSet custT="1"/>
      <dgm:spPr/>
      <dgm:t>
        <a:bodyPr/>
        <a:lstStyle/>
        <a:p>
          <a:pPr>
            <a:lnSpc>
              <a:spcPct val="100000"/>
            </a:lnSpc>
            <a:spcBef>
              <a:spcPts val="0"/>
            </a:spcBef>
            <a:spcAft>
              <a:spcPts val="0"/>
            </a:spcAft>
            <a:buFont typeface="+mj-lt"/>
            <a:buAutoNum type="arabicPeriod"/>
          </a:pPr>
          <a:r>
            <a:rPr lang="en-IN" sz="1800" b="1" i="0"/>
            <a:t>Manufacturing:</a:t>
          </a:r>
          <a:endParaRPr lang="en-IN" sz="1800" b="0" i="0"/>
        </a:p>
      </dgm:t>
    </dgm:pt>
    <dgm:pt modelId="{E3CAE930-E8C4-44DA-870F-B412A46D12CB}" type="parTrans" cxnId="{EF85216D-684E-45FD-94C3-AD085A5CF6E2}">
      <dgm:prSet/>
      <dgm:spPr/>
      <dgm:t>
        <a:bodyPr/>
        <a:lstStyle/>
        <a:p>
          <a:pPr>
            <a:lnSpc>
              <a:spcPct val="100000"/>
            </a:lnSpc>
            <a:spcBef>
              <a:spcPts val="0"/>
            </a:spcBef>
            <a:spcAft>
              <a:spcPts val="0"/>
            </a:spcAft>
          </a:pPr>
          <a:endParaRPr lang="en-IN" sz="1800"/>
        </a:p>
      </dgm:t>
    </dgm:pt>
    <dgm:pt modelId="{BE256CEF-E0F2-4735-A4B2-426B33E5AD8F}" type="sibTrans" cxnId="{EF85216D-684E-45FD-94C3-AD085A5CF6E2}">
      <dgm:prSet/>
      <dgm:spPr/>
      <dgm:t>
        <a:bodyPr/>
        <a:lstStyle/>
        <a:p>
          <a:pPr>
            <a:lnSpc>
              <a:spcPct val="100000"/>
            </a:lnSpc>
            <a:spcBef>
              <a:spcPts val="0"/>
            </a:spcBef>
            <a:spcAft>
              <a:spcPts val="0"/>
            </a:spcAft>
          </a:pPr>
          <a:endParaRPr lang="en-IN" sz="1800"/>
        </a:p>
      </dgm:t>
    </dgm:pt>
    <dgm:pt modelId="{8CA67FDD-1C07-444C-8952-67E3116AB4FB}">
      <dgm:prSet custT="1"/>
      <dgm:spPr/>
      <dgm:t>
        <a:bodyPr/>
        <a:lstStyle/>
        <a:p>
          <a:pPr>
            <a:lnSpc>
              <a:spcPct val="100000"/>
            </a:lnSpc>
            <a:spcBef>
              <a:spcPts val="0"/>
            </a:spcBef>
            <a:spcAft>
              <a:spcPts val="0"/>
            </a:spcAft>
            <a:buFont typeface="+mj-lt"/>
            <a:buAutoNum type="arabicPeriod"/>
          </a:pPr>
          <a:r>
            <a:rPr lang="en-US" sz="1800" b="0" i="0" dirty="0"/>
            <a:t>Quality control, defect detection, and process optimization using computer vision.</a:t>
          </a:r>
        </a:p>
      </dgm:t>
    </dgm:pt>
    <dgm:pt modelId="{F4F87BEB-9C1A-4EEF-94C8-581DEF3D2FB2}" type="parTrans" cxnId="{100F9745-EA89-4A87-8E5C-0FC36161AC33}">
      <dgm:prSet/>
      <dgm:spPr/>
      <dgm:t>
        <a:bodyPr/>
        <a:lstStyle/>
        <a:p>
          <a:pPr>
            <a:lnSpc>
              <a:spcPct val="100000"/>
            </a:lnSpc>
            <a:spcBef>
              <a:spcPts val="0"/>
            </a:spcBef>
            <a:spcAft>
              <a:spcPts val="0"/>
            </a:spcAft>
          </a:pPr>
          <a:endParaRPr lang="en-IN" sz="1800"/>
        </a:p>
      </dgm:t>
    </dgm:pt>
    <dgm:pt modelId="{375800A0-CFCE-4505-ADFC-60DFC1A7C3F5}" type="sibTrans" cxnId="{100F9745-EA89-4A87-8E5C-0FC36161AC33}">
      <dgm:prSet/>
      <dgm:spPr/>
      <dgm:t>
        <a:bodyPr/>
        <a:lstStyle/>
        <a:p>
          <a:pPr>
            <a:lnSpc>
              <a:spcPct val="100000"/>
            </a:lnSpc>
            <a:spcBef>
              <a:spcPts val="0"/>
            </a:spcBef>
            <a:spcAft>
              <a:spcPts val="0"/>
            </a:spcAft>
          </a:pPr>
          <a:endParaRPr lang="en-IN" sz="1800"/>
        </a:p>
      </dgm:t>
    </dgm:pt>
    <dgm:pt modelId="{26F720EE-DC43-4AD3-87CE-1A5076E5609F}">
      <dgm:prSet custT="1"/>
      <dgm:spPr/>
      <dgm:t>
        <a:bodyPr/>
        <a:lstStyle/>
        <a:p>
          <a:pPr>
            <a:lnSpc>
              <a:spcPct val="100000"/>
            </a:lnSpc>
            <a:spcBef>
              <a:spcPts val="0"/>
            </a:spcBef>
            <a:spcAft>
              <a:spcPts val="0"/>
            </a:spcAft>
            <a:buFont typeface="+mj-lt"/>
            <a:buAutoNum type="arabicPeriod"/>
          </a:pPr>
          <a:r>
            <a:rPr lang="en-IN" sz="1800" b="1" i="0"/>
            <a:t>Robotics:</a:t>
          </a:r>
          <a:endParaRPr lang="en-IN" sz="1800" b="0" i="0"/>
        </a:p>
      </dgm:t>
    </dgm:pt>
    <dgm:pt modelId="{C81D6406-D0D3-4B3A-9596-FC6F59F1891F}" type="parTrans" cxnId="{9F59681D-9543-4904-8581-B7E95D90B9FC}">
      <dgm:prSet/>
      <dgm:spPr/>
      <dgm:t>
        <a:bodyPr/>
        <a:lstStyle/>
        <a:p>
          <a:pPr>
            <a:lnSpc>
              <a:spcPct val="100000"/>
            </a:lnSpc>
            <a:spcBef>
              <a:spcPts val="0"/>
            </a:spcBef>
            <a:spcAft>
              <a:spcPts val="0"/>
            </a:spcAft>
          </a:pPr>
          <a:endParaRPr lang="en-IN" sz="1800"/>
        </a:p>
      </dgm:t>
    </dgm:pt>
    <dgm:pt modelId="{9EEFF907-0E7A-4F64-8BBE-7114FDBD23C1}" type="sibTrans" cxnId="{9F59681D-9543-4904-8581-B7E95D90B9FC}">
      <dgm:prSet/>
      <dgm:spPr/>
      <dgm:t>
        <a:bodyPr/>
        <a:lstStyle/>
        <a:p>
          <a:pPr>
            <a:lnSpc>
              <a:spcPct val="100000"/>
            </a:lnSpc>
            <a:spcBef>
              <a:spcPts val="0"/>
            </a:spcBef>
            <a:spcAft>
              <a:spcPts val="0"/>
            </a:spcAft>
          </a:pPr>
          <a:endParaRPr lang="en-IN" sz="1800"/>
        </a:p>
      </dgm:t>
    </dgm:pt>
    <dgm:pt modelId="{19EF58EC-A884-4F75-873E-F7EB7C5AA8D6}">
      <dgm:prSet custT="1"/>
      <dgm:spPr/>
      <dgm:t>
        <a:bodyPr/>
        <a:lstStyle/>
        <a:p>
          <a:pPr>
            <a:lnSpc>
              <a:spcPct val="100000"/>
            </a:lnSpc>
            <a:spcBef>
              <a:spcPts val="0"/>
            </a:spcBef>
            <a:spcAft>
              <a:spcPts val="0"/>
            </a:spcAft>
            <a:buFont typeface="+mj-lt"/>
            <a:buAutoNum type="arabicPeriod"/>
          </a:pPr>
          <a:r>
            <a:rPr lang="en-US" sz="1800" b="0" i="0"/>
            <a:t>Vision systems for robotic navigation, object manipulation, and assembly.</a:t>
          </a:r>
        </a:p>
      </dgm:t>
    </dgm:pt>
    <dgm:pt modelId="{F8B2C380-CABB-4271-9FE8-5CA1E9280C00}" type="parTrans" cxnId="{26C8E148-11B4-4882-A3F6-33CC9028E10E}">
      <dgm:prSet/>
      <dgm:spPr/>
      <dgm:t>
        <a:bodyPr/>
        <a:lstStyle/>
        <a:p>
          <a:pPr>
            <a:lnSpc>
              <a:spcPct val="100000"/>
            </a:lnSpc>
            <a:spcBef>
              <a:spcPts val="0"/>
            </a:spcBef>
            <a:spcAft>
              <a:spcPts val="0"/>
            </a:spcAft>
          </a:pPr>
          <a:endParaRPr lang="en-IN" sz="1800"/>
        </a:p>
      </dgm:t>
    </dgm:pt>
    <dgm:pt modelId="{747085E6-25A8-46D6-B0C8-5B256429B9A7}" type="sibTrans" cxnId="{26C8E148-11B4-4882-A3F6-33CC9028E10E}">
      <dgm:prSet/>
      <dgm:spPr/>
      <dgm:t>
        <a:bodyPr/>
        <a:lstStyle/>
        <a:p>
          <a:pPr>
            <a:lnSpc>
              <a:spcPct val="100000"/>
            </a:lnSpc>
            <a:spcBef>
              <a:spcPts val="0"/>
            </a:spcBef>
            <a:spcAft>
              <a:spcPts val="0"/>
            </a:spcAft>
          </a:pPr>
          <a:endParaRPr lang="en-IN" sz="1800"/>
        </a:p>
      </dgm:t>
    </dgm:pt>
    <dgm:pt modelId="{C89FFF08-09D6-4E5B-BB2A-496D0A928798}">
      <dgm:prSet custT="1"/>
      <dgm:spPr/>
      <dgm:t>
        <a:bodyPr/>
        <a:lstStyle/>
        <a:p>
          <a:pPr>
            <a:lnSpc>
              <a:spcPct val="100000"/>
            </a:lnSpc>
            <a:spcBef>
              <a:spcPts val="0"/>
            </a:spcBef>
            <a:spcAft>
              <a:spcPts val="0"/>
            </a:spcAft>
            <a:buFont typeface="+mj-lt"/>
            <a:buAutoNum type="arabicPeriod"/>
          </a:pPr>
          <a:r>
            <a:rPr lang="en-IN" sz="1800" b="1" i="0"/>
            <a:t>Facial Recognition:</a:t>
          </a:r>
          <a:endParaRPr lang="en-IN" sz="1800" b="0" i="0"/>
        </a:p>
      </dgm:t>
    </dgm:pt>
    <dgm:pt modelId="{20956E21-D8DD-4D8D-B0E8-7709917FEC3A}" type="parTrans" cxnId="{8DDF0810-C620-4B62-B88D-03E2E79CABA4}">
      <dgm:prSet/>
      <dgm:spPr/>
      <dgm:t>
        <a:bodyPr/>
        <a:lstStyle/>
        <a:p>
          <a:pPr>
            <a:lnSpc>
              <a:spcPct val="100000"/>
            </a:lnSpc>
            <a:spcBef>
              <a:spcPts val="0"/>
            </a:spcBef>
            <a:spcAft>
              <a:spcPts val="0"/>
            </a:spcAft>
          </a:pPr>
          <a:endParaRPr lang="en-IN" sz="1800"/>
        </a:p>
      </dgm:t>
    </dgm:pt>
    <dgm:pt modelId="{411B575A-2435-4CF1-AC02-1BABAD8335FC}" type="sibTrans" cxnId="{8DDF0810-C620-4B62-B88D-03E2E79CABA4}">
      <dgm:prSet/>
      <dgm:spPr/>
      <dgm:t>
        <a:bodyPr/>
        <a:lstStyle/>
        <a:p>
          <a:pPr>
            <a:lnSpc>
              <a:spcPct val="100000"/>
            </a:lnSpc>
            <a:spcBef>
              <a:spcPts val="0"/>
            </a:spcBef>
            <a:spcAft>
              <a:spcPts val="0"/>
            </a:spcAft>
          </a:pPr>
          <a:endParaRPr lang="en-IN" sz="1800"/>
        </a:p>
      </dgm:t>
    </dgm:pt>
    <dgm:pt modelId="{85E22F84-D901-48C6-B37E-FDAC46699802}">
      <dgm:prSet custT="1"/>
      <dgm:spPr/>
      <dgm:t>
        <a:bodyPr/>
        <a:lstStyle/>
        <a:p>
          <a:pPr>
            <a:lnSpc>
              <a:spcPct val="100000"/>
            </a:lnSpc>
            <a:spcBef>
              <a:spcPts val="0"/>
            </a:spcBef>
            <a:spcAft>
              <a:spcPts val="0"/>
            </a:spcAft>
            <a:buFont typeface="+mj-lt"/>
            <a:buAutoNum type="arabicPeriod"/>
          </a:pPr>
          <a:r>
            <a:rPr lang="en-US" sz="1800" b="0" i="0"/>
            <a:t>Security, authentication, and emotion analysis.</a:t>
          </a:r>
        </a:p>
      </dgm:t>
    </dgm:pt>
    <dgm:pt modelId="{BA04BF00-7E50-4B1B-8B39-6F0D7E166363}" type="parTrans" cxnId="{FFCDB20C-7D0C-4A3E-86D6-58BC5780FD18}">
      <dgm:prSet/>
      <dgm:spPr/>
      <dgm:t>
        <a:bodyPr/>
        <a:lstStyle/>
        <a:p>
          <a:pPr>
            <a:lnSpc>
              <a:spcPct val="100000"/>
            </a:lnSpc>
            <a:spcBef>
              <a:spcPts val="0"/>
            </a:spcBef>
            <a:spcAft>
              <a:spcPts val="0"/>
            </a:spcAft>
          </a:pPr>
          <a:endParaRPr lang="en-IN" sz="1800"/>
        </a:p>
      </dgm:t>
    </dgm:pt>
    <dgm:pt modelId="{5F9F49B1-C34B-4698-BDC3-8AB7E37D469F}" type="sibTrans" cxnId="{FFCDB20C-7D0C-4A3E-86D6-58BC5780FD18}">
      <dgm:prSet/>
      <dgm:spPr/>
      <dgm:t>
        <a:bodyPr/>
        <a:lstStyle/>
        <a:p>
          <a:pPr>
            <a:lnSpc>
              <a:spcPct val="100000"/>
            </a:lnSpc>
            <a:spcBef>
              <a:spcPts val="0"/>
            </a:spcBef>
            <a:spcAft>
              <a:spcPts val="0"/>
            </a:spcAft>
          </a:pPr>
          <a:endParaRPr lang="en-IN" sz="1800"/>
        </a:p>
      </dgm:t>
    </dgm:pt>
    <dgm:pt modelId="{937B6321-7FDA-427B-957B-39FDB20E17F9}">
      <dgm:prSet custT="1"/>
      <dgm:spPr/>
      <dgm:t>
        <a:bodyPr/>
        <a:lstStyle/>
        <a:p>
          <a:pPr>
            <a:lnSpc>
              <a:spcPct val="100000"/>
            </a:lnSpc>
            <a:spcBef>
              <a:spcPts val="0"/>
            </a:spcBef>
            <a:spcAft>
              <a:spcPts val="0"/>
            </a:spcAft>
            <a:buFont typeface="+mj-lt"/>
            <a:buAutoNum type="arabicPeriod"/>
          </a:pPr>
          <a:r>
            <a:rPr lang="en-IN" sz="1800" b="1" i="0"/>
            <a:t>Human-Computer Interaction:</a:t>
          </a:r>
          <a:endParaRPr lang="en-IN" sz="1800" b="0" i="0"/>
        </a:p>
      </dgm:t>
    </dgm:pt>
    <dgm:pt modelId="{6BA95143-F35F-405C-BBB5-449C7124FB9A}" type="parTrans" cxnId="{6FAD3DBD-46AA-4565-82CC-E3453FA7D8D9}">
      <dgm:prSet/>
      <dgm:spPr/>
      <dgm:t>
        <a:bodyPr/>
        <a:lstStyle/>
        <a:p>
          <a:pPr>
            <a:lnSpc>
              <a:spcPct val="100000"/>
            </a:lnSpc>
            <a:spcBef>
              <a:spcPts val="0"/>
            </a:spcBef>
            <a:spcAft>
              <a:spcPts val="0"/>
            </a:spcAft>
          </a:pPr>
          <a:endParaRPr lang="en-IN" sz="1800"/>
        </a:p>
      </dgm:t>
    </dgm:pt>
    <dgm:pt modelId="{44FB7873-BE19-4B3F-B721-847892F9C6B1}" type="sibTrans" cxnId="{6FAD3DBD-46AA-4565-82CC-E3453FA7D8D9}">
      <dgm:prSet/>
      <dgm:spPr/>
      <dgm:t>
        <a:bodyPr/>
        <a:lstStyle/>
        <a:p>
          <a:pPr>
            <a:lnSpc>
              <a:spcPct val="100000"/>
            </a:lnSpc>
            <a:spcBef>
              <a:spcPts val="0"/>
            </a:spcBef>
            <a:spcAft>
              <a:spcPts val="0"/>
            </a:spcAft>
          </a:pPr>
          <a:endParaRPr lang="en-IN" sz="1800"/>
        </a:p>
      </dgm:t>
    </dgm:pt>
    <dgm:pt modelId="{C9E07F72-A8FF-4116-A498-AC7B6FBB4AB2}">
      <dgm:prSet custT="1"/>
      <dgm:spPr/>
      <dgm:t>
        <a:bodyPr/>
        <a:lstStyle/>
        <a:p>
          <a:pPr>
            <a:lnSpc>
              <a:spcPct val="100000"/>
            </a:lnSpc>
            <a:spcBef>
              <a:spcPts val="0"/>
            </a:spcBef>
            <a:spcAft>
              <a:spcPts val="0"/>
            </a:spcAft>
            <a:buFont typeface="+mj-lt"/>
            <a:buAutoNum type="arabicPeriod"/>
          </a:pPr>
          <a:r>
            <a:rPr lang="en-US" sz="1800" b="0" i="0"/>
            <a:t>Gesture recognition, facial expression analysis, and gaze tracking.</a:t>
          </a:r>
        </a:p>
      </dgm:t>
    </dgm:pt>
    <dgm:pt modelId="{26660780-FD82-416B-B48F-A7C9163C48A8}" type="parTrans" cxnId="{EC037F56-097E-4FB3-9AB9-5F62F15309DF}">
      <dgm:prSet/>
      <dgm:spPr/>
      <dgm:t>
        <a:bodyPr/>
        <a:lstStyle/>
        <a:p>
          <a:pPr>
            <a:lnSpc>
              <a:spcPct val="100000"/>
            </a:lnSpc>
            <a:spcBef>
              <a:spcPts val="0"/>
            </a:spcBef>
            <a:spcAft>
              <a:spcPts val="0"/>
            </a:spcAft>
          </a:pPr>
          <a:endParaRPr lang="en-IN" sz="1800"/>
        </a:p>
      </dgm:t>
    </dgm:pt>
    <dgm:pt modelId="{99757D97-66B1-454B-A43C-6B52890A33DA}" type="sibTrans" cxnId="{EC037F56-097E-4FB3-9AB9-5F62F15309DF}">
      <dgm:prSet/>
      <dgm:spPr/>
      <dgm:t>
        <a:bodyPr/>
        <a:lstStyle/>
        <a:p>
          <a:pPr>
            <a:lnSpc>
              <a:spcPct val="100000"/>
            </a:lnSpc>
            <a:spcBef>
              <a:spcPts val="0"/>
            </a:spcBef>
            <a:spcAft>
              <a:spcPts val="0"/>
            </a:spcAft>
          </a:pPr>
          <a:endParaRPr lang="en-IN" sz="1800"/>
        </a:p>
      </dgm:t>
    </dgm:pt>
    <dgm:pt modelId="{644D0D9A-16A2-4E06-B0C0-1731B2EDF9DC}" type="pres">
      <dgm:prSet presAssocID="{DC85E99A-FE05-4BA0-9EA8-9B4E2D936DFB}" presName="Name0" presStyleCnt="0">
        <dgm:presLayoutVars>
          <dgm:dir/>
          <dgm:animLvl val="lvl"/>
          <dgm:resizeHandles/>
        </dgm:presLayoutVars>
      </dgm:prSet>
      <dgm:spPr/>
    </dgm:pt>
    <dgm:pt modelId="{31CADDF5-5421-4D72-A3B2-60F8613A4C12}" type="pres">
      <dgm:prSet presAssocID="{F0A5CEF2-AB5E-45DC-A117-2BA2EEA35BA1}" presName="linNode" presStyleCnt="0"/>
      <dgm:spPr/>
    </dgm:pt>
    <dgm:pt modelId="{790208E9-767F-4717-A3DA-C6E0CC5B9A94}" type="pres">
      <dgm:prSet presAssocID="{F0A5CEF2-AB5E-45DC-A117-2BA2EEA35BA1}" presName="parentShp" presStyleLbl="node1" presStyleIdx="0" presStyleCnt="9" custScaleX="57766" custLinFactNeighborX="-14597">
        <dgm:presLayoutVars>
          <dgm:bulletEnabled val="1"/>
        </dgm:presLayoutVars>
      </dgm:prSet>
      <dgm:spPr/>
    </dgm:pt>
    <dgm:pt modelId="{4F3E4ECC-E881-4F28-A5CA-A8A52CE0E42B}" type="pres">
      <dgm:prSet presAssocID="{F0A5CEF2-AB5E-45DC-A117-2BA2EEA35BA1}" presName="childShp" presStyleLbl="bgAccFollowNode1" presStyleIdx="0" presStyleCnt="9" custScaleX="125760">
        <dgm:presLayoutVars>
          <dgm:bulletEnabled val="1"/>
        </dgm:presLayoutVars>
      </dgm:prSet>
      <dgm:spPr/>
    </dgm:pt>
    <dgm:pt modelId="{74459B48-D1E0-4E2B-B826-942348C4A08F}" type="pres">
      <dgm:prSet presAssocID="{1CE6D1C6-9315-440B-BC8B-A2FEB9728148}" presName="spacing" presStyleCnt="0"/>
      <dgm:spPr/>
    </dgm:pt>
    <dgm:pt modelId="{AE4BF078-BBE8-41E5-80DF-978B2DC4F798}" type="pres">
      <dgm:prSet presAssocID="{352F4076-5DB9-40AB-9FAF-1E535F4F6B2A}" presName="linNode" presStyleCnt="0"/>
      <dgm:spPr/>
    </dgm:pt>
    <dgm:pt modelId="{79CCF2F5-FE5A-48B0-BD28-622ACCA8841B}" type="pres">
      <dgm:prSet presAssocID="{352F4076-5DB9-40AB-9FAF-1E535F4F6B2A}" presName="parentShp" presStyleLbl="node1" presStyleIdx="1" presStyleCnt="9" custScaleX="57766" custLinFactNeighborX="-14597">
        <dgm:presLayoutVars>
          <dgm:bulletEnabled val="1"/>
        </dgm:presLayoutVars>
      </dgm:prSet>
      <dgm:spPr/>
    </dgm:pt>
    <dgm:pt modelId="{7589634E-0577-44F5-B48C-CD4FFF747B84}" type="pres">
      <dgm:prSet presAssocID="{352F4076-5DB9-40AB-9FAF-1E535F4F6B2A}" presName="childShp" presStyleLbl="bgAccFollowNode1" presStyleIdx="1" presStyleCnt="9" custScaleX="125760">
        <dgm:presLayoutVars>
          <dgm:bulletEnabled val="1"/>
        </dgm:presLayoutVars>
      </dgm:prSet>
      <dgm:spPr/>
    </dgm:pt>
    <dgm:pt modelId="{90851780-282B-4B0C-A8D7-B6439C67FE78}" type="pres">
      <dgm:prSet presAssocID="{B5F54076-B684-4BA1-BE9A-901C7A0072D3}" presName="spacing" presStyleCnt="0"/>
      <dgm:spPr/>
    </dgm:pt>
    <dgm:pt modelId="{862E5431-F303-4072-9466-BEC7C64F9292}" type="pres">
      <dgm:prSet presAssocID="{C41BC576-A3B7-4734-9D94-E63855BDE570}" presName="linNode" presStyleCnt="0"/>
      <dgm:spPr/>
    </dgm:pt>
    <dgm:pt modelId="{F881A8BF-AA8E-49EE-881A-E40B3842749C}" type="pres">
      <dgm:prSet presAssocID="{C41BC576-A3B7-4734-9D94-E63855BDE570}" presName="parentShp" presStyleLbl="node1" presStyleIdx="2" presStyleCnt="9" custScaleX="57766" custLinFactNeighborX="-14597">
        <dgm:presLayoutVars>
          <dgm:bulletEnabled val="1"/>
        </dgm:presLayoutVars>
      </dgm:prSet>
      <dgm:spPr/>
    </dgm:pt>
    <dgm:pt modelId="{B8B3F9EF-8393-4448-8687-F2266155B80F}" type="pres">
      <dgm:prSet presAssocID="{C41BC576-A3B7-4734-9D94-E63855BDE570}" presName="childShp" presStyleLbl="bgAccFollowNode1" presStyleIdx="2" presStyleCnt="9" custScaleX="125760">
        <dgm:presLayoutVars>
          <dgm:bulletEnabled val="1"/>
        </dgm:presLayoutVars>
      </dgm:prSet>
      <dgm:spPr/>
    </dgm:pt>
    <dgm:pt modelId="{54A1BA68-6808-4439-BE1F-2956782F7E7E}" type="pres">
      <dgm:prSet presAssocID="{CCCE0E49-5EC3-4D86-9C7C-C7333C465FD3}" presName="spacing" presStyleCnt="0"/>
      <dgm:spPr/>
    </dgm:pt>
    <dgm:pt modelId="{8E29D3E9-4D28-465A-B899-04B0C737CAA2}" type="pres">
      <dgm:prSet presAssocID="{DAEA043B-9375-4DC0-84DE-9B89B52E40A2}" presName="linNode" presStyleCnt="0"/>
      <dgm:spPr/>
    </dgm:pt>
    <dgm:pt modelId="{6B00F6E1-3082-408F-8920-F8A575882911}" type="pres">
      <dgm:prSet presAssocID="{DAEA043B-9375-4DC0-84DE-9B89B52E40A2}" presName="parentShp" presStyleLbl="node1" presStyleIdx="3" presStyleCnt="9" custScaleX="57766" custLinFactNeighborX="-14597">
        <dgm:presLayoutVars>
          <dgm:bulletEnabled val="1"/>
        </dgm:presLayoutVars>
      </dgm:prSet>
      <dgm:spPr/>
    </dgm:pt>
    <dgm:pt modelId="{CB1F2172-0CA9-4467-8756-7921E242313D}" type="pres">
      <dgm:prSet presAssocID="{DAEA043B-9375-4DC0-84DE-9B89B52E40A2}" presName="childShp" presStyleLbl="bgAccFollowNode1" presStyleIdx="3" presStyleCnt="9" custScaleX="125760">
        <dgm:presLayoutVars>
          <dgm:bulletEnabled val="1"/>
        </dgm:presLayoutVars>
      </dgm:prSet>
      <dgm:spPr/>
    </dgm:pt>
    <dgm:pt modelId="{0A334428-5BD2-47C5-88A1-22A67822DDF9}" type="pres">
      <dgm:prSet presAssocID="{EDA045FA-9675-447B-BDC2-687BA3D722AB}" presName="spacing" presStyleCnt="0"/>
      <dgm:spPr/>
    </dgm:pt>
    <dgm:pt modelId="{129DC819-1B80-4B6F-86E5-FB703EB29023}" type="pres">
      <dgm:prSet presAssocID="{8033FFBF-AF0E-4132-911D-4AB2F2A46AC7}" presName="linNode" presStyleCnt="0"/>
      <dgm:spPr/>
    </dgm:pt>
    <dgm:pt modelId="{1208D9E3-D312-4FBB-9515-83B474D93410}" type="pres">
      <dgm:prSet presAssocID="{8033FFBF-AF0E-4132-911D-4AB2F2A46AC7}" presName="parentShp" presStyleLbl="node1" presStyleIdx="4" presStyleCnt="9" custScaleX="57766" custLinFactNeighborX="-14597">
        <dgm:presLayoutVars>
          <dgm:bulletEnabled val="1"/>
        </dgm:presLayoutVars>
      </dgm:prSet>
      <dgm:spPr/>
    </dgm:pt>
    <dgm:pt modelId="{89A0525B-16A7-4112-A8F2-C91BE411454E}" type="pres">
      <dgm:prSet presAssocID="{8033FFBF-AF0E-4132-911D-4AB2F2A46AC7}" presName="childShp" presStyleLbl="bgAccFollowNode1" presStyleIdx="4" presStyleCnt="9" custScaleX="125760">
        <dgm:presLayoutVars>
          <dgm:bulletEnabled val="1"/>
        </dgm:presLayoutVars>
      </dgm:prSet>
      <dgm:spPr/>
    </dgm:pt>
    <dgm:pt modelId="{7ED8256F-2645-4BD2-A6A1-D0F0621444E1}" type="pres">
      <dgm:prSet presAssocID="{E79C5A87-4233-4B18-AB81-E2C2ABD577FF}" presName="spacing" presStyleCnt="0"/>
      <dgm:spPr/>
    </dgm:pt>
    <dgm:pt modelId="{DACF7778-B8F9-40A3-9BD5-1C18B64C9F50}" type="pres">
      <dgm:prSet presAssocID="{E5C5A6B3-E36F-41B3-93A2-79404D2779EC}" presName="linNode" presStyleCnt="0"/>
      <dgm:spPr/>
    </dgm:pt>
    <dgm:pt modelId="{41244F38-95B7-4749-836B-CA6CAD6C21C3}" type="pres">
      <dgm:prSet presAssocID="{E5C5A6B3-E36F-41B3-93A2-79404D2779EC}" presName="parentShp" presStyleLbl="node1" presStyleIdx="5" presStyleCnt="9" custScaleX="57766" custLinFactNeighborX="-14597">
        <dgm:presLayoutVars>
          <dgm:bulletEnabled val="1"/>
        </dgm:presLayoutVars>
      </dgm:prSet>
      <dgm:spPr/>
    </dgm:pt>
    <dgm:pt modelId="{6295D78F-FC09-4383-B54B-193933698587}" type="pres">
      <dgm:prSet presAssocID="{E5C5A6B3-E36F-41B3-93A2-79404D2779EC}" presName="childShp" presStyleLbl="bgAccFollowNode1" presStyleIdx="5" presStyleCnt="9" custScaleX="125760">
        <dgm:presLayoutVars>
          <dgm:bulletEnabled val="1"/>
        </dgm:presLayoutVars>
      </dgm:prSet>
      <dgm:spPr/>
    </dgm:pt>
    <dgm:pt modelId="{87D4BE96-05AD-4197-9CCD-C3A6B678424C}" type="pres">
      <dgm:prSet presAssocID="{BE256CEF-E0F2-4735-A4B2-426B33E5AD8F}" presName="spacing" presStyleCnt="0"/>
      <dgm:spPr/>
    </dgm:pt>
    <dgm:pt modelId="{AB40B278-8113-4794-8B3E-C6B902D3E56C}" type="pres">
      <dgm:prSet presAssocID="{26F720EE-DC43-4AD3-87CE-1A5076E5609F}" presName="linNode" presStyleCnt="0"/>
      <dgm:spPr/>
    </dgm:pt>
    <dgm:pt modelId="{448CB49A-6834-4BA2-B19D-24FE92C3F8B8}" type="pres">
      <dgm:prSet presAssocID="{26F720EE-DC43-4AD3-87CE-1A5076E5609F}" presName="parentShp" presStyleLbl="node1" presStyleIdx="6" presStyleCnt="9" custScaleX="57766" custLinFactNeighborX="-14597">
        <dgm:presLayoutVars>
          <dgm:bulletEnabled val="1"/>
        </dgm:presLayoutVars>
      </dgm:prSet>
      <dgm:spPr/>
    </dgm:pt>
    <dgm:pt modelId="{38788C6D-EA20-4D73-A9FE-192F92602A02}" type="pres">
      <dgm:prSet presAssocID="{26F720EE-DC43-4AD3-87CE-1A5076E5609F}" presName="childShp" presStyleLbl="bgAccFollowNode1" presStyleIdx="6" presStyleCnt="9" custScaleX="125760">
        <dgm:presLayoutVars>
          <dgm:bulletEnabled val="1"/>
        </dgm:presLayoutVars>
      </dgm:prSet>
      <dgm:spPr/>
    </dgm:pt>
    <dgm:pt modelId="{95DE2FA9-2DA1-484D-8F43-2312B096B070}" type="pres">
      <dgm:prSet presAssocID="{9EEFF907-0E7A-4F64-8BBE-7114FDBD23C1}" presName="spacing" presStyleCnt="0"/>
      <dgm:spPr/>
    </dgm:pt>
    <dgm:pt modelId="{70897FA7-A782-4D20-A9E9-7ABE634FD1B2}" type="pres">
      <dgm:prSet presAssocID="{C89FFF08-09D6-4E5B-BB2A-496D0A928798}" presName="linNode" presStyleCnt="0"/>
      <dgm:spPr/>
    </dgm:pt>
    <dgm:pt modelId="{F7D419BB-8B83-4762-9853-F386C2957A38}" type="pres">
      <dgm:prSet presAssocID="{C89FFF08-09D6-4E5B-BB2A-496D0A928798}" presName="parentShp" presStyleLbl="node1" presStyleIdx="7" presStyleCnt="9" custScaleX="57766" custLinFactNeighborX="-14597">
        <dgm:presLayoutVars>
          <dgm:bulletEnabled val="1"/>
        </dgm:presLayoutVars>
      </dgm:prSet>
      <dgm:spPr/>
    </dgm:pt>
    <dgm:pt modelId="{16FB6902-4EF2-48D1-9B20-188AEB7575CC}" type="pres">
      <dgm:prSet presAssocID="{C89FFF08-09D6-4E5B-BB2A-496D0A928798}" presName="childShp" presStyleLbl="bgAccFollowNode1" presStyleIdx="7" presStyleCnt="9" custScaleX="125760">
        <dgm:presLayoutVars>
          <dgm:bulletEnabled val="1"/>
        </dgm:presLayoutVars>
      </dgm:prSet>
      <dgm:spPr/>
    </dgm:pt>
    <dgm:pt modelId="{BF8C44D9-5A80-407D-90E8-147192352661}" type="pres">
      <dgm:prSet presAssocID="{411B575A-2435-4CF1-AC02-1BABAD8335FC}" presName="spacing" presStyleCnt="0"/>
      <dgm:spPr/>
    </dgm:pt>
    <dgm:pt modelId="{75585B0C-4F7B-4A5C-A320-179B4E25E7F6}" type="pres">
      <dgm:prSet presAssocID="{937B6321-7FDA-427B-957B-39FDB20E17F9}" presName="linNode" presStyleCnt="0"/>
      <dgm:spPr/>
    </dgm:pt>
    <dgm:pt modelId="{E3E8CB01-4258-4044-BB04-1160D5F21505}" type="pres">
      <dgm:prSet presAssocID="{937B6321-7FDA-427B-957B-39FDB20E17F9}" presName="parentShp" presStyleLbl="node1" presStyleIdx="8" presStyleCnt="9" custScaleX="57766" custLinFactNeighborX="-14597">
        <dgm:presLayoutVars>
          <dgm:bulletEnabled val="1"/>
        </dgm:presLayoutVars>
      </dgm:prSet>
      <dgm:spPr/>
    </dgm:pt>
    <dgm:pt modelId="{13E74D3B-1F9A-4DC2-B6FC-663B70ED2095}" type="pres">
      <dgm:prSet presAssocID="{937B6321-7FDA-427B-957B-39FDB20E17F9}" presName="childShp" presStyleLbl="bgAccFollowNode1" presStyleIdx="8" presStyleCnt="9" custScaleX="125760">
        <dgm:presLayoutVars>
          <dgm:bulletEnabled val="1"/>
        </dgm:presLayoutVars>
      </dgm:prSet>
      <dgm:spPr/>
    </dgm:pt>
  </dgm:ptLst>
  <dgm:cxnLst>
    <dgm:cxn modelId="{EAA50C03-4236-4BEC-8197-C2727BAD65A7}" type="presOf" srcId="{DAEA043B-9375-4DC0-84DE-9B89B52E40A2}" destId="{6B00F6E1-3082-408F-8920-F8A575882911}" srcOrd="0" destOrd="0" presId="urn:microsoft.com/office/officeart/2005/8/layout/vList6"/>
    <dgm:cxn modelId="{FFCDB20C-7D0C-4A3E-86D6-58BC5780FD18}" srcId="{C89FFF08-09D6-4E5B-BB2A-496D0A928798}" destId="{85E22F84-D901-48C6-B37E-FDAC46699802}" srcOrd="0" destOrd="0" parTransId="{BA04BF00-7E50-4B1B-8B39-6F0D7E166363}" sibTransId="{5F9F49B1-C34B-4698-BDC3-8AB7E37D469F}"/>
    <dgm:cxn modelId="{8DDF0810-C620-4B62-B88D-03E2E79CABA4}" srcId="{DC85E99A-FE05-4BA0-9EA8-9B4E2D936DFB}" destId="{C89FFF08-09D6-4E5B-BB2A-496D0A928798}" srcOrd="7" destOrd="0" parTransId="{20956E21-D8DD-4D8D-B0E8-7709917FEC3A}" sibTransId="{411B575A-2435-4CF1-AC02-1BABAD8335FC}"/>
    <dgm:cxn modelId="{9DDB1315-F378-482E-BC7F-0224A45D0C32}" srcId="{352F4076-5DB9-40AB-9FAF-1E535F4F6B2A}" destId="{26725386-37CE-4E42-868B-2B31293E0836}" srcOrd="0" destOrd="0" parTransId="{D9F58358-260F-4E09-83C3-0009C2B3729A}" sibTransId="{96A935FE-7874-4E51-B550-3E5E3509FFD8}"/>
    <dgm:cxn modelId="{B1F43A1C-5BDF-484E-B9E2-606F586E1FA4}" srcId="{DC85E99A-FE05-4BA0-9EA8-9B4E2D936DFB}" destId="{DAEA043B-9375-4DC0-84DE-9B89B52E40A2}" srcOrd="3" destOrd="0" parTransId="{2032F342-A9C1-441E-83C5-ED4E75AFFE07}" sibTransId="{EDA045FA-9675-447B-BDC2-687BA3D722AB}"/>
    <dgm:cxn modelId="{60A1651D-77B3-425D-99E2-A54000E0F2C7}" type="presOf" srcId="{352F4076-5DB9-40AB-9FAF-1E535F4F6B2A}" destId="{79CCF2F5-FE5A-48B0-BD28-622ACCA8841B}" srcOrd="0" destOrd="0" presId="urn:microsoft.com/office/officeart/2005/8/layout/vList6"/>
    <dgm:cxn modelId="{9F59681D-9543-4904-8581-B7E95D90B9FC}" srcId="{DC85E99A-FE05-4BA0-9EA8-9B4E2D936DFB}" destId="{26F720EE-DC43-4AD3-87CE-1A5076E5609F}" srcOrd="6" destOrd="0" parTransId="{C81D6406-D0D3-4B3A-9596-FC6F59F1891F}" sibTransId="{9EEFF907-0E7A-4F64-8BBE-7114FDBD23C1}"/>
    <dgm:cxn modelId="{A9900F63-CC38-4364-AA68-764AA7F90905}" srcId="{F0A5CEF2-AB5E-45DC-A117-2BA2EEA35BA1}" destId="{28E41595-4082-4965-B856-1EA338DE074E}" srcOrd="0" destOrd="0" parTransId="{CCE3BE43-B1F0-478B-9169-F912EA5BCBDC}" sibTransId="{950F1911-36FF-4DBE-9537-D05CA396D3C2}"/>
    <dgm:cxn modelId="{DB9C1044-20D6-4D38-94A9-33B447442CD5}" type="presOf" srcId="{C9E07F72-A8FF-4116-A498-AC7B6FBB4AB2}" destId="{13E74D3B-1F9A-4DC2-B6FC-663B70ED2095}" srcOrd="0" destOrd="0" presId="urn:microsoft.com/office/officeart/2005/8/layout/vList6"/>
    <dgm:cxn modelId="{100F9745-EA89-4A87-8E5C-0FC36161AC33}" srcId="{E5C5A6B3-E36F-41B3-93A2-79404D2779EC}" destId="{8CA67FDD-1C07-444C-8952-67E3116AB4FB}" srcOrd="0" destOrd="0" parTransId="{F4F87BEB-9C1A-4EEF-94C8-581DEF3D2FB2}" sibTransId="{375800A0-CFCE-4505-ADFC-60DFC1A7C3F5}"/>
    <dgm:cxn modelId="{26C8E148-11B4-4882-A3F6-33CC9028E10E}" srcId="{26F720EE-DC43-4AD3-87CE-1A5076E5609F}" destId="{19EF58EC-A884-4F75-873E-F7EB7C5AA8D6}" srcOrd="0" destOrd="0" parTransId="{F8B2C380-CABB-4271-9FE8-5CA1E9280C00}" sibTransId="{747085E6-25A8-46D6-B0C8-5B256429B9A7}"/>
    <dgm:cxn modelId="{C3419A4B-FA6F-4F3D-9C2E-9E6CBE1D7265}" type="presOf" srcId="{457C570F-B252-46C1-B77E-60F75BE96083}" destId="{CB1F2172-0CA9-4467-8756-7921E242313D}" srcOrd="0" destOrd="0" presId="urn:microsoft.com/office/officeart/2005/8/layout/vList6"/>
    <dgm:cxn modelId="{66E2FB4C-4472-4CE4-A394-EEE1C0EA1CF3}" type="presOf" srcId="{28E41595-4082-4965-B856-1EA338DE074E}" destId="{4F3E4ECC-E881-4F28-A5CA-A8A52CE0E42B}" srcOrd="0" destOrd="0" presId="urn:microsoft.com/office/officeart/2005/8/layout/vList6"/>
    <dgm:cxn modelId="{EF85216D-684E-45FD-94C3-AD085A5CF6E2}" srcId="{DC85E99A-FE05-4BA0-9EA8-9B4E2D936DFB}" destId="{E5C5A6B3-E36F-41B3-93A2-79404D2779EC}" srcOrd="5" destOrd="0" parTransId="{E3CAE930-E8C4-44DA-870F-B412A46D12CB}" sibTransId="{BE256CEF-E0F2-4735-A4B2-426B33E5AD8F}"/>
    <dgm:cxn modelId="{EC037F56-097E-4FB3-9AB9-5F62F15309DF}" srcId="{937B6321-7FDA-427B-957B-39FDB20E17F9}" destId="{C9E07F72-A8FF-4116-A498-AC7B6FBB4AB2}" srcOrd="0" destOrd="0" parTransId="{26660780-FD82-416B-B48F-A7C9163C48A8}" sibTransId="{99757D97-66B1-454B-A43C-6B52890A33DA}"/>
    <dgm:cxn modelId="{7BB8C459-2B76-487A-8353-B7F1AB9E568A}" type="presOf" srcId="{937B6321-7FDA-427B-957B-39FDB20E17F9}" destId="{E3E8CB01-4258-4044-BB04-1160D5F21505}" srcOrd="0" destOrd="0" presId="urn:microsoft.com/office/officeart/2005/8/layout/vList6"/>
    <dgm:cxn modelId="{B42FD37F-714C-4510-949A-5B12B29063CE}" type="presOf" srcId="{B2008FDA-EB89-43C9-BCBC-3A2CEAB8188B}" destId="{B8B3F9EF-8393-4448-8687-F2266155B80F}" srcOrd="0" destOrd="0" presId="urn:microsoft.com/office/officeart/2005/8/layout/vList6"/>
    <dgm:cxn modelId="{D586D57F-B280-4DD3-9A9B-B09C9E2B41C0}" srcId="{C41BC576-A3B7-4734-9D94-E63855BDE570}" destId="{B2008FDA-EB89-43C9-BCBC-3A2CEAB8188B}" srcOrd="0" destOrd="0" parTransId="{0CDBE5E6-F54B-4ADF-A744-B2E80B96BA00}" sibTransId="{2176745F-59B3-4A71-9639-963FAD7081F0}"/>
    <dgm:cxn modelId="{ABB94D82-0CD7-4ACD-9021-2EF379A21B41}" srcId="{DC85E99A-FE05-4BA0-9EA8-9B4E2D936DFB}" destId="{F0A5CEF2-AB5E-45DC-A117-2BA2EEA35BA1}" srcOrd="0" destOrd="0" parTransId="{383B214E-C64B-495E-95D2-FA0C3EFBDD68}" sibTransId="{1CE6D1C6-9315-440B-BC8B-A2FEB9728148}"/>
    <dgm:cxn modelId="{D37B8682-C93C-4C9A-8495-5ECAC17505CE}" srcId="{DAEA043B-9375-4DC0-84DE-9B89B52E40A2}" destId="{457C570F-B252-46C1-B77E-60F75BE96083}" srcOrd="0" destOrd="0" parTransId="{569FC9CF-CAF3-4D49-95BD-0037BFDA1524}" sibTransId="{6303E5F9-277D-4832-A7A1-C65D4F588A51}"/>
    <dgm:cxn modelId="{37B04894-347C-402F-8F01-6D9D5A77EA3C}" type="presOf" srcId="{C41BC576-A3B7-4734-9D94-E63855BDE570}" destId="{F881A8BF-AA8E-49EE-881A-E40B3842749C}" srcOrd="0" destOrd="0" presId="urn:microsoft.com/office/officeart/2005/8/layout/vList6"/>
    <dgm:cxn modelId="{FF740595-65FF-46B3-B828-B6A3D57753A7}" type="presOf" srcId="{8033FFBF-AF0E-4132-911D-4AB2F2A46AC7}" destId="{1208D9E3-D312-4FBB-9515-83B474D93410}" srcOrd="0" destOrd="0" presId="urn:microsoft.com/office/officeart/2005/8/layout/vList6"/>
    <dgm:cxn modelId="{F7922797-C22E-43AA-B936-4167CEDE9BA1}" type="presOf" srcId="{C89FFF08-09D6-4E5B-BB2A-496D0A928798}" destId="{F7D419BB-8B83-4762-9853-F386C2957A38}" srcOrd="0" destOrd="0" presId="urn:microsoft.com/office/officeart/2005/8/layout/vList6"/>
    <dgm:cxn modelId="{ECD7C09B-8320-46F8-B91D-82DAF67AFD98}" srcId="{DC85E99A-FE05-4BA0-9EA8-9B4E2D936DFB}" destId="{352F4076-5DB9-40AB-9FAF-1E535F4F6B2A}" srcOrd="1" destOrd="0" parTransId="{95514ABD-84B1-4428-B8BE-125C29FC5158}" sibTransId="{B5F54076-B684-4BA1-BE9A-901C7A0072D3}"/>
    <dgm:cxn modelId="{D645F2A3-A67F-45D2-B95F-3AAA0AF0EAEE}" type="presOf" srcId="{4BAD8D22-8B1A-431D-9FEC-DC8668A1AC31}" destId="{89A0525B-16A7-4112-A8F2-C91BE411454E}" srcOrd="0" destOrd="0" presId="urn:microsoft.com/office/officeart/2005/8/layout/vList6"/>
    <dgm:cxn modelId="{003723A5-BFCE-4110-9170-78BA94FB8D2B}" type="presOf" srcId="{85E22F84-D901-48C6-B37E-FDAC46699802}" destId="{16FB6902-4EF2-48D1-9B20-188AEB7575CC}" srcOrd="0" destOrd="0" presId="urn:microsoft.com/office/officeart/2005/8/layout/vList6"/>
    <dgm:cxn modelId="{D6989EA6-A9EE-46E2-A9B5-109923AF67FC}" type="presOf" srcId="{F0A5CEF2-AB5E-45DC-A117-2BA2EEA35BA1}" destId="{790208E9-767F-4717-A3DA-C6E0CC5B9A94}" srcOrd="0" destOrd="0" presId="urn:microsoft.com/office/officeart/2005/8/layout/vList6"/>
    <dgm:cxn modelId="{E07C23AC-64F2-44EF-95AF-947F4BC8C229}" srcId="{8033FFBF-AF0E-4132-911D-4AB2F2A46AC7}" destId="{4BAD8D22-8B1A-431D-9FEC-DC8668A1AC31}" srcOrd="0" destOrd="0" parTransId="{4D7A4E5A-8C00-460B-8D8D-3AC4159E0C10}" sibTransId="{6C3DE2C7-47AE-43BE-8668-D15745147724}"/>
    <dgm:cxn modelId="{AE1708B3-01D6-4509-BFCA-D0497DF5B200}" type="presOf" srcId="{26F720EE-DC43-4AD3-87CE-1A5076E5609F}" destId="{448CB49A-6834-4BA2-B19D-24FE92C3F8B8}" srcOrd="0" destOrd="0" presId="urn:microsoft.com/office/officeart/2005/8/layout/vList6"/>
    <dgm:cxn modelId="{9A5F3CB4-9FE6-4B9B-80E3-3992EBBF4113}" srcId="{DC85E99A-FE05-4BA0-9EA8-9B4E2D936DFB}" destId="{8033FFBF-AF0E-4132-911D-4AB2F2A46AC7}" srcOrd="4" destOrd="0" parTransId="{5156D951-6927-4095-A88C-D431F96C472A}" sibTransId="{E79C5A87-4233-4B18-AB81-E2C2ABD577FF}"/>
    <dgm:cxn modelId="{A2DABDB8-4C71-4840-A8D4-74FFF1A3B280}" type="presOf" srcId="{8CA67FDD-1C07-444C-8952-67E3116AB4FB}" destId="{6295D78F-FC09-4383-B54B-193933698587}" srcOrd="0" destOrd="0" presId="urn:microsoft.com/office/officeart/2005/8/layout/vList6"/>
    <dgm:cxn modelId="{A57536BB-0F22-4584-AE15-A1D862C09FCC}" type="presOf" srcId="{DC85E99A-FE05-4BA0-9EA8-9B4E2D936DFB}" destId="{644D0D9A-16A2-4E06-B0C0-1731B2EDF9DC}" srcOrd="0" destOrd="0" presId="urn:microsoft.com/office/officeart/2005/8/layout/vList6"/>
    <dgm:cxn modelId="{6FAD3DBD-46AA-4565-82CC-E3453FA7D8D9}" srcId="{DC85E99A-FE05-4BA0-9EA8-9B4E2D936DFB}" destId="{937B6321-7FDA-427B-957B-39FDB20E17F9}" srcOrd="8" destOrd="0" parTransId="{6BA95143-F35F-405C-BBB5-449C7124FB9A}" sibTransId="{44FB7873-BE19-4B3F-B721-847892F9C6B1}"/>
    <dgm:cxn modelId="{B6355BD6-A9F8-438F-AEF6-A2AC222776F5}" type="presOf" srcId="{E5C5A6B3-E36F-41B3-93A2-79404D2779EC}" destId="{41244F38-95B7-4749-836B-CA6CAD6C21C3}" srcOrd="0" destOrd="0" presId="urn:microsoft.com/office/officeart/2005/8/layout/vList6"/>
    <dgm:cxn modelId="{C9FF49DC-F64C-4903-B88E-DFBD9425E005}" srcId="{DC85E99A-FE05-4BA0-9EA8-9B4E2D936DFB}" destId="{C41BC576-A3B7-4734-9D94-E63855BDE570}" srcOrd="2" destOrd="0" parTransId="{36B84D31-3005-4F25-9DBF-37D7252B9FD4}" sibTransId="{CCCE0E49-5EC3-4D86-9C7C-C7333C465FD3}"/>
    <dgm:cxn modelId="{1A9FA1F2-4E90-42B1-8567-A9C4E10D81B4}" type="presOf" srcId="{19EF58EC-A884-4F75-873E-F7EB7C5AA8D6}" destId="{38788C6D-EA20-4D73-A9FE-192F92602A02}" srcOrd="0" destOrd="0" presId="urn:microsoft.com/office/officeart/2005/8/layout/vList6"/>
    <dgm:cxn modelId="{88BCEFF9-0F00-43F3-9A47-017F34D1E7B0}" type="presOf" srcId="{26725386-37CE-4E42-868B-2B31293E0836}" destId="{7589634E-0577-44F5-B48C-CD4FFF747B84}" srcOrd="0" destOrd="0" presId="urn:microsoft.com/office/officeart/2005/8/layout/vList6"/>
    <dgm:cxn modelId="{4EECC757-DC54-4048-9F56-90DA000CD862}" type="presParOf" srcId="{644D0D9A-16A2-4E06-B0C0-1731B2EDF9DC}" destId="{31CADDF5-5421-4D72-A3B2-60F8613A4C12}" srcOrd="0" destOrd="0" presId="urn:microsoft.com/office/officeart/2005/8/layout/vList6"/>
    <dgm:cxn modelId="{2B6C8FD1-953B-48C8-9DA0-E53CD3F9C280}" type="presParOf" srcId="{31CADDF5-5421-4D72-A3B2-60F8613A4C12}" destId="{790208E9-767F-4717-A3DA-C6E0CC5B9A94}" srcOrd="0" destOrd="0" presId="urn:microsoft.com/office/officeart/2005/8/layout/vList6"/>
    <dgm:cxn modelId="{298243ED-1244-4476-8AD1-6554F729C0A4}" type="presParOf" srcId="{31CADDF5-5421-4D72-A3B2-60F8613A4C12}" destId="{4F3E4ECC-E881-4F28-A5CA-A8A52CE0E42B}" srcOrd="1" destOrd="0" presId="urn:microsoft.com/office/officeart/2005/8/layout/vList6"/>
    <dgm:cxn modelId="{872B4784-C27E-4E96-8155-D019C3EB2E25}" type="presParOf" srcId="{644D0D9A-16A2-4E06-B0C0-1731B2EDF9DC}" destId="{74459B48-D1E0-4E2B-B826-942348C4A08F}" srcOrd="1" destOrd="0" presId="urn:microsoft.com/office/officeart/2005/8/layout/vList6"/>
    <dgm:cxn modelId="{3682FE44-7E0A-4FC2-8767-964B4A75CBF4}" type="presParOf" srcId="{644D0D9A-16A2-4E06-B0C0-1731B2EDF9DC}" destId="{AE4BF078-BBE8-41E5-80DF-978B2DC4F798}" srcOrd="2" destOrd="0" presId="urn:microsoft.com/office/officeart/2005/8/layout/vList6"/>
    <dgm:cxn modelId="{B109B15E-E326-464C-85A3-A559B40B7502}" type="presParOf" srcId="{AE4BF078-BBE8-41E5-80DF-978B2DC4F798}" destId="{79CCF2F5-FE5A-48B0-BD28-622ACCA8841B}" srcOrd="0" destOrd="0" presId="urn:microsoft.com/office/officeart/2005/8/layout/vList6"/>
    <dgm:cxn modelId="{B490CEE9-0523-4F78-88DB-23D09AB2C430}" type="presParOf" srcId="{AE4BF078-BBE8-41E5-80DF-978B2DC4F798}" destId="{7589634E-0577-44F5-B48C-CD4FFF747B84}" srcOrd="1" destOrd="0" presId="urn:microsoft.com/office/officeart/2005/8/layout/vList6"/>
    <dgm:cxn modelId="{CC1212AA-36C9-45C5-A778-A1D2B2AC1282}" type="presParOf" srcId="{644D0D9A-16A2-4E06-B0C0-1731B2EDF9DC}" destId="{90851780-282B-4B0C-A8D7-B6439C67FE78}" srcOrd="3" destOrd="0" presId="urn:microsoft.com/office/officeart/2005/8/layout/vList6"/>
    <dgm:cxn modelId="{12D03E42-2901-47F7-8118-D42E8AADB53B}" type="presParOf" srcId="{644D0D9A-16A2-4E06-B0C0-1731B2EDF9DC}" destId="{862E5431-F303-4072-9466-BEC7C64F9292}" srcOrd="4" destOrd="0" presId="urn:microsoft.com/office/officeart/2005/8/layout/vList6"/>
    <dgm:cxn modelId="{4EB6DE27-2929-459E-A97A-89720D02FC47}" type="presParOf" srcId="{862E5431-F303-4072-9466-BEC7C64F9292}" destId="{F881A8BF-AA8E-49EE-881A-E40B3842749C}" srcOrd="0" destOrd="0" presId="urn:microsoft.com/office/officeart/2005/8/layout/vList6"/>
    <dgm:cxn modelId="{801E806E-DE14-4CA2-8B7E-91D145E7F544}" type="presParOf" srcId="{862E5431-F303-4072-9466-BEC7C64F9292}" destId="{B8B3F9EF-8393-4448-8687-F2266155B80F}" srcOrd="1" destOrd="0" presId="urn:microsoft.com/office/officeart/2005/8/layout/vList6"/>
    <dgm:cxn modelId="{A13ABD13-1B18-4921-8827-CF95296F1CA7}" type="presParOf" srcId="{644D0D9A-16A2-4E06-B0C0-1731B2EDF9DC}" destId="{54A1BA68-6808-4439-BE1F-2956782F7E7E}" srcOrd="5" destOrd="0" presId="urn:microsoft.com/office/officeart/2005/8/layout/vList6"/>
    <dgm:cxn modelId="{EE2E02B8-4CF2-4ABB-9C98-B341B167CB39}" type="presParOf" srcId="{644D0D9A-16A2-4E06-B0C0-1731B2EDF9DC}" destId="{8E29D3E9-4D28-465A-B899-04B0C737CAA2}" srcOrd="6" destOrd="0" presId="urn:microsoft.com/office/officeart/2005/8/layout/vList6"/>
    <dgm:cxn modelId="{D7900F52-7628-4CD6-B400-BD341BCA1F12}" type="presParOf" srcId="{8E29D3E9-4D28-465A-B899-04B0C737CAA2}" destId="{6B00F6E1-3082-408F-8920-F8A575882911}" srcOrd="0" destOrd="0" presId="urn:microsoft.com/office/officeart/2005/8/layout/vList6"/>
    <dgm:cxn modelId="{96A563EE-3CE4-4076-B944-7DD73DA0B076}" type="presParOf" srcId="{8E29D3E9-4D28-465A-B899-04B0C737CAA2}" destId="{CB1F2172-0CA9-4467-8756-7921E242313D}" srcOrd="1" destOrd="0" presId="urn:microsoft.com/office/officeart/2005/8/layout/vList6"/>
    <dgm:cxn modelId="{4133C9BC-6A40-4FEC-9878-8EC7AC9A12AB}" type="presParOf" srcId="{644D0D9A-16A2-4E06-B0C0-1731B2EDF9DC}" destId="{0A334428-5BD2-47C5-88A1-22A67822DDF9}" srcOrd="7" destOrd="0" presId="urn:microsoft.com/office/officeart/2005/8/layout/vList6"/>
    <dgm:cxn modelId="{29245E1B-3E25-4E2D-B7BB-C580222784D3}" type="presParOf" srcId="{644D0D9A-16A2-4E06-B0C0-1731B2EDF9DC}" destId="{129DC819-1B80-4B6F-86E5-FB703EB29023}" srcOrd="8" destOrd="0" presId="urn:microsoft.com/office/officeart/2005/8/layout/vList6"/>
    <dgm:cxn modelId="{970EA7FF-B69A-48F7-89DA-8FC96870CBCB}" type="presParOf" srcId="{129DC819-1B80-4B6F-86E5-FB703EB29023}" destId="{1208D9E3-D312-4FBB-9515-83B474D93410}" srcOrd="0" destOrd="0" presId="urn:microsoft.com/office/officeart/2005/8/layout/vList6"/>
    <dgm:cxn modelId="{63FA3E27-D876-43D3-897E-2EF0AC03AAEB}" type="presParOf" srcId="{129DC819-1B80-4B6F-86E5-FB703EB29023}" destId="{89A0525B-16A7-4112-A8F2-C91BE411454E}" srcOrd="1" destOrd="0" presId="urn:microsoft.com/office/officeart/2005/8/layout/vList6"/>
    <dgm:cxn modelId="{AFB2D3AF-B8DE-4C96-B098-8D9B73A6C475}" type="presParOf" srcId="{644D0D9A-16A2-4E06-B0C0-1731B2EDF9DC}" destId="{7ED8256F-2645-4BD2-A6A1-D0F0621444E1}" srcOrd="9" destOrd="0" presId="urn:microsoft.com/office/officeart/2005/8/layout/vList6"/>
    <dgm:cxn modelId="{B9F0B7F3-E138-489F-93A7-5D603CB64591}" type="presParOf" srcId="{644D0D9A-16A2-4E06-B0C0-1731B2EDF9DC}" destId="{DACF7778-B8F9-40A3-9BD5-1C18B64C9F50}" srcOrd="10" destOrd="0" presId="urn:microsoft.com/office/officeart/2005/8/layout/vList6"/>
    <dgm:cxn modelId="{216D4AAD-F58F-4F7E-B7DB-6F1BBE2E7877}" type="presParOf" srcId="{DACF7778-B8F9-40A3-9BD5-1C18B64C9F50}" destId="{41244F38-95B7-4749-836B-CA6CAD6C21C3}" srcOrd="0" destOrd="0" presId="urn:microsoft.com/office/officeart/2005/8/layout/vList6"/>
    <dgm:cxn modelId="{B0C45FCE-845E-470A-8FFD-37EC4D41A276}" type="presParOf" srcId="{DACF7778-B8F9-40A3-9BD5-1C18B64C9F50}" destId="{6295D78F-FC09-4383-B54B-193933698587}" srcOrd="1" destOrd="0" presId="urn:microsoft.com/office/officeart/2005/8/layout/vList6"/>
    <dgm:cxn modelId="{41854058-F3F0-48AB-A58E-E198ED82B008}" type="presParOf" srcId="{644D0D9A-16A2-4E06-B0C0-1731B2EDF9DC}" destId="{87D4BE96-05AD-4197-9CCD-C3A6B678424C}" srcOrd="11" destOrd="0" presId="urn:microsoft.com/office/officeart/2005/8/layout/vList6"/>
    <dgm:cxn modelId="{50CEA149-CFE2-4F58-A065-E75DD3042BE6}" type="presParOf" srcId="{644D0D9A-16A2-4E06-B0C0-1731B2EDF9DC}" destId="{AB40B278-8113-4794-8B3E-C6B902D3E56C}" srcOrd="12" destOrd="0" presId="urn:microsoft.com/office/officeart/2005/8/layout/vList6"/>
    <dgm:cxn modelId="{74FA6465-4284-4CB7-AA5A-D1450B8ABDB3}" type="presParOf" srcId="{AB40B278-8113-4794-8B3E-C6B902D3E56C}" destId="{448CB49A-6834-4BA2-B19D-24FE92C3F8B8}" srcOrd="0" destOrd="0" presId="urn:microsoft.com/office/officeart/2005/8/layout/vList6"/>
    <dgm:cxn modelId="{AF7014C7-F63C-4035-95A7-870B4D3068FF}" type="presParOf" srcId="{AB40B278-8113-4794-8B3E-C6B902D3E56C}" destId="{38788C6D-EA20-4D73-A9FE-192F92602A02}" srcOrd="1" destOrd="0" presId="urn:microsoft.com/office/officeart/2005/8/layout/vList6"/>
    <dgm:cxn modelId="{90EEF51E-EC14-4F92-8A3A-574E86422727}" type="presParOf" srcId="{644D0D9A-16A2-4E06-B0C0-1731B2EDF9DC}" destId="{95DE2FA9-2DA1-484D-8F43-2312B096B070}" srcOrd="13" destOrd="0" presId="urn:microsoft.com/office/officeart/2005/8/layout/vList6"/>
    <dgm:cxn modelId="{A5CD9CE7-2E69-4875-8C26-7CC1DE3F6925}" type="presParOf" srcId="{644D0D9A-16A2-4E06-B0C0-1731B2EDF9DC}" destId="{70897FA7-A782-4D20-A9E9-7ABE634FD1B2}" srcOrd="14" destOrd="0" presId="urn:microsoft.com/office/officeart/2005/8/layout/vList6"/>
    <dgm:cxn modelId="{961BA4C8-93E8-4652-B5F4-4671B682773E}" type="presParOf" srcId="{70897FA7-A782-4D20-A9E9-7ABE634FD1B2}" destId="{F7D419BB-8B83-4762-9853-F386C2957A38}" srcOrd="0" destOrd="0" presId="urn:microsoft.com/office/officeart/2005/8/layout/vList6"/>
    <dgm:cxn modelId="{128CFCDF-24AC-4835-8BF7-42F432E4E9DA}" type="presParOf" srcId="{70897FA7-A782-4D20-A9E9-7ABE634FD1B2}" destId="{16FB6902-4EF2-48D1-9B20-188AEB7575CC}" srcOrd="1" destOrd="0" presId="urn:microsoft.com/office/officeart/2005/8/layout/vList6"/>
    <dgm:cxn modelId="{DEAF3602-71F9-487A-8B24-0AE32DE34F39}" type="presParOf" srcId="{644D0D9A-16A2-4E06-B0C0-1731B2EDF9DC}" destId="{BF8C44D9-5A80-407D-90E8-147192352661}" srcOrd="15" destOrd="0" presId="urn:microsoft.com/office/officeart/2005/8/layout/vList6"/>
    <dgm:cxn modelId="{BF68E2EB-283D-4ED5-9F35-3BBE1D1A7FFB}" type="presParOf" srcId="{644D0D9A-16A2-4E06-B0C0-1731B2EDF9DC}" destId="{75585B0C-4F7B-4A5C-A320-179B4E25E7F6}" srcOrd="16" destOrd="0" presId="urn:microsoft.com/office/officeart/2005/8/layout/vList6"/>
    <dgm:cxn modelId="{B3C2AEFB-8200-4E33-B71C-77BD5F220E08}" type="presParOf" srcId="{75585B0C-4F7B-4A5C-A320-179B4E25E7F6}" destId="{E3E8CB01-4258-4044-BB04-1160D5F21505}" srcOrd="0" destOrd="0" presId="urn:microsoft.com/office/officeart/2005/8/layout/vList6"/>
    <dgm:cxn modelId="{37B7B039-8B0D-45F3-95FF-6803AEE6C56E}" type="presParOf" srcId="{75585B0C-4F7B-4A5C-A320-179B4E25E7F6}" destId="{13E74D3B-1F9A-4DC2-B6FC-663B70ED2095}" srcOrd="1" destOrd="0" presId="urn:microsoft.com/office/officeart/2005/8/layout/vList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4D7DCC3F-48F7-4688-9B17-37A745BF7B5A}" type="doc">
      <dgm:prSet loTypeId="urn:diagrams.loki3.com/BracketList" loCatId="list" qsTypeId="urn:microsoft.com/office/officeart/2005/8/quickstyle/simple1" qsCatId="simple" csTypeId="urn:microsoft.com/office/officeart/2005/8/colors/accent1_2" csCatId="accent1" phldr="1"/>
      <dgm:spPr/>
      <dgm:t>
        <a:bodyPr/>
        <a:lstStyle/>
        <a:p>
          <a:endParaRPr lang="en-IN"/>
        </a:p>
      </dgm:t>
    </dgm:pt>
    <dgm:pt modelId="{F8E4D882-BB4B-4435-8E1A-2E660E6C2778}">
      <dgm:prSet phldrT="[Text]" custT="1"/>
      <dgm:spPr/>
      <dgm:t>
        <a:bodyPr/>
        <a:lstStyle/>
        <a:p>
          <a:pPr>
            <a:lnSpc>
              <a:spcPct val="100000"/>
            </a:lnSpc>
            <a:spcBef>
              <a:spcPts val="0"/>
            </a:spcBef>
            <a:spcAft>
              <a:spcPts val="0"/>
            </a:spcAft>
            <a:buFont typeface="+mj-lt"/>
            <a:buAutoNum type="arabicPeriod"/>
          </a:pPr>
          <a:r>
            <a:rPr lang="en-IN" sz="1400" b="1" i="0" dirty="0"/>
            <a:t>Tokenization:</a:t>
          </a:r>
          <a:endParaRPr lang="en-IN" sz="1400" dirty="0"/>
        </a:p>
      </dgm:t>
    </dgm:pt>
    <dgm:pt modelId="{64503573-B6C8-4AFC-8B22-3AB902515B83}" type="parTrans" cxnId="{4B06F0DB-AF9C-4DA1-9EA0-F0319687AE9A}">
      <dgm:prSet/>
      <dgm:spPr/>
      <dgm:t>
        <a:bodyPr/>
        <a:lstStyle/>
        <a:p>
          <a:pPr>
            <a:lnSpc>
              <a:spcPct val="100000"/>
            </a:lnSpc>
            <a:spcBef>
              <a:spcPts val="0"/>
            </a:spcBef>
            <a:spcAft>
              <a:spcPts val="0"/>
            </a:spcAft>
          </a:pPr>
          <a:endParaRPr lang="en-IN" sz="3600"/>
        </a:p>
      </dgm:t>
    </dgm:pt>
    <dgm:pt modelId="{B36FEA95-C954-4E77-8EF5-5413C27E3850}" type="sibTrans" cxnId="{4B06F0DB-AF9C-4DA1-9EA0-F0319687AE9A}">
      <dgm:prSet/>
      <dgm:spPr/>
      <dgm:t>
        <a:bodyPr/>
        <a:lstStyle/>
        <a:p>
          <a:pPr>
            <a:lnSpc>
              <a:spcPct val="100000"/>
            </a:lnSpc>
            <a:spcBef>
              <a:spcPts val="0"/>
            </a:spcBef>
            <a:spcAft>
              <a:spcPts val="0"/>
            </a:spcAft>
          </a:pPr>
          <a:endParaRPr lang="en-IN" sz="3600"/>
        </a:p>
      </dgm:t>
    </dgm:pt>
    <dgm:pt modelId="{59CDD987-9726-47F2-BEA4-A4E7A0B270FA}">
      <dgm:prSet custT="1"/>
      <dgm:spPr/>
      <dgm:t>
        <a:bodyPr/>
        <a:lstStyle/>
        <a:p>
          <a:pPr>
            <a:lnSpc>
              <a:spcPct val="100000"/>
            </a:lnSpc>
            <a:spcBef>
              <a:spcPts val="0"/>
            </a:spcBef>
            <a:spcAft>
              <a:spcPts val="0"/>
            </a:spcAft>
            <a:buFont typeface="+mj-lt"/>
            <a:buAutoNum type="arabicPeriod"/>
          </a:pPr>
          <a:r>
            <a:rPr lang="en-US" sz="1400" b="0" i="1"/>
            <a:t>Definition:</a:t>
          </a:r>
          <a:r>
            <a:rPr lang="en-US" sz="1400" b="0" i="0"/>
            <a:t> Breaking down a text into smaller units, such as words or sentences.</a:t>
          </a:r>
        </a:p>
      </dgm:t>
    </dgm:pt>
    <dgm:pt modelId="{BD7B7464-5E58-449C-AAD8-D7D4082A4A5C}" type="parTrans" cxnId="{8347CACE-DBE8-480D-B9CD-67D051FDECED}">
      <dgm:prSet/>
      <dgm:spPr/>
      <dgm:t>
        <a:bodyPr/>
        <a:lstStyle/>
        <a:p>
          <a:pPr>
            <a:lnSpc>
              <a:spcPct val="100000"/>
            </a:lnSpc>
            <a:spcBef>
              <a:spcPts val="0"/>
            </a:spcBef>
            <a:spcAft>
              <a:spcPts val="0"/>
            </a:spcAft>
          </a:pPr>
          <a:endParaRPr lang="en-IN" sz="3600"/>
        </a:p>
      </dgm:t>
    </dgm:pt>
    <dgm:pt modelId="{41D3B8C0-D769-42B3-9FD4-A5F0F39DF125}" type="sibTrans" cxnId="{8347CACE-DBE8-480D-B9CD-67D051FDECED}">
      <dgm:prSet/>
      <dgm:spPr/>
      <dgm:t>
        <a:bodyPr/>
        <a:lstStyle/>
        <a:p>
          <a:pPr>
            <a:lnSpc>
              <a:spcPct val="100000"/>
            </a:lnSpc>
            <a:spcBef>
              <a:spcPts val="0"/>
            </a:spcBef>
            <a:spcAft>
              <a:spcPts val="0"/>
            </a:spcAft>
          </a:pPr>
          <a:endParaRPr lang="en-IN" sz="3600"/>
        </a:p>
      </dgm:t>
    </dgm:pt>
    <dgm:pt modelId="{AB1D25EE-DC57-4609-B822-52F5829870D0}">
      <dgm:prSet custT="1"/>
      <dgm:spPr/>
      <dgm:t>
        <a:bodyPr/>
        <a:lstStyle/>
        <a:p>
          <a:pPr>
            <a:lnSpc>
              <a:spcPct val="100000"/>
            </a:lnSpc>
            <a:spcBef>
              <a:spcPts val="0"/>
            </a:spcBef>
            <a:spcAft>
              <a:spcPts val="0"/>
            </a:spcAft>
            <a:buFont typeface="+mj-lt"/>
            <a:buAutoNum type="arabicPeriod"/>
          </a:pPr>
          <a:r>
            <a:rPr lang="en-US" sz="1100" b="0" i="1"/>
            <a:t>Importance:</a:t>
          </a:r>
          <a:r>
            <a:rPr lang="en-US" sz="1100" b="0" i="0"/>
            <a:t> Facilitates analysis and understanding of text by identifying individual elements.</a:t>
          </a:r>
        </a:p>
      </dgm:t>
    </dgm:pt>
    <dgm:pt modelId="{6CE7ED60-5D51-406F-B607-6DD22CDC88A4}" type="parTrans" cxnId="{6198C4C0-5526-451C-A6E5-E69B9C734B5D}">
      <dgm:prSet/>
      <dgm:spPr/>
      <dgm:t>
        <a:bodyPr/>
        <a:lstStyle/>
        <a:p>
          <a:pPr>
            <a:lnSpc>
              <a:spcPct val="100000"/>
            </a:lnSpc>
            <a:spcBef>
              <a:spcPts val="0"/>
            </a:spcBef>
            <a:spcAft>
              <a:spcPts val="0"/>
            </a:spcAft>
          </a:pPr>
          <a:endParaRPr lang="en-IN" sz="3600"/>
        </a:p>
      </dgm:t>
    </dgm:pt>
    <dgm:pt modelId="{B685ED48-0E3D-44F6-882F-672746C045FF}" type="sibTrans" cxnId="{6198C4C0-5526-451C-A6E5-E69B9C734B5D}">
      <dgm:prSet/>
      <dgm:spPr/>
      <dgm:t>
        <a:bodyPr/>
        <a:lstStyle/>
        <a:p>
          <a:pPr>
            <a:lnSpc>
              <a:spcPct val="100000"/>
            </a:lnSpc>
            <a:spcBef>
              <a:spcPts val="0"/>
            </a:spcBef>
            <a:spcAft>
              <a:spcPts val="0"/>
            </a:spcAft>
          </a:pPr>
          <a:endParaRPr lang="en-IN" sz="3600"/>
        </a:p>
      </dgm:t>
    </dgm:pt>
    <dgm:pt modelId="{D4B2015B-EA4E-475C-B884-BFE420C8F15A}">
      <dgm:prSet custT="1"/>
      <dgm:spPr/>
      <dgm:t>
        <a:bodyPr/>
        <a:lstStyle/>
        <a:p>
          <a:pPr>
            <a:lnSpc>
              <a:spcPct val="100000"/>
            </a:lnSpc>
            <a:spcBef>
              <a:spcPts val="0"/>
            </a:spcBef>
            <a:spcAft>
              <a:spcPts val="0"/>
            </a:spcAft>
            <a:buFont typeface="+mj-lt"/>
            <a:buAutoNum type="arabicPeriod"/>
          </a:pPr>
          <a:r>
            <a:rPr lang="en-IN" sz="1400" b="1" i="0" dirty="0"/>
            <a:t>Part-of-Speech Tagging:</a:t>
          </a:r>
          <a:endParaRPr lang="en-IN" sz="1400" b="0" i="0" dirty="0"/>
        </a:p>
      </dgm:t>
    </dgm:pt>
    <dgm:pt modelId="{F11DAE06-8B72-490E-AE21-773A83C5B2AF}" type="parTrans" cxnId="{7E40DC5C-D56B-46FA-B39F-C8AB69413FA2}">
      <dgm:prSet/>
      <dgm:spPr/>
      <dgm:t>
        <a:bodyPr/>
        <a:lstStyle/>
        <a:p>
          <a:pPr>
            <a:lnSpc>
              <a:spcPct val="100000"/>
            </a:lnSpc>
            <a:spcBef>
              <a:spcPts val="0"/>
            </a:spcBef>
            <a:spcAft>
              <a:spcPts val="0"/>
            </a:spcAft>
          </a:pPr>
          <a:endParaRPr lang="en-IN" sz="3600"/>
        </a:p>
      </dgm:t>
    </dgm:pt>
    <dgm:pt modelId="{23E9E9D7-FD3F-4F88-84A3-8C7AA3B38953}" type="sibTrans" cxnId="{7E40DC5C-D56B-46FA-B39F-C8AB69413FA2}">
      <dgm:prSet/>
      <dgm:spPr/>
      <dgm:t>
        <a:bodyPr/>
        <a:lstStyle/>
        <a:p>
          <a:pPr>
            <a:lnSpc>
              <a:spcPct val="100000"/>
            </a:lnSpc>
            <a:spcBef>
              <a:spcPts val="0"/>
            </a:spcBef>
            <a:spcAft>
              <a:spcPts val="0"/>
            </a:spcAft>
          </a:pPr>
          <a:endParaRPr lang="en-IN" sz="3600"/>
        </a:p>
      </dgm:t>
    </dgm:pt>
    <dgm:pt modelId="{BD89C265-032F-4874-AD41-B7EDC99DE53F}">
      <dgm:prSet custT="1"/>
      <dgm:spPr/>
      <dgm:t>
        <a:bodyPr/>
        <a:lstStyle/>
        <a:p>
          <a:pPr>
            <a:lnSpc>
              <a:spcPct val="100000"/>
            </a:lnSpc>
            <a:spcBef>
              <a:spcPts val="0"/>
            </a:spcBef>
            <a:spcAft>
              <a:spcPts val="0"/>
            </a:spcAft>
            <a:buFont typeface="+mj-lt"/>
            <a:buAutoNum type="arabicPeriod"/>
          </a:pPr>
          <a:r>
            <a:rPr lang="en-US" sz="1400" b="0" i="1"/>
            <a:t>Definition:</a:t>
          </a:r>
          <a:r>
            <a:rPr lang="en-US" sz="1400" b="0" i="0"/>
            <a:t> Assigning grammatical categories (e.g., nouns, verbs, adjectives) to words in a sentence.</a:t>
          </a:r>
        </a:p>
      </dgm:t>
    </dgm:pt>
    <dgm:pt modelId="{41AD30B3-BF5C-4E22-89F9-07AA770588D9}" type="parTrans" cxnId="{D3EB2164-979C-4BB1-AEA3-5BC05FB71C25}">
      <dgm:prSet/>
      <dgm:spPr/>
      <dgm:t>
        <a:bodyPr/>
        <a:lstStyle/>
        <a:p>
          <a:pPr>
            <a:lnSpc>
              <a:spcPct val="100000"/>
            </a:lnSpc>
            <a:spcBef>
              <a:spcPts val="0"/>
            </a:spcBef>
            <a:spcAft>
              <a:spcPts val="0"/>
            </a:spcAft>
          </a:pPr>
          <a:endParaRPr lang="en-IN" sz="3600"/>
        </a:p>
      </dgm:t>
    </dgm:pt>
    <dgm:pt modelId="{E3761D65-7F23-429A-BABD-298EC518175F}" type="sibTrans" cxnId="{D3EB2164-979C-4BB1-AEA3-5BC05FB71C25}">
      <dgm:prSet/>
      <dgm:spPr/>
      <dgm:t>
        <a:bodyPr/>
        <a:lstStyle/>
        <a:p>
          <a:pPr>
            <a:lnSpc>
              <a:spcPct val="100000"/>
            </a:lnSpc>
            <a:spcBef>
              <a:spcPts val="0"/>
            </a:spcBef>
            <a:spcAft>
              <a:spcPts val="0"/>
            </a:spcAft>
          </a:pPr>
          <a:endParaRPr lang="en-IN" sz="3600"/>
        </a:p>
      </dgm:t>
    </dgm:pt>
    <dgm:pt modelId="{D09DD67A-383E-45F9-94B8-113FE8A9DC73}">
      <dgm:prSet custT="1"/>
      <dgm:spPr/>
      <dgm:t>
        <a:bodyPr/>
        <a:lstStyle/>
        <a:p>
          <a:pPr>
            <a:lnSpc>
              <a:spcPct val="100000"/>
            </a:lnSpc>
            <a:spcBef>
              <a:spcPts val="0"/>
            </a:spcBef>
            <a:spcAft>
              <a:spcPts val="0"/>
            </a:spcAft>
            <a:buFont typeface="+mj-lt"/>
            <a:buAutoNum type="arabicPeriod"/>
          </a:pPr>
          <a:r>
            <a:rPr lang="en-US" sz="1100" b="0" i="1" dirty="0"/>
            <a:t>Applications:</a:t>
          </a:r>
          <a:r>
            <a:rPr lang="en-US" sz="1100" b="0" i="0" dirty="0"/>
            <a:t> Helps in syntactic analysis and understanding the structure of sentences.</a:t>
          </a:r>
        </a:p>
      </dgm:t>
    </dgm:pt>
    <dgm:pt modelId="{C373E17D-BD46-47CB-8AAE-88032177A97E}" type="parTrans" cxnId="{4B0EB4EE-C7D6-4BE4-997F-DE32210F8735}">
      <dgm:prSet/>
      <dgm:spPr/>
      <dgm:t>
        <a:bodyPr/>
        <a:lstStyle/>
        <a:p>
          <a:pPr>
            <a:lnSpc>
              <a:spcPct val="100000"/>
            </a:lnSpc>
            <a:spcBef>
              <a:spcPts val="0"/>
            </a:spcBef>
            <a:spcAft>
              <a:spcPts val="0"/>
            </a:spcAft>
          </a:pPr>
          <a:endParaRPr lang="en-IN" sz="3600"/>
        </a:p>
      </dgm:t>
    </dgm:pt>
    <dgm:pt modelId="{D0E456DE-1B02-4A04-A55B-01716C848F6F}" type="sibTrans" cxnId="{4B0EB4EE-C7D6-4BE4-997F-DE32210F8735}">
      <dgm:prSet/>
      <dgm:spPr/>
      <dgm:t>
        <a:bodyPr/>
        <a:lstStyle/>
        <a:p>
          <a:pPr>
            <a:lnSpc>
              <a:spcPct val="100000"/>
            </a:lnSpc>
            <a:spcBef>
              <a:spcPts val="0"/>
            </a:spcBef>
            <a:spcAft>
              <a:spcPts val="0"/>
            </a:spcAft>
          </a:pPr>
          <a:endParaRPr lang="en-IN" sz="3600"/>
        </a:p>
      </dgm:t>
    </dgm:pt>
    <dgm:pt modelId="{964B3E26-14A9-475A-B9FA-58E59D798657}">
      <dgm:prSet custT="1"/>
      <dgm:spPr/>
      <dgm:t>
        <a:bodyPr/>
        <a:lstStyle/>
        <a:p>
          <a:pPr>
            <a:lnSpc>
              <a:spcPct val="100000"/>
            </a:lnSpc>
            <a:spcBef>
              <a:spcPts val="0"/>
            </a:spcBef>
            <a:spcAft>
              <a:spcPts val="0"/>
            </a:spcAft>
            <a:buFont typeface="+mj-lt"/>
            <a:buAutoNum type="arabicPeriod"/>
          </a:pPr>
          <a:r>
            <a:rPr lang="en-IN" sz="1400" b="1" i="0"/>
            <a:t>Named Entity Recognition (NER):</a:t>
          </a:r>
          <a:endParaRPr lang="en-IN" sz="1400" b="0" i="0"/>
        </a:p>
      </dgm:t>
    </dgm:pt>
    <dgm:pt modelId="{D7F4FAE0-F721-43E0-B460-C8421E1E15CC}" type="parTrans" cxnId="{758EFB54-9F6B-409B-B423-A83E094C3D93}">
      <dgm:prSet/>
      <dgm:spPr/>
      <dgm:t>
        <a:bodyPr/>
        <a:lstStyle/>
        <a:p>
          <a:pPr>
            <a:lnSpc>
              <a:spcPct val="100000"/>
            </a:lnSpc>
            <a:spcBef>
              <a:spcPts val="0"/>
            </a:spcBef>
            <a:spcAft>
              <a:spcPts val="0"/>
            </a:spcAft>
          </a:pPr>
          <a:endParaRPr lang="en-IN" sz="3600"/>
        </a:p>
      </dgm:t>
    </dgm:pt>
    <dgm:pt modelId="{3F1FB754-83E5-41EB-BAD0-4958769CF70E}" type="sibTrans" cxnId="{758EFB54-9F6B-409B-B423-A83E094C3D93}">
      <dgm:prSet/>
      <dgm:spPr/>
      <dgm:t>
        <a:bodyPr/>
        <a:lstStyle/>
        <a:p>
          <a:pPr>
            <a:lnSpc>
              <a:spcPct val="100000"/>
            </a:lnSpc>
            <a:spcBef>
              <a:spcPts val="0"/>
            </a:spcBef>
            <a:spcAft>
              <a:spcPts val="0"/>
            </a:spcAft>
          </a:pPr>
          <a:endParaRPr lang="en-IN" sz="3600"/>
        </a:p>
      </dgm:t>
    </dgm:pt>
    <dgm:pt modelId="{5CA462CF-E1E1-4DE9-B2AD-E4C905FA7D59}">
      <dgm:prSet custT="1"/>
      <dgm:spPr/>
      <dgm:t>
        <a:bodyPr/>
        <a:lstStyle/>
        <a:p>
          <a:pPr>
            <a:lnSpc>
              <a:spcPct val="100000"/>
            </a:lnSpc>
            <a:spcBef>
              <a:spcPts val="0"/>
            </a:spcBef>
            <a:spcAft>
              <a:spcPts val="0"/>
            </a:spcAft>
            <a:buFont typeface="+mj-lt"/>
            <a:buAutoNum type="arabicPeriod"/>
          </a:pPr>
          <a:r>
            <a:rPr lang="en-US" sz="1400" b="0" i="1"/>
            <a:t>Definition:</a:t>
          </a:r>
          <a:r>
            <a:rPr lang="en-US" sz="1400" b="0" i="0"/>
            <a:t> Identifying and classifying named entities (e.g., persons, organizations, locations) in text.</a:t>
          </a:r>
        </a:p>
      </dgm:t>
    </dgm:pt>
    <dgm:pt modelId="{8D3141FB-3F6F-43C9-B0AB-77FC546502E9}" type="parTrans" cxnId="{B4EB153E-D1FE-4660-90DD-52532CF196E2}">
      <dgm:prSet/>
      <dgm:spPr/>
      <dgm:t>
        <a:bodyPr/>
        <a:lstStyle/>
        <a:p>
          <a:pPr>
            <a:lnSpc>
              <a:spcPct val="100000"/>
            </a:lnSpc>
            <a:spcBef>
              <a:spcPts val="0"/>
            </a:spcBef>
            <a:spcAft>
              <a:spcPts val="0"/>
            </a:spcAft>
          </a:pPr>
          <a:endParaRPr lang="en-IN" sz="3600"/>
        </a:p>
      </dgm:t>
    </dgm:pt>
    <dgm:pt modelId="{5B158AAB-2687-42B6-98AF-1B0C665BE4B6}" type="sibTrans" cxnId="{B4EB153E-D1FE-4660-90DD-52532CF196E2}">
      <dgm:prSet/>
      <dgm:spPr/>
      <dgm:t>
        <a:bodyPr/>
        <a:lstStyle/>
        <a:p>
          <a:pPr>
            <a:lnSpc>
              <a:spcPct val="100000"/>
            </a:lnSpc>
            <a:spcBef>
              <a:spcPts val="0"/>
            </a:spcBef>
            <a:spcAft>
              <a:spcPts val="0"/>
            </a:spcAft>
          </a:pPr>
          <a:endParaRPr lang="en-IN" sz="3600"/>
        </a:p>
      </dgm:t>
    </dgm:pt>
    <dgm:pt modelId="{E7D90B30-F4E0-4D1D-8F65-DC223B74BEEC}">
      <dgm:prSet custT="1"/>
      <dgm:spPr/>
      <dgm:t>
        <a:bodyPr/>
        <a:lstStyle/>
        <a:p>
          <a:pPr>
            <a:lnSpc>
              <a:spcPct val="100000"/>
            </a:lnSpc>
            <a:spcBef>
              <a:spcPts val="0"/>
            </a:spcBef>
            <a:spcAft>
              <a:spcPts val="0"/>
            </a:spcAft>
            <a:buFont typeface="+mj-lt"/>
            <a:buAutoNum type="arabicPeriod"/>
          </a:pPr>
          <a:r>
            <a:rPr lang="en-US" sz="1100" b="0" i="1"/>
            <a:t>Applications:</a:t>
          </a:r>
          <a:r>
            <a:rPr lang="en-US" sz="1100" b="0" i="0"/>
            <a:t> Information extraction, entity linking, and question answering.</a:t>
          </a:r>
        </a:p>
      </dgm:t>
    </dgm:pt>
    <dgm:pt modelId="{623F6D8B-B20B-4B3B-AA4C-6BEBFE0C2DC1}" type="parTrans" cxnId="{3191824E-2D06-4F33-B06E-E535C864A7DD}">
      <dgm:prSet/>
      <dgm:spPr/>
      <dgm:t>
        <a:bodyPr/>
        <a:lstStyle/>
        <a:p>
          <a:pPr>
            <a:lnSpc>
              <a:spcPct val="100000"/>
            </a:lnSpc>
            <a:spcBef>
              <a:spcPts val="0"/>
            </a:spcBef>
            <a:spcAft>
              <a:spcPts val="0"/>
            </a:spcAft>
          </a:pPr>
          <a:endParaRPr lang="en-IN" sz="3600"/>
        </a:p>
      </dgm:t>
    </dgm:pt>
    <dgm:pt modelId="{32DB1CA9-36FA-40FE-9606-E936B2000C38}" type="sibTrans" cxnId="{3191824E-2D06-4F33-B06E-E535C864A7DD}">
      <dgm:prSet/>
      <dgm:spPr/>
      <dgm:t>
        <a:bodyPr/>
        <a:lstStyle/>
        <a:p>
          <a:pPr>
            <a:lnSpc>
              <a:spcPct val="100000"/>
            </a:lnSpc>
            <a:spcBef>
              <a:spcPts val="0"/>
            </a:spcBef>
            <a:spcAft>
              <a:spcPts val="0"/>
            </a:spcAft>
          </a:pPr>
          <a:endParaRPr lang="en-IN" sz="3600"/>
        </a:p>
      </dgm:t>
    </dgm:pt>
    <dgm:pt modelId="{A1C8AA4C-01AC-412B-931F-FE7ADCF12EC0}">
      <dgm:prSet custT="1"/>
      <dgm:spPr/>
      <dgm:t>
        <a:bodyPr/>
        <a:lstStyle/>
        <a:p>
          <a:pPr>
            <a:lnSpc>
              <a:spcPct val="100000"/>
            </a:lnSpc>
            <a:spcBef>
              <a:spcPts val="0"/>
            </a:spcBef>
            <a:spcAft>
              <a:spcPts val="0"/>
            </a:spcAft>
            <a:buFont typeface="+mj-lt"/>
            <a:buAutoNum type="arabicPeriod"/>
          </a:pPr>
          <a:r>
            <a:rPr lang="en-IN" sz="1400" b="1" i="0"/>
            <a:t>Syntax and Parsing:</a:t>
          </a:r>
          <a:endParaRPr lang="en-IN" sz="1400" b="0" i="0"/>
        </a:p>
      </dgm:t>
    </dgm:pt>
    <dgm:pt modelId="{9BC33123-8797-407A-AB23-C8023F1608D6}" type="parTrans" cxnId="{3FF704D1-33B1-4D56-9DD2-24B7CD954B87}">
      <dgm:prSet/>
      <dgm:spPr/>
      <dgm:t>
        <a:bodyPr/>
        <a:lstStyle/>
        <a:p>
          <a:pPr>
            <a:lnSpc>
              <a:spcPct val="100000"/>
            </a:lnSpc>
            <a:spcBef>
              <a:spcPts val="0"/>
            </a:spcBef>
            <a:spcAft>
              <a:spcPts val="0"/>
            </a:spcAft>
          </a:pPr>
          <a:endParaRPr lang="en-IN" sz="3600"/>
        </a:p>
      </dgm:t>
    </dgm:pt>
    <dgm:pt modelId="{B9477143-8F11-41B8-9604-F87BB2CE5C8E}" type="sibTrans" cxnId="{3FF704D1-33B1-4D56-9DD2-24B7CD954B87}">
      <dgm:prSet/>
      <dgm:spPr/>
      <dgm:t>
        <a:bodyPr/>
        <a:lstStyle/>
        <a:p>
          <a:pPr>
            <a:lnSpc>
              <a:spcPct val="100000"/>
            </a:lnSpc>
            <a:spcBef>
              <a:spcPts val="0"/>
            </a:spcBef>
            <a:spcAft>
              <a:spcPts val="0"/>
            </a:spcAft>
          </a:pPr>
          <a:endParaRPr lang="en-IN" sz="3600"/>
        </a:p>
      </dgm:t>
    </dgm:pt>
    <dgm:pt modelId="{5EE8553B-46C7-4749-B8C0-275C99D5789C}">
      <dgm:prSet custT="1"/>
      <dgm:spPr/>
      <dgm:t>
        <a:bodyPr/>
        <a:lstStyle/>
        <a:p>
          <a:pPr>
            <a:lnSpc>
              <a:spcPct val="100000"/>
            </a:lnSpc>
            <a:spcBef>
              <a:spcPts val="0"/>
            </a:spcBef>
            <a:spcAft>
              <a:spcPts val="0"/>
            </a:spcAft>
            <a:buFont typeface="+mj-lt"/>
            <a:buAutoNum type="arabicPeriod"/>
          </a:pPr>
          <a:r>
            <a:rPr lang="en-US" sz="1400" b="0" i="1"/>
            <a:t>Definition:</a:t>
          </a:r>
          <a:r>
            <a:rPr lang="en-US" sz="1400" b="0" i="0"/>
            <a:t> Analyzing the grammatical structure of sentences to understand their syntactic relationships.</a:t>
          </a:r>
        </a:p>
      </dgm:t>
    </dgm:pt>
    <dgm:pt modelId="{49B921C6-E6A3-4689-B62B-CE799FFBA61D}" type="parTrans" cxnId="{0115D967-7E72-4F70-B85A-0303DFA8F857}">
      <dgm:prSet/>
      <dgm:spPr/>
      <dgm:t>
        <a:bodyPr/>
        <a:lstStyle/>
        <a:p>
          <a:pPr>
            <a:lnSpc>
              <a:spcPct val="100000"/>
            </a:lnSpc>
            <a:spcBef>
              <a:spcPts val="0"/>
            </a:spcBef>
            <a:spcAft>
              <a:spcPts val="0"/>
            </a:spcAft>
          </a:pPr>
          <a:endParaRPr lang="en-IN" sz="3600"/>
        </a:p>
      </dgm:t>
    </dgm:pt>
    <dgm:pt modelId="{F3365B89-0D6E-499D-8816-3E55AAE36A3C}" type="sibTrans" cxnId="{0115D967-7E72-4F70-B85A-0303DFA8F857}">
      <dgm:prSet/>
      <dgm:spPr/>
      <dgm:t>
        <a:bodyPr/>
        <a:lstStyle/>
        <a:p>
          <a:pPr>
            <a:lnSpc>
              <a:spcPct val="100000"/>
            </a:lnSpc>
            <a:spcBef>
              <a:spcPts val="0"/>
            </a:spcBef>
            <a:spcAft>
              <a:spcPts val="0"/>
            </a:spcAft>
          </a:pPr>
          <a:endParaRPr lang="en-IN" sz="3600"/>
        </a:p>
      </dgm:t>
    </dgm:pt>
    <dgm:pt modelId="{7BF1F6D1-E8AE-40E8-BBAF-7BAC224E8E70}">
      <dgm:prSet custT="1"/>
      <dgm:spPr/>
      <dgm:t>
        <a:bodyPr/>
        <a:lstStyle/>
        <a:p>
          <a:pPr>
            <a:lnSpc>
              <a:spcPct val="100000"/>
            </a:lnSpc>
            <a:spcBef>
              <a:spcPts val="0"/>
            </a:spcBef>
            <a:spcAft>
              <a:spcPts val="0"/>
            </a:spcAft>
            <a:buFont typeface="+mj-lt"/>
            <a:buAutoNum type="arabicPeriod"/>
          </a:pPr>
          <a:r>
            <a:rPr lang="en-US" sz="1100" b="0" i="1"/>
            <a:t>Importance:</a:t>
          </a:r>
          <a:r>
            <a:rPr lang="en-US" sz="1100" b="0" i="0"/>
            <a:t> Helps in constructing a meaningful representation of the text.</a:t>
          </a:r>
        </a:p>
      </dgm:t>
    </dgm:pt>
    <dgm:pt modelId="{38BD5245-95D7-4E04-AE9E-EB5EC5FC9BF7}" type="parTrans" cxnId="{D7A8D862-6C58-4906-916B-7594AE4A6D21}">
      <dgm:prSet/>
      <dgm:spPr/>
      <dgm:t>
        <a:bodyPr/>
        <a:lstStyle/>
        <a:p>
          <a:pPr>
            <a:lnSpc>
              <a:spcPct val="100000"/>
            </a:lnSpc>
            <a:spcBef>
              <a:spcPts val="0"/>
            </a:spcBef>
            <a:spcAft>
              <a:spcPts val="0"/>
            </a:spcAft>
          </a:pPr>
          <a:endParaRPr lang="en-IN" sz="3600"/>
        </a:p>
      </dgm:t>
    </dgm:pt>
    <dgm:pt modelId="{6C817CDB-DCF2-4500-AD3D-6F9F5AEA59C5}" type="sibTrans" cxnId="{D7A8D862-6C58-4906-916B-7594AE4A6D21}">
      <dgm:prSet/>
      <dgm:spPr/>
      <dgm:t>
        <a:bodyPr/>
        <a:lstStyle/>
        <a:p>
          <a:pPr>
            <a:lnSpc>
              <a:spcPct val="100000"/>
            </a:lnSpc>
            <a:spcBef>
              <a:spcPts val="0"/>
            </a:spcBef>
            <a:spcAft>
              <a:spcPts val="0"/>
            </a:spcAft>
          </a:pPr>
          <a:endParaRPr lang="en-IN" sz="3600"/>
        </a:p>
      </dgm:t>
    </dgm:pt>
    <dgm:pt modelId="{A073A6B9-DC7E-4171-B5F2-C1E34E868A17}">
      <dgm:prSet custT="1"/>
      <dgm:spPr/>
      <dgm:t>
        <a:bodyPr/>
        <a:lstStyle/>
        <a:p>
          <a:pPr>
            <a:lnSpc>
              <a:spcPct val="100000"/>
            </a:lnSpc>
            <a:spcBef>
              <a:spcPts val="0"/>
            </a:spcBef>
            <a:spcAft>
              <a:spcPts val="0"/>
            </a:spcAft>
            <a:buFont typeface="+mj-lt"/>
            <a:buAutoNum type="arabicPeriod"/>
          </a:pPr>
          <a:r>
            <a:rPr lang="en-IN" sz="1400" b="1" i="0"/>
            <a:t>Semantic Analysis:</a:t>
          </a:r>
          <a:endParaRPr lang="en-IN" sz="1400" b="0" i="0"/>
        </a:p>
      </dgm:t>
    </dgm:pt>
    <dgm:pt modelId="{59BEC148-6651-4270-BFA4-1B160CA06475}" type="parTrans" cxnId="{08EDF254-E2CD-4203-BC93-79C01123A83D}">
      <dgm:prSet/>
      <dgm:spPr/>
      <dgm:t>
        <a:bodyPr/>
        <a:lstStyle/>
        <a:p>
          <a:pPr>
            <a:lnSpc>
              <a:spcPct val="100000"/>
            </a:lnSpc>
            <a:spcBef>
              <a:spcPts val="0"/>
            </a:spcBef>
            <a:spcAft>
              <a:spcPts val="0"/>
            </a:spcAft>
          </a:pPr>
          <a:endParaRPr lang="en-IN" sz="3600"/>
        </a:p>
      </dgm:t>
    </dgm:pt>
    <dgm:pt modelId="{54B8B25D-CBB1-494B-AC73-2E8D4521E730}" type="sibTrans" cxnId="{08EDF254-E2CD-4203-BC93-79C01123A83D}">
      <dgm:prSet/>
      <dgm:spPr/>
      <dgm:t>
        <a:bodyPr/>
        <a:lstStyle/>
        <a:p>
          <a:pPr>
            <a:lnSpc>
              <a:spcPct val="100000"/>
            </a:lnSpc>
            <a:spcBef>
              <a:spcPts val="0"/>
            </a:spcBef>
            <a:spcAft>
              <a:spcPts val="0"/>
            </a:spcAft>
          </a:pPr>
          <a:endParaRPr lang="en-IN" sz="3600"/>
        </a:p>
      </dgm:t>
    </dgm:pt>
    <dgm:pt modelId="{6F17989F-F828-41AF-AF09-047E92A6D2DA}">
      <dgm:prSet custT="1"/>
      <dgm:spPr/>
      <dgm:t>
        <a:bodyPr/>
        <a:lstStyle/>
        <a:p>
          <a:pPr>
            <a:lnSpc>
              <a:spcPct val="100000"/>
            </a:lnSpc>
            <a:spcBef>
              <a:spcPts val="0"/>
            </a:spcBef>
            <a:spcAft>
              <a:spcPts val="0"/>
            </a:spcAft>
            <a:buFont typeface="+mj-lt"/>
            <a:buAutoNum type="arabicPeriod"/>
          </a:pPr>
          <a:r>
            <a:rPr lang="en-US" sz="1400" b="0" i="1"/>
            <a:t>Definition:</a:t>
          </a:r>
          <a:r>
            <a:rPr lang="en-US" sz="1400" b="0" i="0"/>
            <a:t> Understanding the meaning of words, phrases, and sentences in a given context.</a:t>
          </a:r>
        </a:p>
      </dgm:t>
    </dgm:pt>
    <dgm:pt modelId="{8393DFA3-C2D7-407E-9D4E-11CB4B267F05}" type="parTrans" cxnId="{54235DCD-E157-4483-8580-9FC03D43DF83}">
      <dgm:prSet/>
      <dgm:spPr/>
      <dgm:t>
        <a:bodyPr/>
        <a:lstStyle/>
        <a:p>
          <a:pPr>
            <a:lnSpc>
              <a:spcPct val="100000"/>
            </a:lnSpc>
            <a:spcBef>
              <a:spcPts val="0"/>
            </a:spcBef>
            <a:spcAft>
              <a:spcPts val="0"/>
            </a:spcAft>
          </a:pPr>
          <a:endParaRPr lang="en-IN" sz="3600"/>
        </a:p>
      </dgm:t>
    </dgm:pt>
    <dgm:pt modelId="{85E2F297-C031-4B09-AF2B-47C1B40337A9}" type="sibTrans" cxnId="{54235DCD-E157-4483-8580-9FC03D43DF83}">
      <dgm:prSet/>
      <dgm:spPr/>
      <dgm:t>
        <a:bodyPr/>
        <a:lstStyle/>
        <a:p>
          <a:pPr>
            <a:lnSpc>
              <a:spcPct val="100000"/>
            </a:lnSpc>
            <a:spcBef>
              <a:spcPts val="0"/>
            </a:spcBef>
            <a:spcAft>
              <a:spcPts val="0"/>
            </a:spcAft>
          </a:pPr>
          <a:endParaRPr lang="en-IN" sz="3600"/>
        </a:p>
      </dgm:t>
    </dgm:pt>
    <dgm:pt modelId="{AD6AFEBE-CA6F-49C8-B0AF-36F5A044CF5D}">
      <dgm:prSet custT="1"/>
      <dgm:spPr/>
      <dgm:t>
        <a:bodyPr/>
        <a:lstStyle/>
        <a:p>
          <a:pPr>
            <a:lnSpc>
              <a:spcPct val="100000"/>
            </a:lnSpc>
            <a:spcBef>
              <a:spcPts val="0"/>
            </a:spcBef>
            <a:spcAft>
              <a:spcPts val="0"/>
            </a:spcAft>
            <a:buFont typeface="+mj-lt"/>
            <a:buAutoNum type="arabicPeriod"/>
          </a:pPr>
          <a:r>
            <a:rPr lang="en-US" sz="1100" b="0" i="1"/>
            <a:t>Applications:</a:t>
          </a:r>
          <a:r>
            <a:rPr lang="en-US" sz="1100" b="0" i="0"/>
            <a:t> Sentiment analysis, text summarization, and question answering.</a:t>
          </a:r>
        </a:p>
      </dgm:t>
    </dgm:pt>
    <dgm:pt modelId="{44CDC880-B4C9-4B84-B26D-40FC90EC4476}" type="parTrans" cxnId="{C0709092-AD53-4421-99BF-660E61EFD553}">
      <dgm:prSet/>
      <dgm:spPr/>
      <dgm:t>
        <a:bodyPr/>
        <a:lstStyle/>
        <a:p>
          <a:pPr>
            <a:lnSpc>
              <a:spcPct val="100000"/>
            </a:lnSpc>
            <a:spcBef>
              <a:spcPts val="0"/>
            </a:spcBef>
            <a:spcAft>
              <a:spcPts val="0"/>
            </a:spcAft>
          </a:pPr>
          <a:endParaRPr lang="en-IN" sz="3600"/>
        </a:p>
      </dgm:t>
    </dgm:pt>
    <dgm:pt modelId="{B2438663-F99A-42D0-A635-A370A27F5910}" type="sibTrans" cxnId="{C0709092-AD53-4421-99BF-660E61EFD553}">
      <dgm:prSet/>
      <dgm:spPr/>
      <dgm:t>
        <a:bodyPr/>
        <a:lstStyle/>
        <a:p>
          <a:pPr>
            <a:lnSpc>
              <a:spcPct val="100000"/>
            </a:lnSpc>
            <a:spcBef>
              <a:spcPts val="0"/>
            </a:spcBef>
            <a:spcAft>
              <a:spcPts val="0"/>
            </a:spcAft>
          </a:pPr>
          <a:endParaRPr lang="en-IN" sz="3600"/>
        </a:p>
      </dgm:t>
    </dgm:pt>
    <dgm:pt modelId="{F2242B66-A1D5-44A4-9A86-2A3FC0EE5DD4}">
      <dgm:prSet custT="1"/>
      <dgm:spPr/>
      <dgm:t>
        <a:bodyPr/>
        <a:lstStyle/>
        <a:p>
          <a:pPr>
            <a:lnSpc>
              <a:spcPct val="100000"/>
            </a:lnSpc>
            <a:spcBef>
              <a:spcPts val="0"/>
            </a:spcBef>
            <a:spcAft>
              <a:spcPts val="0"/>
            </a:spcAft>
            <a:buFont typeface="+mj-lt"/>
            <a:buAutoNum type="arabicPeriod"/>
          </a:pPr>
          <a:r>
            <a:rPr lang="en-IN" sz="1400" b="1" i="0"/>
            <a:t>Word Embeddings:</a:t>
          </a:r>
          <a:endParaRPr lang="en-IN" sz="1400" b="0" i="0"/>
        </a:p>
      </dgm:t>
    </dgm:pt>
    <dgm:pt modelId="{26A828FE-2E1E-4F19-AD23-2A27297C81CC}" type="parTrans" cxnId="{50124342-6A29-4607-8443-497827D70F0A}">
      <dgm:prSet/>
      <dgm:spPr/>
      <dgm:t>
        <a:bodyPr/>
        <a:lstStyle/>
        <a:p>
          <a:pPr>
            <a:lnSpc>
              <a:spcPct val="100000"/>
            </a:lnSpc>
            <a:spcBef>
              <a:spcPts val="0"/>
            </a:spcBef>
            <a:spcAft>
              <a:spcPts val="0"/>
            </a:spcAft>
          </a:pPr>
          <a:endParaRPr lang="en-IN" sz="3600"/>
        </a:p>
      </dgm:t>
    </dgm:pt>
    <dgm:pt modelId="{221E439E-90A5-41C4-A3B6-3D89AB538590}" type="sibTrans" cxnId="{50124342-6A29-4607-8443-497827D70F0A}">
      <dgm:prSet/>
      <dgm:spPr/>
      <dgm:t>
        <a:bodyPr/>
        <a:lstStyle/>
        <a:p>
          <a:pPr>
            <a:lnSpc>
              <a:spcPct val="100000"/>
            </a:lnSpc>
            <a:spcBef>
              <a:spcPts val="0"/>
            </a:spcBef>
            <a:spcAft>
              <a:spcPts val="0"/>
            </a:spcAft>
          </a:pPr>
          <a:endParaRPr lang="en-IN" sz="3600"/>
        </a:p>
      </dgm:t>
    </dgm:pt>
    <dgm:pt modelId="{8AFA4EF8-91D3-4DD9-A72C-E25F945F2491}">
      <dgm:prSet custT="1"/>
      <dgm:spPr/>
      <dgm:t>
        <a:bodyPr/>
        <a:lstStyle/>
        <a:p>
          <a:pPr>
            <a:lnSpc>
              <a:spcPct val="100000"/>
            </a:lnSpc>
            <a:spcBef>
              <a:spcPts val="0"/>
            </a:spcBef>
            <a:spcAft>
              <a:spcPts val="0"/>
            </a:spcAft>
            <a:buFont typeface="+mj-lt"/>
            <a:buAutoNum type="arabicPeriod"/>
          </a:pPr>
          <a:r>
            <a:rPr lang="en-US" sz="1400" b="0" i="1"/>
            <a:t>Definition:</a:t>
          </a:r>
          <a:r>
            <a:rPr lang="en-US" sz="1400" b="0" i="0"/>
            <a:t> Representing words as vectors in a continuous vector space.</a:t>
          </a:r>
        </a:p>
      </dgm:t>
    </dgm:pt>
    <dgm:pt modelId="{EB19E400-3C27-44D0-B1B8-0A99F34D23AA}" type="parTrans" cxnId="{2E820C10-3959-403C-A78C-EA0B1CBD38BD}">
      <dgm:prSet/>
      <dgm:spPr/>
      <dgm:t>
        <a:bodyPr/>
        <a:lstStyle/>
        <a:p>
          <a:pPr>
            <a:lnSpc>
              <a:spcPct val="100000"/>
            </a:lnSpc>
            <a:spcBef>
              <a:spcPts val="0"/>
            </a:spcBef>
            <a:spcAft>
              <a:spcPts val="0"/>
            </a:spcAft>
          </a:pPr>
          <a:endParaRPr lang="en-IN" sz="3600"/>
        </a:p>
      </dgm:t>
    </dgm:pt>
    <dgm:pt modelId="{9FF9D05D-A08E-490C-8B2A-8C06BF2F97B8}" type="sibTrans" cxnId="{2E820C10-3959-403C-A78C-EA0B1CBD38BD}">
      <dgm:prSet/>
      <dgm:spPr/>
      <dgm:t>
        <a:bodyPr/>
        <a:lstStyle/>
        <a:p>
          <a:pPr>
            <a:lnSpc>
              <a:spcPct val="100000"/>
            </a:lnSpc>
            <a:spcBef>
              <a:spcPts val="0"/>
            </a:spcBef>
            <a:spcAft>
              <a:spcPts val="0"/>
            </a:spcAft>
          </a:pPr>
          <a:endParaRPr lang="en-IN" sz="3600"/>
        </a:p>
      </dgm:t>
    </dgm:pt>
    <dgm:pt modelId="{BBC08524-9F75-4D11-9FBD-DB96648D9851}">
      <dgm:prSet custT="1"/>
      <dgm:spPr/>
      <dgm:t>
        <a:bodyPr/>
        <a:lstStyle/>
        <a:p>
          <a:pPr>
            <a:lnSpc>
              <a:spcPct val="100000"/>
            </a:lnSpc>
            <a:spcBef>
              <a:spcPts val="0"/>
            </a:spcBef>
            <a:spcAft>
              <a:spcPts val="0"/>
            </a:spcAft>
            <a:buFont typeface="+mj-lt"/>
            <a:buAutoNum type="arabicPeriod"/>
          </a:pPr>
          <a:r>
            <a:rPr lang="en-US" sz="1100" b="0" i="1"/>
            <a:t>Techniques:</a:t>
          </a:r>
          <a:r>
            <a:rPr lang="en-US" sz="1100" b="0" i="0"/>
            <a:t> Word2Vec, GloVe, and FastText.</a:t>
          </a:r>
        </a:p>
      </dgm:t>
    </dgm:pt>
    <dgm:pt modelId="{56BB8C32-4737-4824-B434-A8B7A440A68C}" type="parTrans" cxnId="{5C028176-F7A4-4579-BF2E-A703DA384432}">
      <dgm:prSet/>
      <dgm:spPr/>
      <dgm:t>
        <a:bodyPr/>
        <a:lstStyle/>
        <a:p>
          <a:pPr>
            <a:lnSpc>
              <a:spcPct val="100000"/>
            </a:lnSpc>
            <a:spcBef>
              <a:spcPts val="0"/>
            </a:spcBef>
            <a:spcAft>
              <a:spcPts val="0"/>
            </a:spcAft>
          </a:pPr>
          <a:endParaRPr lang="en-IN" sz="3600"/>
        </a:p>
      </dgm:t>
    </dgm:pt>
    <dgm:pt modelId="{89199B49-4FA2-4B3A-887F-3907E21558E8}" type="sibTrans" cxnId="{5C028176-F7A4-4579-BF2E-A703DA384432}">
      <dgm:prSet/>
      <dgm:spPr/>
      <dgm:t>
        <a:bodyPr/>
        <a:lstStyle/>
        <a:p>
          <a:pPr>
            <a:lnSpc>
              <a:spcPct val="100000"/>
            </a:lnSpc>
            <a:spcBef>
              <a:spcPts val="0"/>
            </a:spcBef>
            <a:spcAft>
              <a:spcPts val="0"/>
            </a:spcAft>
          </a:pPr>
          <a:endParaRPr lang="en-IN" sz="3600"/>
        </a:p>
      </dgm:t>
    </dgm:pt>
    <dgm:pt modelId="{69CA930C-CBB4-4D4D-AB5A-312001279514}">
      <dgm:prSet custT="1"/>
      <dgm:spPr/>
      <dgm:t>
        <a:bodyPr/>
        <a:lstStyle/>
        <a:p>
          <a:pPr>
            <a:lnSpc>
              <a:spcPct val="100000"/>
            </a:lnSpc>
            <a:spcBef>
              <a:spcPts val="0"/>
            </a:spcBef>
            <a:spcAft>
              <a:spcPts val="0"/>
            </a:spcAft>
            <a:buFont typeface="+mj-lt"/>
            <a:buAutoNum type="arabicPeriod"/>
          </a:pPr>
          <a:r>
            <a:rPr lang="en-US" sz="1100" b="0" i="1"/>
            <a:t>Applications:</a:t>
          </a:r>
          <a:r>
            <a:rPr lang="en-US" sz="1100" b="0" i="0"/>
            <a:t> Improves semantic representation and similarity analysis.</a:t>
          </a:r>
        </a:p>
      </dgm:t>
    </dgm:pt>
    <dgm:pt modelId="{FF43C62F-4C4C-436D-92E1-45FC11397019}" type="parTrans" cxnId="{020AA063-93B4-4A90-93FE-17273B4E6F02}">
      <dgm:prSet/>
      <dgm:spPr/>
      <dgm:t>
        <a:bodyPr/>
        <a:lstStyle/>
        <a:p>
          <a:pPr>
            <a:lnSpc>
              <a:spcPct val="100000"/>
            </a:lnSpc>
            <a:spcBef>
              <a:spcPts val="0"/>
            </a:spcBef>
            <a:spcAft>
              <a:spcPts val="0"/>
            </a:spcAft>
          </a:pPr>
          <a:endParaRPr lang="en-IN" sz="3600"/>
        </a:p>
      </dgm:t>
    </dgm:pt>
    <dgm:pt modelId="{CACAFE07-E93F-484F-96B6-E932A9BDB3BE}" type="sibTrans" cxnId="{020AA063-93B4-4A90-93FE-17273B4E6F02}">
      <dgm:prSet/>
      <dgm:spPr/>
      <dgm:t>
        <a:bodyPr/>
        <a:lstStyle/>
        <a:p>
          <a:pPr>
            <a:lnSpc>
              <a:spcPct val="100000"/>
            </a:lnSpc>
            <a:spcBef>
              <a:spcPts val="0"/>
            </a:spcBef>
            <a:spcAft>
              <a:spcPts val="0"/>
            </a:spcAft>
          </a:pPr>
          <a:endParaRPr lang="en-IN" sz="3600"/>
        </a:p>
      </dgm:t>
    </dgm:pt>
    <dgm:pt modelId="{151531AC-E1B6-4580-B7B0-DDDF2C0AAA9C}">
      <dgm:prSet custT="1"/>
      <dgm:spPr/>
      <dgm:t>
        <a:bodyPr/>
        <a:lstStyle/>
        <a:p>
          <a:pPr>
            <a:lnSpc>
              <a:spcPct val="100000"/>
            </a:lnSpc>
            <a:spcBef>
              <a:spcPts val="0"/>
            </a:spcBef>
            <a:spcAft>
              <a:spcPts val="0"/>
            </a:spcAft>
            <a:buFont typeface="+mj-lt"/>
            <a:buAutoNum type="arabicPeriod"/>
          </a:pPr>
          <a:r>
            <a:rPr lang="en-IN" sz="1400" b="1" i="0"/>
            <a:t>Machine Translation:</a:t>
          </a:r>
          <a:endParaRPr lang="en-IN" sz="1400" b="0" i="0"/>
        </a:p>
      </dgm:t>
    </dgm:pt>
    <dgm:pt modelId="{0500B649-4F3F-45A3-A9BA-34D02610026B}" type="parTrans" cxnId="{1E30D63B-2F2E-40C3-88BF-A581C1948EF2}">
      <dgm:prSet/>
      <dgm:spPr/>
      <dgm:t>
        <a:bodyPr/>
        <a:lstStyle/>
        <a:p>
          <a:pPr>
            <a:lnSpc>
              <a:spcPct val="100000"/>
            </a:lnSpc>
            <a:spcBef>
              <a:spcPts val="0"/>
            </a:spcBef>
            <a:spcAft>
              <a:spcPts val="0"/>
            </a:spcAft>
          </a:pPr>
          <a:endParaRPr lang="en-IN" sz="3600"/>
        </a:p>
      </dgm:t>
    </dgm:pt>
    <dgm:pt modelId="{C8F107FD-2DB4-4B68-90D9-23F23EB17711}" type="sibTrans" cxnId="{1E30D63B-2F2E-40C3-88BF-A581C1948EF2}">
      <dgm:prSet/>
      <dgm:spPr/>
      <dgm:t>
        <a:bodyPr/>
        <a:lstStyle/>
        <a:p>
          <a:pPr>
            <a:lnSpc>
              <a:spcPct val="100000"/>
            </a:lnSpc>
            <a:spcBef>
              <a:spcPts val="0"/>
            </a:spcBef>
            <a:spcAft>
              <a:spcPts val="0"/>
            </a:spcAft>
          </a:pPr>
          <a:endParaRPr lang="en-IN" sz="3600"/>
        </a:p>
      </dgm:t>
    </dgm:pt>
    <dgm:pt modelId="{ACD0D73D-C528-49E1-8E50-C633A138D615}">
      <dgm:prSet custT="1"/>
      <dgm:spPr/>
      <dgm:t>
        <a:bodyPr/>
        <a:lstStyle/>
        <a:p>
          <a:pPr>
            <a:lnSpc>
              <a:spcPct val="100000"/>
            </a:lnSpc>
            <a:spcBef>
              <a:spcPts val="0"/>
            </a:spcBef>
            <a:spcAft>
              <a:spcPts val="0"/>
            </a:spcAft>
            <a:buFont typeface="+mj-lt"/>
            <a:buAutoNum type="arabicPeriod"/>
          </a:pPr>
          <a:r>
            <a:rPr lang="en-US" sz="1400" b="0" i="1"/>
            <a:t>Definition:</a:t>
          </a:r>
          <a:r>
            <a:rPr lang="en-US" sz="1400" b="0" i="0"/>
            <a:t> Automatically translating text from one language to another.</a:t>
          </a:r>
        </a:p>
      </dgm:t>
    </dgm:pt>
    <dgm:pt modelId="{7CC06BA0-A52F-46B2-B726-A55FBAC6E917}" type="parTrans" cxnId="{727627DD-3354-45EB-B466-C822B35AEF9E}">
      <dgm:prSet/>
      <dgm:spPr/>
      <dgm:t>
        <a:bodyPr/>
        <a:lstStyle/>
        <a:p>
          <a:pPr>
            <a:lnSpc>
              <a:spcPct val="100000"/>
            </a:lnSpc>
            <a:spcBef>
              <a:spcPts val="0"/>
            </a:spcBef>
            <a:spcAft>
              <a:spcPts val="0"/>
            </a:spcAft>
          </a:pPr>
          <a:endParaRPr lang="en-IN" sz="3600"/>
        </a:p>
      </dgm:t>
    </dgm:pt>
    <dgm:pt modelId="{B9D3FAD0-D82E-4EFC-A4A1-A4FFF071B2EA}" type="sibTrans" cxnId="{727627DD-3354-45EB-B466-C822B35AEF9E}">
      <dgm:prSet/>
      <dgm:spPr/>
      <dgm:t>
        <a:bodyPr/>
        <a:lstStyle/>
        <a:p>
          <a:pPr>
            <a:lnSpc>
              <a:spcPct val="100000"/>
            </a:lnSpc>
            <a:spcBef>
              <a:spcPts val="0"/>
            </a:spcBef>
            <a:spcAft>
              <a:spcPts val="0"/>
            </a:spcAft>
          </a:pPr>
          <a:endParaRPr lang="en-IN" sz="3600"/>
        </a:p>
      </dgm:t>
    </dgm:pt>
    <dgm:pt modelId="{FD725C40-AC23-4855-96CA-3C1FAADB2F0F}">
      <dgm:prSet custT="1"/>
      <dgm:spPr/>
      <dgm:t>
        <a:bodyPr/>
        <a:lstStyle/>
        <a:p>
          <a:pPr>
            <a:lnSpc>
              <a:spcPct val="100000"/>
            </a:lnSpc>
            <a:spcBef>
              <a:spcPts val="0"/>
            </a:spcBef>
            <a:spcAft>
              <a:spcPts val="0"/>
            </a:spcAft>
            <a:buFont typeface="+mj-lt"/>
            <a:buAutoNum type="arabicPeriod"/>
          </a:pPr>
          <a:r>
            <a:rPr lang="en-US" sz="1100" b="0" i="1"/>
            <a:t>Applications:</a:t>
          </a:r>
          <a:r>
            <a:rPr lang="en-US" sz="1100" b="0" i="0"/>
            <a:t> Google Translate, language localization in software.</a:t>
          </a:r>
        </a:p>
      </dgm:t>
    </dgm:pt>
    <dgm:pt modelId="{2721506F-B9A4-42BE-9533-06A3D94247BE}" type="parTrans" cxnId="{003A2255-9D1E-4D0E-B4A1-22A351D16AE1}">
      <dgm:prSet/>
      <dgm:spPr/>
      <dgm:t>
        <a:bodyPr/>
        <a:lstStyle/>
        <a:p>
          <a:pPr>
            <a:lnSpc>
              <a:spcPct val="100000"/>
            </a:lnSpc>
            <a:spcBef>
              <a:spcPts val="0"/>
            </a:spcBef>
            <a:spcAft>
              <a:spcPts val="0"/>
            </a:spcAft>
          </a:pPr>
          <a:endParaRPr lang="en-IN" sz="3600"/>
        </a:p>
      </dgm:t>
    </dgm:pt>
    <dgm:pt modelId="{43780D93-3121-4591-AF7E-8920E8494CBC}" type="sibTrans" cxnId="{003A2255-9D1E-4D0E-B4A1-22A351D16AE1}">
      <dgm:prSet/>
      <dgm:spPr/>
      <dgm:t>
        <a:bodyPr/>
        <a:lstStyle/>
        <a:p>
          <a:pPr>
            <a:lnSpc>
              <a:spcPct val="100000"/>
            </a:lnSpc>
            <a:spcBef>
              <a:spcPts val="0"/>
            </a:spcBef>
            <a:spcAft>
              <a:spcPts val="0"/>
            </a:spcAft>
          </a:pPr>
          <a:endParaRPr lang="en-IN" sz="3600"/>
        </a:p>
      </dgm:t>
    </dgm:pt>
    <dgm:pt modelId="{2801D29D-67BF-4166-B24B-2F9016632EEB}">
      <dgm:prSet custT="1"/>
      <dgm:spPr/>
      <dgm:t>
        <a:bodyPr/>
        <a:lstStyle/>
        <a:p>
          <a:pPr>
            <a:lnSpc>
              <a:spcPct val="100000"/>
            </a:lnSpc>
            <a:spcBef>
              <a:spcPts val="0"/>
            </a:spcBef>
            <a:spcAft>
              <a:spcPts val="0"/>
            </a:spcAft>
            <a:buFont typeface="+mj-lt"/>
            <a:buAutoNum type="arabicPeriod"/>
          </a:pPr>
          <a:r>
            <a:rPr lang="en-IN" sz="1400" b="1" i="0"/>
            <a:t>Speech Recognition:</a:t>
          </a:r>
          <a:endParaRPr lang="en-IN" sz="1400" b="0" i="0"/>
        </a:p>
      </dgm:t>
    </dgm:pt>
    <dgm:pt modelId="{74CC9BBB-1ED3-4351-8B38-74A06A825FFB}" type="parTrans" cxnId="{B992B0F7-2A71-4794-BE11-0214E5DC3B2F}">
      <dgm:prSet/>
      <dgm:spPr/>
      <dgm:t>
        <a:bodyPr/>
        <a:lstStyle/>
        <a:p>
          <a:pPr>
            <a:lnSpc>
              <a:spcPct val="100000"/>
            </a:lnSpc>
            <a:spcBef>
              <a:spcPts val="0"/>
            </a:spcBef>
            <a:spcAft>
              <a:spcPts val="0"/>
            </a:spcAft>
          </a:pPr>
          <a:endParaRPr lang="en-IN" sz="3600"/>
        </a:p>
      </dgm:t>
    </dgm:pt>
    <dgm:pt modelId="{47F5101E-4A3F-44FC-8289-EEFD46E3C646}" type="sibTrans" cxnId="{B992B0F7-2A71-4794-BE11-0214E5DC3B2F}">
      <dgm:prSet/>
      <dgm:spPr/>
      <dgm:t>
        <a:bodyPr/>
        <a:lstStyle/>
        <a:p>
          <a:pPr>
            <a:lnSpc>
              <a:spcPct val="100000"/>
            </a:lnSpc>
            <a:spcBef>
              <a:spcPts val="0"/>
            </a:spcBef>
            <a:spcAft>
              <a:spcPts val="0"/>
            </a:spcAft>
          </a:pPr>
          <a:endParaRPr lang="en-IN" sz="3600"/>
        </a:p>
      </dgm:t>
    </dgm:pt>
    <dgm:pt modelId="{77001226-7DC1-4B25-9613-4287AD2AF2EE}">
      <dgm:prSet custT="1"/>
      <dgm:spPr/>
      <dgm:t>
        <a:bodyPr/>
        <a:lstStyle/>
        <a:p>
          <a:pPr>
            <a:lnSpc>
              <a:spcPct val="100000"/>
            </a:lnSpc>
            <a:spcBef>
              <a:spcPts val="0"/>
            </a:spcBef>
            <a:spcAft>
              <a:spcPts val="0"/>
            </a:spcAft>
            <a:buFont typeface="+mj-lt"/>
            <a:buAutoNum type="arabicPeriod"/>
          </a:pPr>
          <a:r>
            <a:rPr lang="en-US" sz="1400" b="0" i="1"/>
            <a:t>Definition:</a:t>
          </a:r>
          <a:r>
            <a:rPr lang="en-US" sz="1400" b="0" i="0"/>
            <a:t> Converting spoken language into written text.</a:t>
          </a:r>
        </a:p>
      </dgm:t>
    </dgm:pt>
    <dgm:pt modelId="{9DD8A890-8FF1-47B7-8960-26B6920452B1}" type="parTrans" cxnId="{84ECF602-CD42-42AB-89B2-E501A9D403A6}">
      <dgm:prSet/>
      <dgm:spPr/>
      <dgm:t>
        <a:bodyPr/>
        <a:lstStyle/>
        <a:p>
          <a:pPr>
            <a:lnSpc>
              <a:spcPct val="100000"/>
            </a:lnSpc>
            <a:spcBef>
              <a:spcPts val="0"/>
            </a:spcBef>
            <a:spcAft>
              <a:spcPts val="0"/>
            </a:spcAft>
          </a:pPr>
          <a:endParaRPr lang="en-IN" sz="3600"/>
        </a:p>
      </dgm:t>
    </dgm:pt>
    <dgm:pt modelId="{2B9A1505-3038-4800-BAFE-69DE5415191E}" type="sibTrans" cxnId="{84ECF602-CD42-42AB-89B2-E501A9D403A6}">
      <dgm:prSet/>
      <dgm:spPr/>
      <dgm:t>
        <a:bodyPr/>
        <a:lstStyle/>
        <a:p>
          <a:pPr>
            <a:lnSpc>
              <a:spcPct val="100000"/>
            </a:lnSpc>
            <a:spcBef>
              <a:spcPts val="0"/>
            </a:spcBef>
            <a:spcAft>
              <a:spcPts val="0"/>
            </a:spcAft>
          </a:pPr>
          <a:endParaRPr lang="en-IN" sz="3600"/>
        </a:p>
      </dgm:t>
    </dgm:pt>
    <dgm:pt modelId="{E736401F-65D1-4E47-B74B-8EB2ED2C9DFE}">
      <dgm:prSet custT="1"/>
      <dgm:spPr/>
      <dgm:t>
        <a:bodyPr/>
        <a:lstStyle/>
        <a:p>
          <a:pPr>
            <a:lnSpc>
              <a:spcPct val="100000"/>
            </a:lnSpc>
            <a:spcBef>
              <a:spcPts val="0"/>
            </a:spcBef>
            <a:spcAft>
              <a:spcPts val="0"/>
            </a:spcAft>
            <a:buFont typeface="+mj-lt"/>
            <a:buAutoNum type="arabicPeriod"/>
          </a:pPr>
          <a:r>
            <a:rPr lang="en-IN" sz="1100" b="0" i="1"/>
            <a:t>Applications:</a:t>
          </a:r>
          <a:r>
            <a:rPr lang="en-IN" sz="1100" b="0" i="0"/>
            <a:t> Virtual assistants (e.g., Siri, Alexa), transcription services.</a:t>
          </a:r>
        </a:p>
      </dgm:t>
    </dgm:pt>
    <dgm:pt modelId="{28A4C98E-A7D1-488D-9358-068C7D82E1DB}" type="parTrans" cxnId="{EAA6220E-D177-4234-A4C9-F904CF5A5AA0}">
      <dgm:prSet/>
      <dgm:spPr/>
      <dgm:t>
        <a:bodyPr/>
        <a:lstStyle/>
        <a:p>
          <a:pPr>
            <a:lnSpc>
              <a:spcPct val="100000"/>
            </a:lnSpc>
            <a:spcBef>
              <a:spcPts val="0"/>
            </a:spcBef>
            <a:spcAft>
              <a:spcPts val="0"/>
            </a:spcAft>
          </a:pPr>
          <a:endParaRPr lang="en-IN" sz="3600"/>
        </a:p>
      </dgm:t>
    </dgm:pt>
    <dgm:pt modelId="{BDBE7001-866F-4615-85BB-04186EC9F9AE}" type="sibTrans" cxnId="{EAA6220E-D177-4234-A4C9-F904CF5A5AA0}">
      <dgm:prSet/>
      <dgm:spPr/>
      <dgm:t>
        <a:bodyPr/>
        <a:lstStyle/>
        <a:p>
          <a:pPr>
            <a:lnSpc>
              <a:spcPct val="100000"/>
            </a:lnSpc>
            <a:spcBef>
              <a:spcPts val="0"/>
            </a:spcBef>
            <a:spcAft>
              <a:spcPts val="0"/>
            </a:spcAft>
          </a:pPr>
          <a:endParaRPr lang="en-IN" sz="3600"/>
        </a:p>
      </dgm:t>
    </dgm:pt>
    <dgm:pt modelId="{957C052E-968D-4015-86A9-D00EA8AB4572}">
      <dgm:prSet custT="1"/>
      <dgm:spPr/>
      <dgm:t>
        <a:bodyPr/>
        <a:lstStyle/>
        <a:p>
          <a:pPr>
            <a:lnSpc>
              <a:spcPct val="100000"/>
            </a:lnSpc>
            <a:spcBef>
              <a:spcPts val="0"/>
            </a:spcBef>
            <a:spcAft>
              <a:spcPts val="0"/>
            </a:spcAft>
            <a:buFont typeface="+mj-lt"/>
            <a:buAutoNum type="arabicPeriod"/>
          </a:pPr>
          <a:r>
            <a:rPr lang="en-IN" sz="1400" b="1" i="0"/>
            <a:t>Text Classification:</a:t>
          </a:r>
          <a:endParaRPr lang="en-IN" sz="1400" b="0" i="0"/>
        </a:p>
      </dgm:t>
    </dgm:pt>
    <dgm:pt modelId="{A6040C46-947F-45A3-941E-2E7F68AB6771}" type="parTrans" cxnId="{A3A748E0-2BD5-4B81-997D-C7788B1D7A92}">
      <dgm:prSet/>
      <dgm:spPr/>
      <dgm:t>
        <a:bodyPr/>
        <a:lstStyle/>
        <a:p>
          <a:pPr>
            <a:lnSpc>
              <a:spcPct val="100000"/>
            </a:lnSpc>
            <a:spcBef>
              <a:spcPts val="0"/>
            </a:spcBef>
            <a:spcAft>
              <a:spcPts val="0"/>
            </a:spcAft>
          </a:pPr>
          <a:endParaRPr lang="en-IN" sz="3600"/>
        </a:p>
      </dgm:t>
    </dgm:pt>
    <dgm:pt modelId="{1B37741F-F2F1-4C62-AA88-D67FCA688536}" type="sibTrans" cxnId="{A3A748E0-2BD5-4B81-997D-C7788B1D7A92}">
      <dgm:prSet/>
      <dgm:spPr/>
      <dgm:t>
        <a:bodyPr/>
        <a:lstStyle/>
        <a:p>
          <a:pPr>
            <a:lnSpc>
              <a:spcPct val="100000"/>
            </a:lnSpc>
            <a:spcBef>
              <a:spcPts val="0"/>
            </a:spcBef>
            <a:spcAft>
              <a:spcPts val="0"/>
            </a:spcAft>
          </a:pPr>
          <a:endParaRPr lang="en-IN" sz="3600"/>
        </a:p>
      </dgm:t>
    </dgm:pt>
    <dgm:pt modelId="{028A38B0-E95C-4EFE-921F-BB4A5F0FD2E0}">
      <dgm:prSet custT="1"/>
      <dgm:spPr/>
      <dgm:t>
        <a:bodyPr/>
        <a:lstStyle/>
        <a:p>
          <a:pPr>
            <a:lnSpc>
              <a:spcPct val="100000"/>
            </a:lnSpc>
            <a:spcBef>
              <a:spcPts val="0"/>
            </a:spcBef>
            <a:spcAft>
              <a:spcPts val="0"/>
            </a:spcAft>
            <a:buFont typeface="+mj-lt"/>
            <a:buAutoNum type="arabicPeriod"/>
          </a:pPr>
          <a:r>
            <a:rPr lang="en-US" sz="1400" b="0" i="1"/>
            <a:t>Definition:</a:t>
          </a:r>
          <a:r>
            <a:rPr lang="en-US" sz="1400" b="0" i="0"/>
            <a:t> Assigning predefined categories or labels to text documents.</a:t>
          </a:r>
        </a:p>
      </dgm:t>
    </dgm:pt>
    <dgm:pt modelId="{EBA8AB51-FED7-4887-8493-7EA65E706175}" type="parTrans" cxnId="{8CB74CE1-6E4D-43D6-A9A2-24C57BA28013}">
      <dgm:prSet/>
      <dgm:spPr/>
      <dgm:t>
        <a:bodyPr/>
        <a:lstStyle/>
        <a:p>
          <a:pPr>
            <a:lnSpc>
              <a:spcPct val="100000"/>
            </a:lnSpc>
            <a:spcBef>
              <a:spcPts val="0"/>
            </a:spcBef>
            <a:spcAft>
              <a:spcPts val="0"/>
            </a:spcAft>
          </a:pPr>
          <a:endParaRPr lang="en-IN" sz="3600"/>
        </a:p>
      </dgm:t>
    </dgm:pt>
    <dgm:pt modelId="{342FD34A-3446-4F4A-AFEE-6D8C813CFB71}" type="sibTrans" cxnId="{8CB74CE1-6E4D-43D6-A9A2-24C57BA28013}">
      <dgm:prSet/>
      <dgm:spPr/>
      <dgm:t>
        <a:bodyPr/>
        <a:lstStyle/>
        <a:p>
          <a:pPr>
            <a:lnSpc>
              <a:spcPct val="100000"/>
            </a:lnSpc>
            <a:spcBef>
              <a:spcPts val="0"/>
            </a:spcBef>
            <a:spcAft>
              <a:spcPts val="0"/>
            </a:spcAft>
          </a:pPr>
          <a:endParaRPr lang="en-IN" sz="3600"/>
        </a:p>
      </dgm:t>
    </dgm:pt>
    <dgm:pt modelId="{724D750B-8B40-4D25-A865-2BC423F5425F}">
      <dgm:prSet custT="1"/>
      <dgm:spPr/>
      <dgm:t>
        <a:bodyPr/>
        <a:lstStyle/>
        <a:p>
          <a:pPr>
            <a:lnSpc>
              <a:spcPct val="100000"/>
            </a:lnSpc>
            <a:spcBef>
              <a:spcPts val="0"/>
            </a:spcBef>
            <a:spcAft>
              <a:spcPts val="0"/>
            </a:spcAft>
            <a:buFont typeface="+mj-lt"/>
            <a:buAutoNum type="arabicPeriod"/>
          </a:pPr>
          <a:r>
            <a:rPr lang="en-IN" sz="1100" b="0" i="1"/>
            <a:t>Applications:</a:t>
          </a:r>
          <a:r>
            <a:rPr lang="en-IN" sz="1100" b="0" i="0"/>
            <a:t> Spam detection, sentiment analysis, topic categorization.</a:t>
          </a:r>
        </a:p>
      </dgm:t>
    </dgm:pt>
    <dgm:pt modelId="{963A452A-1010-41DD-A4AC-0DAA24F0167E}" type="parTrans" cxnId="{75D8D629-E76B-41E7-8815-60B94C360E83}">
      <dgm:prSet/>
      <dgm:spPr/>
      <dgm:t>
        <a:bodyPr/>
        <a:lstStyle/>
        <a:p>
          <a:pPr>
            <a:lnSpc>
              <a:spcPct val="100000"/>
            </a:lnSpc>
            <a:spcBef>
              <a:spcPts val="0"/>
            </a:spcBef>
            <a:spcAft>
              <a:spcPts val="0"/>
            </a:spcAft>
          </a:pPr>
          <a:endParaRPr lang="en-IN" sz="3600"/>
        </a:p>
      </dgm:t>
    </dgm:pt>
    <dgm:pt modelId="{128393E6-76BB-4C07-A288-B313CA013F52}" type="sibTrans" cxnId="{75D8D629-E76B-41E7-8815-60B94C360E83}">
      <dgm:prSet/>
      <dgm:spPr/>
      <dgm:t>
        <a:bodyPr/>
        <a:lstStyle/>
        <a:p>
          <a:pPr>
            <a:lnSpc>
              <a:spcPct val="100000"/>
            </a:lnSpc>
            <a:spcBef>
              <a:spcPts val="0"/>
            </a:spcBef>
            <a:spcAft>
              <a:spcPts val="0"/>
            </a:spcAft>
          </a:pPr>
          <a:endParaRPr lang="en-IN" sz="3600"/>
        </a:p>
      </dgm:t>
    </dgm:pt>
    <dgm:pt modelId="{4FF935BD-EF85-4F49-B4F0-40B1EA074FB6}">
      <dgm:prSet custT="1"/>
      <dgm:spPr/>
      <dgm:t>
        <a:bodyPr/>
        <a:lstStyle/>
        <a:p>
          <a:pPr>
            <a:lnSpc>
              <a:spcPct val="100000"/>
            </a:lnSpc>
            <a:spcBef>
              <a:spcPts val="0"/>
            </a:spcBef>
            <a:spcAft>
              <a:spcPts val="0"/>
            </a:spcAft>
            <a:buFont typeface="+mj-lt"/>
            <a:buAutoNum type="arabicPeriod"/>
          </a:pPr>
          <a:r>
            <a:rPr lang="en-IN" sz="1400" b="1" i="0"/>
            <a:t>Question Answering:</a:t>
          </a:r>
          <a:endParaRPr lang="en-IN" sz="1400" b="0" i="0"/>
        </a:p>
      </dgm:t>
    </dgm:pt>
    <dgm:pt modelId="{C39DDC78-B0BB-4B8F-B51E-440E57AE8CB8}" type="parTrans" cxnId="{68EF05E7-AA1B-48B5-9759-6ED1B5BB39EB}">
      <dgm:prSet/>
      <dgm:spPr/>
      <dgm:t>
        <a:bodyPr/>
        <a:lstStyle/>
        <a:p>
          <a:pPr>
            <a:lnSpc>
              <a:spcPct val="100000"/>
            </a:lnSpc>
            <a:spcBef>
              <a:spcPts val="0"/>
            </a:spcBef>
            <a:spcAft>
              <a:spcPts val="0"/>
            </a:spcAft>
          </a:pPr>
          <a:endParaRPr lang="en-IN" sz="3600"/>
        </a:p>
      </dgm:t>
    </dgm:pt>
    <dgm:pt modelId="{674DB2EA-1E8D-45A0-AB8A-62FEBA73419D}" type="sibTrans" cxnId="{68EF05E7-AA1B-48B5-9759-6ED1B5BB39EB}">
      <dgm:prSet/>
      <dgm:spPr/>
      <dgm:t>
        <a:bodyPr/>
        <a:lstStyle/>
        <a:p>
          <a:pPr>
            <a:lnSpc>
              <a:spcPct val="100000"/>
            </a:lnSpc>
            <a:spcBef>
              <a:spcPts val="0"/>
            </a:spcBef>
            <a:spcAft>
              <a:spcPts val="0"/>
            </a:spcAft>
          </a:pPr>
          <a:endParaRPr lang="en-IN" sz="3600"/>
        </a:p>
      </dgm:t>
    </dgm:pt>
    <dgm:pt modelId="{F4BABBDF-D9E4-4665-B588-0B47C66F4C5F}">
      <dgm:prSet custT="1"/>
      <dgm:spPr/>
      <dgm:t>
        <a:bodyPr/>
        <a:lstStyle/>
        <a:p>
          <a:pPr>
            <a:lnSpc>
              <a:spcPct val="100000"/>
            </a:lnSpc>
            <a:spcBef>
              <a:spcPts val="0"/>
            </a:spcBef>
            <a:spcAft>
              <a:spcPts val="0"/>
            </a:spcAft>
            <a:buFont typeface="+mj-lt"/>
            <a:buAutoNum type="arabicPeriod"/>
          </a:pPr>
          <a:r>
            <a:rPr lang="en-US" sz="1400" b="0" i="1"/>
            <a:t>Definition:</a:t>
          </a:r>
          <a:r>
            <a:rPr lang="en-US" sz="1400" b="0" i="0"/>
            <a:t> Systems that understand and answer questions posed in natural language.</a:t>
          </a:r>
        </a:p>
      </dgm:t>
    </dgm:pt>
    <dgm:pt modelId="{6AF25D70-6C79-43AB-814C-49627B5A7770}" type="parTrans" cxnId="{D32AEA6A-4FD8-4FCD-A28D-280CA332BC18}">
      <dgm:prSet/>
      <dgm:spPr/>
      <dgm:t>
        <a:bodyPr/>
        <a:lstStyle/>
        <a:p>
          <a:pPr>
            <a:lnSpc>
              <a:spcPct val="100000"/>
            </a:lnSpc>
            <a:spcBef>
              <a:spcPts val="0"/>
            </a:spcBef>
            <a:spcAft>
              <a:spcPts val="0"/>
            </a:spcAft>
          </a:pPr>
          <a:endParaRPr lang="en-IN" sz="3600"/>
        </a:p>
      </dgm:t>
    </dgm:pt>
    <dgm:pt modelId="{D85E81E2-C6A6-4C43-8FDF-5BA4000D1D0B}" type="sibTrans" cxnId="{D32AEA6A-4FD8-4FCD-A28D-280CA332BC18}">
      <dgm:prSet/>
      <dgm:spPr/>
      <dgm:t>
        <a:bodyPr/>
        <a:lstStyle/>
        <a:p>
          <a:pPr>
            <a:lnSpc>
              <a:spcPct val="100000"/>
            </a:lnSpc>
            <a:spcBef>
              <a:spcPts val="0"/>
            </a:spcBef>
            <a:spcAft>
              <a:spcPts val="0"/>
            </a:spcAft>
          </a:pPr>
          <a:endParaRPr lang="en-IN" sz="3600"/>
        </a:p>
      </dgm:t>
    </dgm:pt>
    <dgm:pt modelId="{F8AA732D-95C3-429E-841C-E312593CDB25}">
      <dgm:prSet custT="1"/>
      <dgm:spPr/>
      <dgm:t>
        <a:bodyPr/>
        <a:lstStyle/>
        <a:p>
          <a:pPr>
            <a:lnSpc>
              <a:spcPct val="100000"/>
            </a:lnSpc>
            <a:spcBef>
              <a:spcPts val="0"/>
            </a:spcBef>
            <a:spcAft>
              <a:spcPts val="0"/>
            </a:spcAft>
            <a:buFont typeface="+mj-lt"/>
            <a:buAutoNum type="arabicPeriod"/>
          </a:pPr>
          <a:r>
            <a:rPr lang="fr-FR" sz="1100" b="0" i="1"/>
            <a:t>Applications:</a:t>
          </a:r>
          <a:r>
            <a:rPr lang="fr-FR" sz="1100" b="0" i="0"/>
            <a:t> Chatbots, virtual assistants, information retrieval.</a:t>
          </a:r>
        </a:p>
      </dgm:t>
    </dgm:pt>
    <dgm:pt modelId="{C2FB0F2C-014C-4159-88B1-1D869698D3D6}" type="parTrans" cxnId="{AF06D324-F880-400A-870C-8A5A3DFD26C2}">
      <dgm:prSet/>
      <dgm:spPr/>
      <dgm:t>
        <a:bodyPr/>
        <a:lstStyle/>
        <a:p>
          <a:pPr>
            <a:lnSpc>
              <a:spcPct val="100000"/>
            </a:lnSpc>
            <a:spcBef>
              <a:spcPts val="0"/>
            </a:spcBef>
            <a:spcAft>
              <a:spcPts val="0"/>
            </a:spcAft>
          </a:pPr>
          <a:endParaRPr lang="en-IN" sz="3600"/>
        </a:p>
      </dgm:t>
    </dgm:pt>
    <dgm:pt modelId="{4C8188CC-A4B4-4653-A0E8-5F738FDCB697}" type="sibTrans" cxnId="{AF06D324-F880-400A-870C-8A5A3DFD26C2}">
      <dgm:prSet/>
      <dgm:spPr/>
      <dgm:t>
        <a:bodyPr/>
        <a:lstStyle/>
        <a:p>
          <a:pPr>
            <a:lnSpc>
              <a:spcPct val="100000"/>
            </a:lnSpc>
            <a:spcBef>
              <a:spcPts val="0"/>
            </a:spcBef>
            <a:spcAft>
              <a:spcPts val="0"/>
            </a:spcAft>
          </a:pPr>
          <a:endParaRPr lang="en-IN" sz="3600"/>
        </a:p>
      </dgm:t>
    </dgm:pt>
    <dgm:pt modelId="{038703BE-04D3-486A-80B5-FCE5DF888C82}">
      <dgm:prSet custT="1"/>
      <dgm:spPr/>
      <dgm:t>
        <a:bodyPr/>
        <a:lstStyle/>
        <a:p>
          <a:pPr>
            <a:lnSpc>
              <a:spcPct val="100000"/>
            </a:lnSpc>
            <a:spcBef>
              <a:spcPts val="0"/>
            </a:spcBef>
            <a:spcAft>
              <a:spcPts val="0"/>
            </a:spcAft>
            <a:buFont typeface="+mj-lt"/>
            <a:buAutoNum type="arabicPeriod"/>
          </a:pPr>
          <a:r>
            <a:rPr lang="en-IN" sz="1400" b="1" i="0"/>
            <a:t>Dialogue Systems:</a:t>
          </a:r>
          <a:endParaRPr lang="en-IN" sz="1400" b="0" i="0"/>
        </a:p>
      </dgm:t>
    </dgm:pt>
    <dgm:pt modelId="{6B2C2073-80FB-48E4-8CAF-F2FE41844243}" type="parTrans" cxnId="{172C717A-A79F-417D-ABC2-8A1562BD0EED}">
      <dgm:prSet/>
      <dgm:spPr/>
      <dgm:t>
        <a:bodyPr/>
        <a:lstStyle/>
        <a:p>
          <a:pPr>
            <a:lnSpc>
              <a:spcPct val="100000"/>
            </a:lnSpc>
            <a:spcBef>
              <a:spcPts val="0"/>
            </a:spcBef>
            <a:spcAft>
              <a:spcPts val="0"/>
            </a:spcAft>
          </a:pPr>
          <a:endParaRPr lang="en-IN" sz="3600"/>
        </a:p>
      </dgm:t>
    </dgm:pt>
    <dgm:pt modelId="{E0D38557-7920-4E26-8DB2-BDF65283193E}" type="sibTrans" cxnId="{172C717A-A79F-417D-ABC2-8A1562BD0EED}">
      <dgm:prSet/>
      <dgm:spPr/>
      <dgm:t>
        <a:bodyPr/>
        <a:lstStyle/>
        <a:p>
          <a:pPr>
            <a:lnSpc>
              <a:spcPct val="100000"/>
            </a:lnSpc>
            <a:spcBef>
              <a:spcPts val="0"/>
            </a:spcBef>
            <a:spcAft>
              <a:spcPts val="0"/>
            </a:spcAft>
          </a:pPr>
          <a:endParaRPr lang="en-IN" sz="3600"/>
        </a:p>
      </dgm:t>
    </dgm:pt>
    <dgm:pt modelId="{BE259C40-61EA-4936-9E8E-40DDF03E86EB}">
      <dgm:prSet custT="1"/>
      <dgm:spPr/>
      <dgm:t>
        <a:bodyPr/>
        <a:lstStyle/>
        <a:p>
          <a:pPr>
            <a:lnSpc>
              <a:spcPct val="100000"/>
            </a:lnSpc>
            <a:spcBef>
              <a:spcPts val="0"/>
            </a:spcBef>
            <a:spcAft>
              <a:spcPts val="0"/>
            </a:spcAft>
            <a:buFont typeface="+mj-lt"/>
            <a:buAutoNum type="arabicPeriod"/>
          </a:pPr>
          <a:r>
            <a:rPr lang="en-US" sz="1400" b="0" i="1"/>
            <a:t>Definition:</a:t>
          </a:r>
          <a:r>
            <a:rPr lang="en-US" sz="1400" b="0" i="0"/>
            <a:t> Systems capable of engaging in conversations with users in natural language.</a:t>
          </a:r>
        </a:p>
      </dgm:t>
    </dgm:pt>
    <dgm:pt modelId="{5117E532-5D2B-498E-8B40-FDD736CA6C75}" type="parTrans" cxnId="{E0443A08-18AF-4E7B-93F3-3668F1682A22}">
      <dgm:prSet/>
      <dgm:spPr/>
      <dgm:t>
        <a:bodyPr/>
        <a:lstStyle/>
        <a:p>
          <a:pPr>
            <a:lnSpc>
              <a:spcPct val="100000"/>
            </a:lnSpc>
            <a:spcBef>
              <a:spcPts val="0"/>
            </a:spcBef>
            <a:spcAft>
              <a:spcPts val="0"/>
            </a:spcAft>
          </a:pPr>
          <a:endParaRPr lang="en-IN" sz="3600"/>
        </a:p>
      </dgm:t>
    </dgm:pt>
    <dgm:pt modelId="{CE47BECE-36B4-4F36-B552-BCC14F90D594}" type="sibTrans" cxnId="{E0443A08-18AF-4E7B-93F3-3668F1682A22}">
      <dgm:prSet/>
      <dgm:spPr/>
      <dgm:t>
        <a:bodyPr/>
        <a:lstStyle/>
        <a:p>
          <a:pPr>
            <a:lnSpc>
              <a:spcPct val="100000"/>
            </a:lnSpc>
            <a:spcBef>
              <a:spcPts val="0"/>
            </a:spcBef>
            <a:spcAft>
              <a:spcPts val="0"/>
            </a:spcAft>
          </a:pPr>
          <a:endParaRPr lang="en-IN" sz="3600"/>
        </a:p>
      </dgm:t>
    </dgm:pt>
    <dgm:pt modelId="{CB6CEDA9-AFFA-478A-B216-2B3894E3E9D6}">
      <dgm:prSet custT="1"/>
      <dgm:spPr/>
      <dgm:t>
        <a:bodyPr/>
        <a:lstStyle/>
        <a:p>
          <a:pPr>
            <a:lnSpc>
              <a:spcPct val="100000"/>
            </a:lnSpc>
            <a:spcBef>
              <a:spcPts val="0"/>
            </a:spcBef>
            <a:spcAft>
              <a:spcPts val="0"/>
            </a:spcAft>
            <a:buFont typeface="+mj-lt"/>
            <a:buAutoNum type="arabicPeriod"/>
          </a:pPr>
          <a:r>
            <a:rPr lang="en-IN" sz="1100" b="0" i="1"/>
            <a:t>Applications:</a:t>
          </a:r>
          <a:r>
            <a:rPr lang="en-IN" sz="1100" b="0" i="0"/>
            <a:t> Customer support chatbots, virtual assistants.</a:t>
          </a:r>
        </a:p>
      </dgm:t>
    </dgm:pt>
    <dgm:pt modelId="{60E7049A-D8F3-4B7A-A1A2-F35F962B32B5}" type="parTrans" cxnId="{197F842D-892F-402B-A03B-393516E83950}">
      <dgm:prSet/>
      <dgm:spPr/>
      <dgm:t>
        <a:bodyPr/>
        <a:lstStyle/>
        <a:p>
          <a:pPr>
            <a:lnSpc>
              <a:spcPct val="100000"/>
            </a:lnSpc>
            <a:spcBef>
              <a:spcPts val="0"/>
            </a:spcBef>
            <a:spcAft>
              <a:spcPts val="0"/>
            </a:spcAft>
          </a:pPr>
          <a:endParaRPr lang="en-IN" sz="3600"/>
        </a:p>
      </dgm:t>
    </dgm:pt>
    <dgm:pt modelId="{ED89F5F5-295E-4A1B-8E6A-DEA2CA30FF9C}" type="sibTrans" cxnId="{197F842D-892F-402B-A03B-393516E83950}">
      <dgm:prSet/>
      <dgm:spPr/>
      <dgm:t>
        <a:bodyPr/>
        <a:lstStyle/>
        <a:p>
          <a:pPr>
            <a:lnSpc>
              <a:spcPct val="100000"/>
            </a:lnSpc>
            <a:spcBef>
              <a:spcPts val="0"/>
            </a:spcBef>
            <a:spcAft>
              <a:spcPts val="0"/>
            </a:spcAft>
          </a:pPr>
          <a:endParaRPr lang="en-IN" sz="3600"/>
        </a:p>
      </dgm:t>
    </dgm:pt>
    <dgm:pt modelId="{53A202EC-3456-4F3A-B96B-2508FB82FBCA}">
      <dgm:prSet custT="1"/>
      <dgm:spPr/>
      <dgm:t>
        <a:bodyPr/>
        <a:lstStyle/>
        <a:p>
          <a:pPr>
            <a:lnSpc>
              <a:spcPct val="100000"/>
            </a:lnSpc>
            <a:spcBef>
              <a:spcPts val="0"/>
            </a:spcBef>
            <a:spcAft>
              <a:spcPts val="0"/>
            </a:spcAft>
            <a:buFont typeface="+mj-lt"/>
            <a:buAutoNum type="arabicPeriod"/>
          </a:pPr>
          <a:r>
            <a:rPr lang="en-IN" sz="1400" b="1" i="0"/>
            <a:t>Summarization:</a:t>
          </a:r>
          <a:endParaRPr lang="en-IN" sz="1400" b="0" i="0"/>
        </a:p>
      </dgm:t>
    </dgm:pt>
    <dgm:pt modelId="{0EF686A6-FC84-4D7C-81F5-222EE2D387DC}" type="parTrans" cxnId="{093866A6-1EC9-4CD8-89D2-46213DF479C0}">
      <dgm:prSet/>
      <dgm:spPr/>
      <dgm:t>
        <a:bodyPr/>
        <a:lstStyle/>
        <a:p>
          <a:pPr>
            <a:lnSpc>
              <a:spcPct val="100000"/>
            </a:lnSpc>
            <a:spcBef>
              <a:spcPts val="0"/>
            </a:spcBef>
            <a:spcAft>
              <a:spcPts val="0"/>
            </a:spcAft>
          </a:pPr>
          <a:endParaRPr lang="en-IN" sz="3600"/>
        </a:p>
      </dgm:t>
    </dgm:pt>
    <dgm:pt modelId="{513E9BCB-6ABB-42B1-B4B8-DC0581017BFC}" type="sibTrans" cxnId="{093866A6-1EC9-4CD8-89D2-46213DF479C0}">
      <dgm:prSet/>
      <dgm:spPr/>
      <dgm:t>
        <a:bodyPr/>
        <a:lstStyle/>
        <a:p>
          <a:pPr>
            <a:lnSpc>
              <a:spcPct val="100000"/>
            </a:lnSpc>
            <a:spcBef>
              <a:spcPts val="0"/>
            </a:spcBef>
            <a:spcAft>
              <a:spcPts val="0"/>
            </a:spcAft>
          </a:pPr>
          <a:endParaRPr lang="en-IN" sz="3600"/>
        </a:p>
      </dgm:t>
    </dgm:pt>
    <dgm:pt modelId="{899DC6B5-52B0-4B4B-864B-A2C3B330BAB1}">
      <dgm:prSet custT="1"/>
      <dgm:spPr/>
      <dgm:t>
        <a:bodyPr/>
        <a:lstStyle/>
        <a:p>
          <a:pPr>
            <a:lnSpc>
              <a:spcPct val="100000"/>
            </a:lnSpc>
            <a:spcBef>
              <a:spcPts val="0"/>
            </a:spcBef>
            <a:spcAft>
              <a:spcPts val="0"/>
            </a:spcAft>
            <a:buFont typeface="+mj-lt"/>
            <a:buAutoNum type="arabicPeriod"/>
          </a:pPr>
          <a:r>
            <a:rPr lang="en-US" sz="1400" b="0" i="1"/>
            <a:t>Definition:</a:t>
          </a:r>
          <a:r>
            <a:rPr lang="en-US" sz="1400" b="0" i="0"/>
            <a:t> Creating concise representations of larger texts while retaining essential information.</a:t>
          </a:r>
        </a:p>
      </dgm:t>
    </dgm:pt>
    <dgm:pt modelId="{3CF4A5D4-6E60-40A2-9A6F-A51DC5899222}" type="parTrans" cxnId="{ABDC2F9E-33C4-48C4-AB81-923F1585A788}">
      <dgm:prSet/>
      <dgm:spPr/>
      <dgm:t>
        <a:bodyPr/>
        <a:lstStyle/>
        <a:p>
          <a:pPr>
            <a:lnSpc>
              <a:spcPct val="100000"/>
            </a:lnSpc>
            <a:spcBef>
              <a:spcPts val="0"/>
            </a:spcBef>
            <a:spcAft>
              <a:spcPts val="0"/>
            </a:spcAft>
          </a:pPr>
          <a:endParaRPr lang="en-IN" sz="3600"/>
        </a:p>
      </dgm:t>
    </dgm:pt>
    <dgm:pt modelId="{7188D3D3-93C5-4D17-AF13-05F37FCFF9A8}" type="sibTrans" cxnId="{ABDC2F9E-33C4-48C4-AB81-923F1585A788}">
      <dgm:prSet/>
      <dgm:spPr/>
      <dgm:t>
        <a:bodyPr/>
        <a:lstStyle/>
        <a:p>
          <a:pPr>
            <a:lnSpc>
              <a:spcPct val="100000"/>
            </a:lnSpc>
            <a:spcBef>
              <a:spcPts val="0"/>
            </a:spcBef>
            <a:spcAft>
              <a:spcPts val="0"/>
            </a:spcAft>
          </a:pPr>
          <a:endParaRPr lang="en-IN" sz="3600"/>
        </a:p>
      </dgm:t>
    </dgm:pt>
    <dgm:pt modelId="{0BC991FD-35AA-4308-98A5-011062C435EF}">
      <dgm:prSet custT="1"/>
      <dgm:spPr/>
      <dgm:t>
        <a:bodyPr/>
        <a:lstStyle/>
        <a:p>
          <a:pPr>
            <a:lnSpc>
              <a:spcPct val="100000"/>
            </a:lnSpc>
            <a:spcBef>
              <a:spcPts val="0"/>
            </a:spcBef>
            <a:spcAft>
              <a:spcPts val="0"/>
            </a:spcAft>
            <a:buFont typeface="+mj-lt"/>
            <a:buAutoNum type="arabicPeriod"/>
          </a:pPr>
          <a:r>
            <a:rPr lang="en-US" sz="1100" b="0" i="1"/>
            <a:t>Applications:</a:t>
          </a:r>
          <a:r>
            <a:rPr lang="en-US" sz="1100" b="0" i="0"/>
            <a:t> News summarization, document summarization.</a:t>
          </a:r>
        </a:p>
      </dgm:t>
    </dgm:pt>
    <dgm:pt modelId="{70E5453C-3C24-4AA7-98D9-6FC452954E50}" type="parTrans" cxnId="{5D2C2EBB-BFD8-4695-8B5E-C97C88751B36}">
      <dgm:prSet/>
      <dgm:spPr/>
      <dgm:t>
        <a:bodyPr/>
        <a:lstStyle/>
        <a:p>
          <a:pPr>
            <a:lnSpc>
              <a:spcPct val="100000"/>
            </a:lnSpc>
            <a:spcBef>
              <a:spcPts val="0"/>
            </a:spcBef>
            <a:spcAft>
              <a:spcPts val="0"/>
            </a:spcAft>
          </a:pPr>
          <a:endParaRPr lang="en-IN" sz="3600"/>
        </a:p>
      </dgm:t>
    </dgm:pt>
    <dgm:pt modelId="{5C5A5A95-E973-46DA-A8D0-05D3AB170FD5}" type="sibTrans" cxnId="{5D2C2EBB-BFD8-4695-8B5E-C97C88751B36}">
      <dgm:prSet/>
      <dgm:spPr/>
      <dgm:t>
        <a:bodyPr/>
        <a:lstStyle/>
        <a:p>
          <a:pPr>
            <a:lnSpc>
              <a:spcPct val="100000"/>
            </a:lnSpc>
            <a:spcBef>
              <a:spcPts val="0"/>
            </a:spcBef>
            <a:spcAft>
              <a:spcPts val="0"/>
            </a:spcAft>
          </a:pPr>
          <a:endParaRPr lang="en-IN" sz="3600"/>
        </a:p>
      </dgm:t>
    </dgm:pt>
    <dgm:pt modelId="{7B713ED3-4C2D-4195-B530-5E0142F0DF78}" type="pres">
      <dgm:prSet presAssocID="{4D7DCC3F-48F7-4688-9B17-37A745BF7B5A}" presName="Name0" presStyleCnt="0">
        <dgm:presLayoutVars>
          <dgm:dir/>
          <dgm:animLvl val="lvl"/>
          <dgm:resizeHandles val="exact"/>
        </dgm:presLayoutVars>
      </dgm:prSet>
      <dgm:spPr/>
    </dgm:pt>
    <dgm:pt modelId="{1501841B-E789-4B40-AA1E-DBDE5E286636}" type="pres">
      <dgm:prSet presAssocID="{F8E4D882-BB4B-4435-8E1A-2E660E6C2778}" presName="linNode" presStyleCnt="0"/>
      <dgm:spPr/>
    </dgm:pt>
    <dgm:pt modelId="{C18223A7-ED6F-4EDE-A53C-9324F48DB05A}" type="pres">
      <dgm:prSet presAssocID="{F8E4D882-BB4B-4435-8E1A-2E660E6C2778}" presName="parTx" presStyleLbl="revTx" presStyleIdx="0" presStyleCnt="12">
        <dgm:presLayoutVars>
          <dgm:chMax val="1"/>
          <dgm:bulletEnabled val="1"/>
        </dgm:presLayoutVars>
      </dgm:prSet>
      <dgm:spPr/>
    </dgm:pt>
    <dgm:pt modelId="{674AF9F4-8B6B-45D8-B8B5-A999E250A275}" type="pres">
      <dgm:prSet presAssocID="{F8E4D882-BB4B-4435-8E1A-2E660E6C2778}" presName="bracket" presStyleLbl="parChTrans1D1" presStyleIdx="0" presStyleCnt="12"/>
      <dgm:spPr/>
    </dgm:pt>
    <dgm:pt modelId="{18D301B0-B25B-4433-8234-12D42FC20C16}" type="pres">
      <dgm:prSet presAssocID="{F8E4D882-BB4B-4435-8E1A-2E660E6C2778}" presName="spH" presStyleCnt="0"/>
      <dgm:spPr/>
    </dgm:pt>
    <dgm:pt modelId="{C8E56AFF-C14B-4A77-AAC5-4AA1B6750D59}" type="pres">
      <dgm:prSet presAssocID="{F8E4D882-BB4B-4435-8E1A-2E660E6C2778}" presName="desTx" presStyleLbl="node1" presStyleIdx="0" presStyleCnt="12">
        <dgm:presLayoutVars>
          <dgm:bulletEnabled val="1"/>
        </dgm:presLayoutVars>
      </dgm:prSet>
      <dgm:spPr/>
    </dgm:pt>
    <dgm:pt modelId="{A4836028-4EC2-4EEB-8182-81C0489042F4}" type="pres">
      <dgm:prSet presAssocID="{B36FEA95-C954-4E77-8EF5-5413C27E3850}" presName="spV" presStyleCnt="0"/>
      <dgm:spPr/>
    </dgm:pt>
    <dgm:pt modelId="{543A108D-1004-4DD3-A261-7E775C0D8974}" type="pres">
      <dgm:prSet presAssocID="{D4B2015B-EA4E-475C-B884-BFE420C8F15A}" presName="linNode" presStyleCnt="0"/>
      <dgm:spPr/>
    </dgm:pt>
    <dgm:pt modelId="{F7CB8205-CD2F-44F5-A7D4-13DE4B20CAC2}" type="pres">
      <dgm:prSet presAssocID="{D4B2015B-EA4E-475C-B884-BFE420C8F15A}" presName="parTx" presStyleLbl="revTx" presStyleIdx="1" presStyleCnt="12">
        <dgm:presLayoutVars>
          <dgm:chMax val="1"/>
          <dgm:bulletEnabled val="1"/>
        </dgm:presLayoutVars>
      </dgm:prSet>
      <dgm:spPr/>
    </dgm:pt>
    <dgm:pt modelId="{DDE3CF00-5BCA-4518-9AFA-DA64C3BB3930}" type="pres">
      <dgm:prSet presAssocID="{D4B2015B-EA4E-475C-B884-BFE420C8F15A}" presName="bracket" presStyleLbl="parChTrans1D1" presStyleIdx="1" presStyleCnt="12"/>
      <dgm:spPr/>
    </dgm:pt>
    <dgm:pt modelId="{ACAC11B3-F399-47D2-B8BC-D1C007B46A40}" type="pres">
      <dgm:prSet presAssocID="{D4B2015B-EA4E-475C-B884-BFE420C8F15A}" presName="spH" presStyleCnt="0"/>
      <dgm:spPr/>
    </dgm:pt>
    <dgm:pt modelId="{6D5EF1FB-A1A2-421D-96CC-DC65BE329CB1}" type="pres">
      <dgm:prSet presAssocID="{D4B2015B-EA4E-475C-B884-BFE420C8F15A}" presName="desTx" presStyleLbl="node1" presStyleIdx="1" presStyleCnt="12">
        <dgm:presLayoutVars>
          <dgm:bulletEnabled val="1"/>
        </dgm:presLayoutVars>
      </dgm:prSet>
      <dgm:spPr/>
    </dgm:pt>
    <dgm:pt modelId="{E843250F-7E80-4D9D-A0E2-EAC72D7DA403}" type="pres">
      <dgm:prSet presAssocID="{23E9E9D7-FD3F-4F88-84A3-8C7AA3B38953}" presName="spV" presStyleCnt="0"/>
      <dgm:spPr/>
    </dgm:pt>
    <dgm:pt modelId="{B7BD8779-724A-4BED-9C48-4C117A7CF741}" type="pres">
      <dgm:prSet presAssocID="{964B3E26-14A9-475A-B9FA-58E59D798657}" presName="linNode" presStyleCnt="0"/>
      <dgm:spPr/>
    </dgm:pt>
    <dgm:pt modelId="{13B678A5-4A8C-43FA-8ED9-AA18274CCE03}" type="pres">
      <dgm:prSet presAssocID="{964B3E26-14A9-475A-B9FA-58E59D798657}" presName="parTx" presStyleLbl="revTx" presStyleIdx="2" presStyleCnt="12">
        <dgm:presLayoutVars>
          <dgm:chMax val="1"/>
          <dgm:bulletEnabled val="1"/>
        </dgm:presLayoutVars>
      </dgm:prSet>
      <dgm:spPr/>
    </dgm:pt>
    <dgm:pt modelId="{A9DCB17B-49DD-47DC-8069-5BBCD07DD4A8}" type="pres">
      <dgm:prSet presAssocID="{964B3E26-14A9-475A-B9FA-58E59D798657}" presName="bracket" presStyleLbl="parChTrans1D1" presStyleIdx="2" presStyleCnt="12"/>
      <dgm:spPr/>
    </dgm:pt>
    <dgm:pt modelId="{9C72EFCA-6801-4C00-84CC-39B32C0B4498}" type="pres">
      <dgm:prSet presAssocID="{964B3E26-14A9-475A-B9FA-58E59D798657}" presName="spH" presStyleCnt="0"/>
      <dgm:spPr/>
    </dgm:pt>
    <dgm:pt modelId="{C96733AE-53FD-4CDB-8B07-04E6AC002670}" type="pres">
      <dgm:prSet presAssocID="{964B3E26-14A9-475A-B9FA-58E59D798657}" presName="desTx" presStyleLbl="node1" presStyleIdx="2" presStyleCnt="12">
        <dgm:presLayoutVars>
          <dgm:bulletEnabled val="1"/>
        </dgm:presLayoutVars>
      </dgm:prSet>
      <dgm:spPr/>
    </dgm:pt>
    <dgm:pt modelId="{BB8CEECE-9477-4882-A4C9-4C3D3FA1B701}" type="pres">
      <dgm:prSet presAssocID="{3F1FB754-83E5-41EB-BAD0-4958769CF70E}" presName="spV" presStyleCnt="0"/>
      <dgm:spPr/>
    </dgm:pt>
    <dgm:pt modelId="{A11CDE87-15A2-4A2F-8FE7-431372BD08C7}" type="pres">
      <dgm:prSet presAssocID="{A1C8AA4C-01AC-412B-931F-FE7ADCF12EC0}" presName="linNode" presStyleCnt="0"/>
      <dgm:spPr/>
    </dgm:pt>
    <dgm:pt modelId="{F8497116-E8BF-426F-B4C2-59827266915D}" type="pres">
      <dgm:prSet presAssocID="{A1C8AA4C-01AC-412B-931F-FE7ADCF12EC0}" presName="parTx" presStyleLbl="revTx" presStyleIdx="3" presStyleCnt="12">
        <dgm:presLayoutVars>
          <dgm:chMax val="1"/>
          <dgm:bulletEnabled val="1"/>
        </dgm:presLayoutVars>
      </dgm:prSet>
      <dgm:spPr/>
    </dgm:pt>
    <dgm:pt modelId="{92E963EA-1972-4B6C-A2F4-33AB304E16A2}" type="pres">
      <dgm:prSet presAssocID="{A1C8AA4C-01AC-412B-931F-FE7ADCF12EC0}" presName="bracket" presStyleLbl="parChTrans1D1" presStyleIdx="3" presStyleCnt="12"/>
      <dgm:spPr/>
    </dgm:pt>
    <dgm:pt modelId="{AC43C174-92FA-4B88-8119-76CCD6DF8302}" type="pres">
      <dgm:prSet presAssocID="{A1C8AA4C-01AC-412B-931F-FE7ADCF12EC0}" presName="spH" presStyleCnt="0"/>
      <dgm:spPr/>
    </dgm:pt>
    <dgm:pt modelId="{36983B64-A6EC-4EF9-B2CA-333527BCD948}" type="pres">
      <dgm:prSet presAssocID="{A1C8AA4C-01AC-412B-931F-FE7ADCF12EC0}" presName="desTx" presStyleLbl="node1" presStyleIdx="3" presStyleCnt="12">
        <dgm:presLayoutVars>
          <dgm:bulletEnabled val="1"/>
        </dgm:presLayoutVars>
      </dgm:prSet>
      <dgm:spPr/>
    </dgm:pt>
    <dgm:pt modelId="{66E67B98-0451-4A1B-819A-9B639D1AEB81}" type="pres">
      <dgm:prSet presAssocID="{B9477143-8F11-41B8-9604-F87BB2CE5C8E}" presName="spV" presStyleCnt="0"/>
      <dgm:spPr/>
    </dgm:pt>
    <dgm:pt modelId="{765D71C8-E865-477A-A615-D597389C0793}" type="pres">
      <dgm:prSet presAssocID="{A073A6B9-DC7E-4171-B5F2-C1E34E868A17}" presName="linNode" presStyleCnt="0"/>
      <dgm:spPr/>
    </dgm:pt>
    <dgm:pt modelId="{613609BE-5900-4C69-BAA7-0067F08D9118}" type="pres">
      <dgm:prSet presAssocID="{A073A6B9-DC7E-4171-B5F2-C1E34E868A17}" presName="parTx" presStyleLbl="revTx" presStyleIdx="4" presStyleCnt="12">
        <dgm:presLayoutVars>
          <dgm:chMax val="1"/>
          <dgm:bulletEnabled val="1"/>
        </dgm:presLayoutVars>
      </dgm:prSet>
      <dgm:spPr/>
    </dgm:pt>
    <dgm:pt modelId="{C9E57916-9F0A-4F53-BFB1-A9F5B1FEF0E2}" type="pres">
      <dgm:prSet presAssocID="{A073A6B9-DC7E-4171-B5F2-C1E34E868A17}" presName="bracket" presStyleLbl="parChTrans1D1" presStyleIdx="4" presStyleCnt="12"/>
      <dgm:spPr/>
    </dgm:pt>
    <dgm:pt modelId="{2D5FF845-6830-4D28-AD16-BC819CC5320B}" type="pres">
      <dgm:prSet presAssocID="{A073A6B9-DC7E-4171-B5F2-C1E34E868A17}" presName="spH" presStyleCnt="0"/>
      <dgm:spPr/>
    </dgm:pt>
    <dgm:pt modelId="{2D70057D-EFA2-47EC-8CEF-BD8A69FE5A03}" type="pres">
      <dgm:prSet presAssocID="{A073A6B9-DC7E-4171-B5F2-C1E34E868A17}" presName="desTx" presStyleLbl="node1" presStyleIdx="4" presStyleCnt="12">
        <dgm:presLayoutVars>
          <dgm:bulletEnabled val="1"/>
        </dgm:presLayoutVars>
      </dgm:prSet>
      <dgm:spPr/>
    </dgm:pt>
    <dgm:pt modelId="{B70BFFFD-8D15-4254-8D8F-C99A4917F687}" type="pres">
      <dgm:prSet presAssocID="{54B8B25D-CBB1-494B-AC73-2E8D4521E730}" presName="spV" presStyleCnt="0"/>
      <dgm:spPr/>
    </dgm:pt>
    <dgm:pt modelId="{BC7352F3-4B89-4B38-BDAB-F3C7D4E3013C}" type="pres">
      <dgm:prSet presAssocID="{F2242B66-A1D5-44A4-9A86-2A3FC0EE5DD4}" presName="linNode" presStyleCnt="0"/>
      <dgm:spPr/>
    </dgm:pt>
    <dgm:pt modelId="{83A95A72-9C93-4C9D-B701-2AE19E9B0FD8}" type="pres">
      <dgm:prSet presAssocID="{F2242B66-A1D5-44A4-9A86-2A3FC0EE5DD4}" presName="parTx" presStyleLbl="revTx" presStyleIdx="5" presStyleCnt="12">
        <dgm:presLayoutVars>
          <dgm:chMax val="1"/>
          <dgm:bulletEnabled val="1"/>
        </dgm:presLayoutVars>
      </dgm:prSet>
      <dgm:spPr/>
    </dgm:pt>
    <dgm:pt modelId="{B9B66E87-2B4D-47BB-9C52-880CD9AD0FF1}" type="pres">
      <dgm:prSet presAssocID="{F2242B66-A1D5-44A4-9A86-2A3FC0EE5DD4}" presName="bracket" presStyleLbl="parChTrans1D1" presStyleIdx="5" presStyleCnt="12"/>
      <dgm:spPr/>
    </dgm:pt>
    <dgm:pt modelId="{4B3EA00B-C749-4431-914D-782904FF66F3}" type="pres">
      <dgm:prSet presAssocID="{F2242B66-A1D5-44A4-9A86-2A3FC0EE5DD4}" presName="spH" presStyleCnt="0"/>
      <dgm:spPr/>
    </dgm:pt>
    <dgm:pt modelId="{5BD93C5A-A9CA-4194-B01D-B2A6F7ABE7EF}" type="pres">
      <dgm:prSet presAssocID="{F2242B66-A1D5-44A4-9A86-2A3FC0EE5DD4}" presName="desTx" presStyleLbl="node1" presStyleIdx="5" presStyleCnt="12">
        <dgm:presLayoutVars>
          <dgm:bulletEnabled val="1"/>
        </dgm:presLayoutVars>
      </dgm:prSet>
      <dgm:spPr/>
    </dgm:pt>
    <dgm:pt modelId="{857DEBB3-917C-45C1-AB82-73B3A1B1F8CF}" type="pres">
      <dgm:prSet presAssocID="{221E439E-90A5-41C4-A3B6-3D89AB538590}" presName="spV" presStyleCnt="0"/>
      <dgm:spPr/>
    </dgm:pt>
    <dgm:pt modelId="{A0222607-100C-4AE3-A29D-C1C38B069D2D}" type="pres">
      <dgm:prSet presAssocID="{151531AC-E1B6-4580-B7B0-DDDF2C0AAA9C}" presName="linNode" presStyleCnt="0"/>
      <dgm:spPr/>
    </dgm:pt>
    <dgm:pt modelId="{1039AFC5-A10F-4FA3-9665-4D0924D920B2}" type="pres">
      <dgm:prSet presAssocID="{151531AC-E1B6-4580-B7B0-DDDF2C0AAA9C}" presName="parTx" presStyleLbl="revTx" presStyleIdx="6" presStyleCnt="12">
        <dgm:presLayoutVars>
          <dgm:chMax val="1"/>
          <dgm:bulletEnabled val="1"/>
        </dgm:presLayoutVars>
      </dgm:prSet>
      <dgm:spPr/>
    </dgm:pt>
    <dgm:pt modelId="{0FD91B3D-567B-43E6-8B41-DC180AD4B0A8}" type="pres">
      <dgm:prSet presAssocID="{151531AC-E1B6-4580-B7B0-DDDF2C0AAA9C}" presName="bracket" presStyleLbl="parChTrans1D1" presStyleIdx="6" presStyleCnt="12"/>
      <dgm:spPr/>
    </dgm:pt>
    <dgm:pt modelId="{5FF12EA5-0501-4AFE-B532-01051496A29C}" type="pres">
      <dgm:prSet presAssocID="{151531AC-E1B6-4580-B7B0-DDDF2C0AAA9C}" presName="spH" presStyleCnt="0"/>
      <dgm:spPr/>
    </dgm:pt>
    <dgm:pt modelId="{8BED3587-4015-4E40-9AAD-CFD5C668DCF2}" type="pres">
      <dgm:prSet presAssocID="{151531AC-E1B6-4580-B7B0-DDDF2C0AAA9C}" presName="desTx" presStyleLbl="node1" presStyleIdx="6" presStyleCnt="12">
        <dgm:presLayoutVars>
          <dgm:bulletEnabled val="1"/>
        </dgm:presLayoutVars>
      </dgm:prSet>
      <dgm:spPr/>
    </dgm:pt>
    <dgm:pt modelId="{F9F201A0-306C-4E50-A37B-705CCF97BB22}" type="pres">
      <dgm:prSet presAssocID="{C8F107FD-2DB4-4B68-90D9-23F23EB17711}" presName="spV" presStyleCnt="0"/>
      <dgm:spPr/>
    </dgm:pt>
    <dgm:pt modelId="{4C0B9A8F-FB60-44E0-B7E1-717C3DDC7B6F}" type="pres">
      <dgm:prSet presAssocID="{2801D29D-67BF-4166-B24B-2F9016632EEB}" presName="linNode" presStyleCnt="0"/>
      <dgm:spPr/>
    </dgm:pt>
    <dgm:pt modelId="{81393921-BA44-4233-A120-24DACE329F9D}" type="pres">
      <dgm:prSet presAssocID="{2801D29D-67BF-4166-B24B-2F9016632EEB}" presName="parTx" presStyleLbl="revTx" presStyleIdx="7" presStyleCnt="12">
        <dgm:presLayoutVars>
          <dgm:chMax val="1"/>
          <dgm:bulletEnabled val="1"/>
        </dgm:presLayoutVars>
      </dgm:prSet>
      <dgm:spPr/>
    </dgm:pt>
    <dgm:pt modelId="{F7A2AB8C-92C7-45EA-A4B1-C4080B97E2DF}" type="pres">
      <dgm:prSet presAssocID="{2801D29D-67BF-4166-B24B-2F9016632EEB}" presName="bracket" presStyleLbl="parChTrans1D1" presStyleIdx="7" presStyleCnt="12"/>
      <dgm:spPr/>
    </dgm:pt>
    <dgm:pt modelId="{BF8B0C7A-2574-4645-9170-4A3B45DE4C1D}" type="pres">
      <dgm:prSet presAssocID="{2801D29D-67BF-4166-B24B-2F9016632EEB}" presName="spH" presStyleCnt="0"/>
      <dgm:spPr/>
    </dgm:pt>
    <dgm:pt modelId="{00DD5C8B-58A9-44E3-9B5D-48A3479DFCF4}" type="pres">
      <dgm:prSet presAssocID="{2801D29D-67BF-4166-B24B-2F9016632EEB}" presName="desTx" presStyleLbl="node1" presStyleIdx="7" presStyleCnt="12">
        <dgm:presLayoutVars>
          <dgm:bulletEnabled val="1"/>
        </dgm:presLayoutVars>
      </dgm:prSet>
      <dgm:spPr/>
    </dgm:pt>
    <dgm:pt modelId="{DAB9D1CC-81C4-4324-9421-CA8F59C5AA8C}" type="pres">
      <dgm:prSet presAssocID="{47F5101E-4A3F-44FC-8289-EEFD46E3C646}" presName="spV" presStyleCnt="0"/>
      <dgm:spPr/>
    </dgm:pt>
    <dgm:pt modelId="{5A8AD41F-EE0E-43CD-8B64-C17DDCBBB7A0}" type="pres">
      <dgm:prSet presAssocID="{957C052E-968D-4015-86A9-D00EA8AB4572}" presName="linNode" presStyleCnt="0"/>
      <dgm:spPr/>
    </dgm:pt>
    <dgm:pt modelId="{DCC50B8F-4145-4B07-9A86-18F5648B0E44}" type="pres">
      <dgm:prSet presAssocID="{957C052E-968D-4015-86A9-D00EA8AB4572}" presName="parTx" presStyleLbl="revTx" presStyleIdx="8" presStyleCnt="12">
        <dgm:presLayoutVars>
          <dgm:chMax val="1"/>
          <dgm:bulletEnabled val="1"/>
        </dgm:presLayoutVars>
      </dgm:prSet>
      <dgm:spPr/>
    </dgm:pt>
    <dgm:pt modelId="{3533F0E0-53D2-4286-863B-9E68F4B46E35}" type="pres">
      <dgm:prSet presAssocID="{957C052E-968D-4015-86A9-D00EA8AB4572}" presName="bracket" presStyleLbl="parChTrans1D1" presStyleIdx="8" presStyleCnt="12"/>
      <dgm:spPr/>
    </dgm:pt>
    <dgm:pt modelId="{76341BB5-4BD6-49BD-8260-FFB15D60CE8E}" type="pres">
      <dgm:prSet presAssocID="{957C052E-968D-4015-86A9-D00EA8AB4572}" presName="spH" presStyleCnt="0"/>
      <dgm:spPr/>
    </dgm:pt>
    <dgm:pt modelId="{F425C710-1090-4AEE-95DC-E5C8D655510D}" type="pres">
      <dgm:prSet presAssocID="{957C052E-968D-4015-86A9-D00EA8AB4572}" presName="desTx" presStyleLbl="node1" presStyleIdx="8" presStyleCnt="12">
        <dgm:presLayoutVars>
          <dgm:bulletEnabled val="1"/>
        </dgm:presLayoutVars>
      </dgm:prSet>
      <dgm:spPr/>
    </dgm:pt>
    <dgm:pt modelId="{563D9E82-EDDD-4C3A-885D-6FFE91DFBF43}" type="pres">
      <dgm:prSet presAssocID="{1B37741F-F2F1-4C62-AA88-D67FCA688536}" presName="spV" presStyleCnt="0"/>
      <dgm:spPr/>
    </dgm:pt>
    <dgm:pt modelId="{F021EEB6-9A8E-42F0-8972-3000F16C7251}" type="pres">
      <dgm:prSet presAssocID="{4FF935BD-EF85-4F49-B4F0-40B1EA074FB6}" presName="linNode" presStyleCnt="0"/>
      <dgm:spPr/>
    </dgm:pt>
    <dgm:pt modelId="{68791DEE-3037-4744-B2C8-41A385D82FFA}" type="pres">
      <dgm:prSet presAssocID="{4FF935BD-EF85-4F49-B4F0-40B1EA074FB6}" presName="parTx" presStyleLbl="revTx" presStyleIdx="9" presStyleCnt="12">
        <dgm:presLayoutVars>
          <dgm:chMax val="1"/>
          <dgm:bulletEnabled val="1"/>
        </dgm:presLayoutVars>
      </dgm:prSet>
      <dgm:spPr/>
    </dgm:pt>
    <dgm:pt modelId="{D6F8E312-363E-4AED-8BE6-E28CEF3CD60C}" type="pres">
      <dgm:prSet presAssocID="{4FF935BD-EF85-4F49-B4F0-40B1EA074FB6}" presName="bracket" presStyleLbl="parChTrans1D1" presStyleIdx="9" presStyleCnt="12"/>
      <dgm:spPr/>
    </dgm:pt>
    <dgm:pt modelId="{F23A0C5A-10DE-475E-BAB7-898879A9C787}" type="pres">
      <dgm:prSet presAssocID="{4FF935BD-EF85-4F49-B4F0-40B1EA074FB6}" presName="spH" presStyleCnt="0"/>
      <dgm:spPr/>
    </dgm:pt>
    <dgm:pt modelId="{6A2FA8B5-0069-4458-8F37-573B579683C6}" type="pres">
      <dgm:prSet presAssocID="{4FF935BD-EF85-4F49-B4F0-40B1EA074FB6}" presName="desTx" presStyleLbl="node1" presStyleIdx="9" presStyleCnt="12">
        <dgm:presLayoutVars>
          <dgm:bulletEnabled val="1"/>
        </dgm:presLayoutVars>
      </dgm:prSet>
      <dgm:spPr/>
    </dgm:pt>
    <dgm:pt modelId="{74CFDC46-163A-4521-8090-D92889F52C24}" type="pres">
      <dgm:prSet presAssocID="{674DB2EA-1E8D-45A0-AB8A-62FEBA73419D}" presName="spV" presStyleCnt="0"/>
      <dgm:spPr/>
    </dgm:pt>
    <dgm:pt modelId="{765B4840-611D-4C08-9FA5-8385853F1B7A}" type="pres">
      <dgm:prSet presAssocID="{038703BE-04D3-486A-80B5-FCE5DF888C82}" presName="linNode" presStyleCnt="0"/>
      <dgm:spPr/>
    </dgm:pt>
    <dgm:pt modelId="{6CE86167-3FD0-4467-8163-2123ED6E5F7D}" type="pres">
      <dgm:prSet presAssocID="{038703BE-04D3-486A-80B5-FCE5DF888C82}" presName="parTx" presStyleLbl="revTx" presStyleIdx="10" presStyleCnt="12">
        <dgm:presLayoutVars>
          <dgm:chMax val="1"/>
          <dgm:bulletEnabled val="1"/>
        </dgm:presLayoutVars>
      </dgm:prSet>
      <dgm:spPr/>
    </dgm:pt>
    <dgm:pt modelId="{EDB643AB-66CA-4843-B610-0703443E2446}" type="pres">
      <dgm:prSet presAssocID="{038703BE-04D3-486A-80B5-FCE5DF888C82}" presName="bracket" presStyleLbl="parChTrans1D1" presStyleIdx="10" presStyleCnt="12"/>
      <dgm:spPr/>
    </dgm:pt>
    <dgm:pt modelId="{DAE063EC-8631-416D-AB77-BBBB754D72D7}" type="pres">
      <dgm:prSet presAssocID="{038703BE-04D3-486A-80B5-FCE5DF888C82}" presName="spH" presStyleCnt="0"/>
      <dgm:spPr/>
    </dgm:pt>
    <dgm:pt modelId="{793F16D2-B28E-4CFA-9E4D-117E0090C51A}" type="pres">
      <dgm:prSet presAssocID="{038703BE-04D3-486A-80B5-FCE5DF888C82}" presName="desTx" presStyleLbl="node1" presStyleIdx="10" presStyleCnt="12">
        <dgm:presLayoutVars>
          <dgm:bulletEnabled val="1"/>
        </dgm:presLayoutVars>
      </dgm:prSet>
      <dgm:spPr/>
    </dgm:pt>
    <dgm:pt modelId="{16F7B9F3-98C4-4422-BD1F-3000A53E5714}" type="pres">
      <dgm:prSet presAssocID="{E0D38557-7920-4E26-8DB2-BDF65283193E}" presName="spV" presStyleCnt="0"/>
      <dgm:spPr/>
    </dgm:pt>
    <dgm:pt modelId="{456A677F-9DF5-4F9C-80BD-1F44D1FF718B}" type="pres">
      <dgm:prSet presAssocID="{53A202EC-3456-4F3A-B96B-2508FB82FBCA}" presName="linNode" presStyleCnt="0"/>
      <dgm:spPr/>
    </dgm:pt>
    <dgm:pt modelId="{478C3147-8304-415D-AD57-20EDD84B6930}" type="pres">
      <dgm:prSet presAssocID="{53A202EC-3456-4F3A-B96B-2508FB82FBCA}" presName="parTx" presStyleLbl="revTx" presStyleIdx="11" presStyleCnt="12">
        <dgm:presLayoutVars>
          <dgm:chMax val="1"/>
          <dgm:bulletEnabled val="1"/>
        </dgm:presLayoutVars>
      </dgm:prSet>
      <dgm:spPr/>
    </dgm:pt>
    <dgm:pt modelId="{E1188940-F2DA-416B-AA7A-A0E8E33F35D2}" type="pres">
      <dgm:prSet presAssocID="{53A202EC-3456-4F3A-B96B-2508FB82FBCA}" presName="bracket" presStyleLbl="parChTrans1D1" presStyleIdx="11" presStyleCnt="12"/>
      <dgm:spPr/>
    </dgm:pt>
    <dgm:pt modelId="{92A4557E-B5C3-4E3E-8FEC-7B476755CDF0}" type="pres">
      <dgm:prSet presAssocID="{53A202EC-3456-4F3A-B96B-2508FB82FBCA}" presName="spH" presStyleCnt="0"/>
      <dgm:spPr/>
    </dgm:pt>
    <dgm:pt modelId="{A4B88D49-F3B3-40C9-AD6E-77E8D30EADF9}" type="pres">
      <dgm:prSet presAssocID="{53A202EC-3456-4F3A-B96B-2508FB82FBCA}" presName="desTx" presStyleLbl="node1" presStyleIdx="11" presStyleCnt="12">
        <dgm:presLayoutVars>
          <dgm:bulletEnabled val="1"/>
        </dgm:presLayoutVars>
      </dgm:prSet>
      <dgm:spPr/>
    </dgm:pt>
  </dgm:ptLst>
  <dgm:cxnLst>
    <dgm:cxn modelId="{84ECF602-CD42-42AB-89B2-E501A9D403A6}" srcId="{2801D29D-67BF-4166-B24B-2F9016632EEB}" destId="{77001226-7DC1-4B25-9613-4287AD2AF2EE}" srcOrd="0" destOrd="0" parTransId="{9DD8A890-8FF1-47B7-8960-26B6920452B1}" sibTransId="{2B9A1505-3038-4800-BAFE-69DE5415191E}"/>
    <dgm:cxn modelId="{E0443A08-18AF-4E7B-93F3-3668F1682A22}" srcId="{038703BE-04D3-486A-80B5-FCE5DF888C82}" destId="{BE259C40-61EA-4936-9E8E-40DDF03E86EB}" srcOrd="0" destOrd="0" parTransId="{5117E532-5D2B-498E-8B40-FDD736CA6C75}" sibTransId="{CE47BECE-36B4-4F36-B552-BCC14F90D594}"/>
    <dgm:cxn modelId="{18EEAC0C-B23C-4199-9824-0AB0BDDD3D5C}" type="presOf" srcId="{A1C8AA4C-01AC-412B-931F-FE7ADCF12EC0}" destId="{F8497116-E8BF-426F-B4C2-59827266915D}" srcOrd="0" destOrd="0" presId="urn:diagrams.loki3.com/BracketList"/>
    <dgm:cxn modelId="{EAA6220E-D177-4234-A4C9-F904CF5A5AA0}" srcId="{2801D29D-67BF-4166-B24B-2F9016632EEB}" destId="{E736401F-65D1-4E47-B74B-8EB2ED2C9DFE}" srcOrd="1" destOrd="0" parTransId="{28A4C98E-A7D1-488D-9358-068C7D82E1DB}" sibTransId="{BDBE7001-866F-4615-85BB-04186EC9F9AE}"/>
    <dgm:cxn modelId="{2E820C10-3959-403C-A78C-EA0B1CBD38BD}" srcId="{F2242B66-A1D5-44A4-9A86-2A3FC0EE5DD4}" destId="{8AFA4EF8-91D3-4DD9-A72C-E25F945F2491}" srcOrd="0" destOrd="0" parTransId="{EB19E400-3C27-44D0-B1B8-0A99F34D23AA}" sibTransId="{9FF9D05D-A08E-490C-8B2A-8C06BF2F97B8}"/>
    <dgm:cxn modelId="{AF06D324-F880-400A-870C-8A5A3DFD26C2}" srcId="{4FF935BD-EF85-4F49-B4F0-40B1EA074FB6}" destId="{F8AA732D-95C3-429E-841C-E312593CDB25}" srcOrd="1" destOrd="0" parTransId="{C2FB0F2C-014C-4159-88B1-1D869698D3D6}" sibTransId="{4C8188CC-A4B4-4653-A0E8-5F738FDCB697}"/>
    <dgm:cxn modelId="{BCE33429-0E0A-4ABF-BDDF-35CAE480C5B7}" type="presOf" srcId="{151531AC-E1B6-4580-B7B0-DDDF2C0AAA9C}" destId="{1039AFC5-A10F-4FA3-9665-4D0924D920B2}" srcOrd="0" destOrd="0" presId="urn:diagrams.loki3.com/BracketList"/>
    <dgm:cxn modelId="{75D8D629-E76B-41E7-8815-60B94C360E83}" srcId="{957C052E-968D-4015-86A9-D00EA8AB4572}" destId="{724D750B-8B40-4D25-A865-2BC423F5425F}" srcOrd="1" destOrd="0" parTransId="{963A452A-1010-41DD-A4AC-0DAA24F0167E}" sibTransId="{128393E6-76BB-4C07-A288-B313CA013F52}"/>
    <dgm:cxn modelId="{EA8E412C-E972-4D7B-95EB-8278B231E6FF}" type="presOf" srcId="{E736401F-65D1-4E47-B74B-8EB2ED2C9DFE}" destId="{00DD5C8B-58A9-44E3-9B5D-48A3479DFCF4}" srcOrd="0" destOrd="1" presId="urn:diagrams.loki3.com/BracketList"/>
    <dgm:cxn modelId="{197F842D-892F-402B-A03B-393516E83950}" srcId="{038703BE-04D3-486A-80B5-FCE5DF888C82}" destId="{CB6CEDA9-AFFA-478A-B216-2B3894E3E9D6}" srcOrd="1" destOrd="0" parTransId="{60E7049A-D8F3-4B7A-A1A2-F35F962B32B5}" sibTransId="{ED89F5F5-295E-4A1B-8E6A-DEA2CA30FF9C}"/>
    <dgm:cxn modelId="{1E30D63B-2F2E-40C3-88BF-A581C1948EF2}" srcId="{4D7DCC3F-48F7-4688-9B17-37A745BF7B5A}" destId="{151531AC-E1B6-4580-B7B0-DDDF2C0AAA9C}" srcOrd="6" destOrd="0" parTransId="{0500B649-4F3F-45A3-A9BA-34D02610026B}" sibTransId="{C8F107FD-2DB4-4B68-90D9-23F23EB17711}"/>
    <dgm:cxn modelId="{B4EB153E-D1FE-4660-90DD-52532CF196E2}" srcId="{964B3E26-14A9-475A-B9FA-58E59D798657}" destId="{5CA462CF-E1E1-4DE9-B2AD-E4C905FA7D59}" srcOrd="0" destOrd="0" parTransId="{8D3141FB-3F6F-43C9-B0AB-77FC546502E9}" sibTransId="{5B158AAB-2687-42B6-98AF-1B0C665BE4B6}"/>
    <dgm:cxn modelId="{0081345B-C32B-4135-A2A1-A939C94CCFCE}" type="presOf" srcId="{A073A6B9-DC7E-4171-B5F2-C1E34E868A17}" destId="{613609BE-5900-4C69-BAA7-0067F08D9118}" srcOrd="0" destOrd="0" presId="urn:diagrams.loki3.com/BracketList"/>
    <dgm:cxn modelId="{7E40DC5C-D56B-46FA-B39F-C8AB69413FA2}" srcId="{4D7DCC3F-48F7-4688-9B17-37A745BF7B5A}" destId="{D4B2015B-EA4E-475C-B884-BFE420C8F15A}" srcOrd="1" destOrd="0" parTransId="{F11DAE06-8B72-490E-AE21-773A83C5B2AF}" sibTransId="{23E9E9D7-FD3F-4F88-84A3-8C7AA3B38953}"/>
    <dgm:cxn modelId="{50124342-6A29-4607-8443-497827D70F0A}" srcId="{4D7DCC3F-48F7-4688-9B17-37A745BF7B5A}" destId="{F2242B66-A1D5-44A4-9A86-2A3FC0EE5DD4}" srcOrd="5" destOrd="0" parTransId="{26A828FE-2E1E-4F19-AD23-2A27297C81CC}" sibTransId="{221E439E-90A5-41C4-A3B6-3D89AB538590}"/>
    <dgm:cxn modelId="{D7A8D862-6C58-4906-916B-7594AE4A6D21}" srcId="{A1C8AA4C-01AC-412B-931F-FE7ADCF12EC0}" destId="{7BF1F6D1-E8AE-40E8-BBAF-7BAC224E8E70}" srcOrd="1" destOrd="0" parTransId="{38BD5245-95D7-4E04-AE9E-EB5EC5FC9BF7}" sibTransId="{6C817CDB-DCF2-4500-AD3D-6F9F5AEA59C5}"/>
    <dgm:cxn modelId="{020AA063-93B4-4A90-93FE-17273B4E6F02}" srcId="{F2242B66-A1D5-44A4-9A86-2A3FC0EE5DD4}" destId="{69CA930C-CBB4-4D4D-AB5A-312001279514}" srcOrd="2" destOrd="0" parTransId="{FF43C62F-4C4C-436D-92E1-45FC11397019}" sibTransId="{CACAFE07-E93F-484F-96B6-E932A9BDB3BE}"/>
    <dgm:cxn modelId="{D3EB2164-979C-4BB1-AEA3-5BC05FB71C25}" srcId="{D4B2015B-EA4E-475C-B884-BFE420C8F15A}" destId="{BD89C265-032F-4874-AD41-B7EDC99DE53F}" srcOrd="0" destOrd="0" parTransId="{41AD30B3-BF5C-4E22-89F9-07AA770588D9}" sibTransId="{E3761D65-7F23-429A-BABD-298EC518175F}"/>
    <dgm:cxn modelId="{0115D967-7E72-4F70-B85A-0303DFA8F857}" srcId="{A1C8AA4C-01AC-412B-931F-FE7ADCF12EC0}" destId="{5EE8553B-46C7-4749-B8C0-275C99D5789C}" srcOrd="0" destOrd="0" parTransId="{49B921C6-E6A3-4689-B62B-CE799FFBA61D}" sibTransId="{F3365B89-0D6E-499D-8816-3E55AAE36A3C}"/>
    <dgm:cxn modelId="{3D6B4548-F1BA-4255-8019-E837DDD9A2E1}" type="presOf" srcId="{5CA462CF-E1E1-4DE9-B2AD-E4C905FA7D59}" destId="{C96733AE-53FD-4CDB-8B07-04E6AC002670}" srcOrd="0" destOrd="0" presId="urn:diagrams.loki3.com/BracketList"/>
    <dgm:cxn modelId="{D32AEA6A-4FD8-4FCD-A28D-280CA332BC18}" srcId="{4FF935BD-EF85-4F49-B4F0-40B1EA074FB6}" destId="{F4BABBDF-D9E4-4665-B588-0B47C66F4C5F}" srcOrd="0" destOrd="0" parTransId="{6AF25D70-6C79-43AB-814C-49627B5A7770}" sibTransId="{D85E81E2-C6A6-4C43-8FDF-5BA4000D1D0B}"/>
    <dgm:cxn modelId="{F7F6F06A-BC2E-4BFA-AE30-1B1B0E8E5B32}" type="presOf" srcId="{69CA930C-CBB4-4D4D-AB5A-312001279514}" destId="{5BD93C5A-A9CA-4194-B01D-B2A6F7ABE7EF}" srcOrd="0" destOrd="2" presId="urn:diagrams.loki3.com/BracketList"/>
    <dgm:cxn modelId="{29677F4C-E287-4232-8954-C4FF763D9876}" type="presOf" srcId="{AB1D25EE-DC57-4609-B822-52F5829870D0}" destId="{C8E56AFF-C14B-4A77-AAC5-4AA1B6750D59}" srcOrd="0" destOrd="1" presId="urn:diagrams.loki3.com/BracketList"/>
    <dgm:cxn modelId="{3191824E-2D06-4F33-B06E-E535C864A7DD}" srcId="{964B3E26-14A9-475A-B9FA-58E59D798657}" destId="{E7D90B30-F4E0-4D1D-8F65-DC223B74BEEC}" srcOrd="1" destOrd="0" parTransId="{623F6D8B-B20B-4B3B-AA4C-6BEBFE0C2DC1}" sibTransId="{32DB1CA9-36FA-40FE-9606-E936B2000C38}"/>
    <dgm:cxn modelId="{916FDB6E-1718-4130-8495-342CBA6BBC09}" type="presOf" srcId="{4FF935BD-EF85-4F49-B4F0-40B1EA074FB6}" destId="{68791DEE-3037-4744-B2C8-41A385D82FFA}" srcOrd="0" destOrd="0" presId="urn:diagrams.loki3.com/BracketList"/>
    <dgm:cxn modelId="{3D79584F-E96F-439B-BEA9-B018C085E352}" type="presOf" srcId="{BBC08524-9F75-4D11-9FBD-DB96648D9851}" destId="{5BD93C5A-A9CA-4194-B01D-B2A6F7ABE7EF}" srcOrd="0" destOrd="1" presId="urn:diagrams.loki3.com/BracketList"/>
    <dgm:cxn modelId="{8E066C51-2AA7-41A7-B4E4-665A6A979F61}" type="presOf" srcId="{BD89C265-032F-4874-AD41-B7EDC99DE53F}" destId="{6D5EF1FB-A1A2-421D-96CC-DC65BE329CB1}" srcOrd="0" destOrd="0" presId="urn:diagrams.loki3.com/BracketList"/>
    <dgm:cxn modelId="{DDB8AB51-FE86-44EC-91BE-2A37AF647440}" type="presOf" srcId="{724D750B-8B40-4D25-A865-2BC423F5425F}" destId="{F425C710-1090-4AEE-95DC-E5C8D655510D}" srcOrd="0" destOrd="1" presId="urn:diagrams.loki3.com/BracketList"/>
    <dgm:cxn modelId="{D6AFAE51-26C7-401C-9837-6B03B2781AA3}" type="presOf" srcId="{5EE8553B-46C7-4749-B8C0-275C99D5789C}" destId="{36983B64-A6EC-4EF9-B2CA-333527BCD948}" srcOrd="0" destOrd="0" presId="urn:diagrams.loki3.com/BracketList"/>
    <dgm:cxn modelId="{AC349C52-8012-4A18-825B-340A7408BBEA}" type="presOf" srcId="{BE259C40-61EA-4936-9E8E-40DDF03E86EB}" destId="{793F16D2-B28E-4CFA-9E4D-117E0090C51A}" srcOrd="0" destOrd="0" presId="urn:diagrams.loki3.com/BracketList"/>
    <dgm:cxn modelId="{08EDF254-E2CD-4203-BC93-79C01123A83D}" srcId="{4D7DCC3F-48F7-4688-9B17-37A745BF7B5A}" destId="{A073A6B9-DC7E-4171-B5F2-C1E34E868A17}" srcOrd="4" destOrd="0" parTransId="{59BEC148-6651-4270-BFA4-1B160CA06475}" sibTransId="{54B8B25D-CBB1-494B-AC73-2E8D4521E730}"/>
    <dgm:cxn modelId="{758EFB54-9F6B-409B-B423-A83E094C3D93}" srcId="{4D7DCC3F-48F7-4688-9B17-37A745BF7B5A}" destId="{964B3E26-14A9-475A-B9FA-58E59D798657}" srcOrd="2" destOrd="0" parTransId="{D7F4FAE0-F721-43E0-B460-C8421E1E15CC}" sibTransId="{3F1FB754-83E5-41EB-BAD0-4958769CF70E}"/>
    <dgm:cxn modelId="{003A2255-9D1E-4D0E-B4A1-22A351D16AE1}" srcId="{151531AC-E1B6-4580-B7B0-DDDF2C0AAA9C}" destId="{FD725C40-AC23-4855-96CA-3C1FAADB2F0F}" srcOrd="1" destOrd="0" parTransId="{2721506F-B9A4-42BE-9533-06A3D94247BE}" sibTransId="{43780D93-3121-4591-AF7E-8920E8494CBC}"/>
    <dgm:cxn modelId="{DCC86176-1623-423E-AA98-9AFC0EFC1FCA}" type="presOf" srcId="{0BC991FD-35AA-4308-98A5-011062C435EF}" destId="{A4B88D49-F3B3-40C9-AD6E-77E8D30EADF9}" srcOrd="0" destOrd="1" presId="urn:diagrams.loki3.com/BracketList"/>
    <dgm:cxn modelId="{5C028176-F7A4-4579-BF2E-A703DA384432}" srcId="{F2242B66-A1D5-44A4-9A86-2A3FC0EE5DD4}" destId="{BBC08524-9F75-4D11-9FBD-DB96648D9851}" srcOrd="1" destOrd="0" parTransId="{56BB8C32-4737-4824-B434-A8B7A440A68C}" sibTransId="{89199B49-4FA2-4B3A-887F-3907E21558E8}"/>
    <dgm:cxn modelId="{3ED0AA78-A7D8-4184-B802-1488BF41D998}" type="presOf" srcId="{6F17989F-F828-41AF-AF09-047E92A6D2DA}" destId="{2D70057D-EFA2-47EC-8CEF-BD8A69FE5A03}" srcOrd="0" destOrd="0" presId="urn:diagrams.loki3.com/BracketList"/>
    <dgm:cxn modelId="{B0F9CC78-8CC7-4491-8E32-7CFECD11A396}" type="presOf" srcId="{ACD0D73D-C528-49E1-8E50-C633A138D615}" destId="{8BED3587-4015-4E40-9AAD-CFD5C668DCF2}" srcOrd="0" destOrd="0" presId="urn:diagrams.loki3.com/BracketList"/>
    <dgm:cxn modelId="{172C717A-A79F-417D-ABC2-8A1562BD0EED}" srcId="{4D7DCC3F-48F7-4688-9B17-37A745BF7B5A}" destId="{038703BE-04D3-486A-80B5-FCE5DF888C82}" srcOrd="10" destOrd="0" parTransId="{6B2C2073-80FB-48E4-8CAF-F2FE41844243}" sibTransId="{E0D38557-7920-4E26-8DB2-BDF65283193E}"/>
    <dgm:cxn modelId="{5752CD5A-DB90-4DE1-9035-D9F6433DF982}" type="presOf" srcId="{F8E4D882-BB4B-4435-8E1A-2E660E6C2778}" destId="{C18223A7-ED6F-4EDE-A53C-9324F48DB05A}" srcOrd="0" destOrd="0" presId="urn:diagrams.loki3.com/BracketList"/>
    <dgm:cxn modelId="{0DFBDF87-8996-4897-898C-EEF6BF5ECFC9}" type="presOf" srcId="{8AFA4EF8-91D3-4DD9-A72C-E25F945F2491}" destId="{5BD93C5A-A9CA-4194-B01D-B2A6F7ABE7EF}" srcOrd="0" destOrd="0" presId="urn:diagrams.loki3.com/BracketList"/>
    <dgm:cxn modelId="{15000B8B-1A47-4CF2-88AA-2492D2E47698}" type="presOf" srcId="{4D7DCC3F-48F7-4688-9B17-37A745BF7B5A}" destId="{7B713ED3-4C2D-4195-B530-5E0142F0DF78}" srcOrd="0" destOrd="0" presId="urn:diagrams.loki3.com/BracketList"/>
    <dgm:cxn modelId="{C7F0318C-CA40-4CF0-AF54-42A932769A5E}" type="presOf" srcId="{7BF1F6D1-E8AE-40E8-BBAF-7BAC224E8E70}" destId="{36983B64-A6EC-4EF9-B2CA-333527BCD948}" srcOrd="0" destOrd="1" presId="urn:diagrams.loki3.com/BracketList"/>
    <dgm:cxn modelId="{4190E891-0463-44FB-B07A-344C111C5DC7}" type="presOf" srcId="{F4BABBDF-D9E4-4665-B588-0B47C66F4C5F}" destId="{6A2FA8B5-0069-4458-8F37-573B579683C6}" srcOrd="0" destOrd="0" presId="urn:diagrams.loki3.com/BracketList"/>
    <dgm:cxn modelId="{C0709092-AD53-4421-99BF-660E61EFD553}" srcId="{A073A6B9-DC7E-4171-B5F2-C1E34E868A17}" destId="{AD6AFEBE-CA6F-49C8-B0AF-36F5A044CF5D}" srcOrd="1" destOrd="0" parTransId="{44CDC880-B4C9-4B84-B26D-40FC90EC4476}" sibTransId="{B2438663-F99A-42D0-A635-A370A27F5910}"/>
    <dgm:cxn modelId="{726D5797-E104-427C-8E67-ED8EEC43111D}" type="presOf" srcId="{FD725C40-AC23-4855-96CA-3C1FAADB2F0F}" destId="{8BED3587-4015-4E40-9AAD-CFD5C668DCF2}" srcOrd="0" destOrd="1" presId="urn:diagrams.loki3.com/BracketList"/>
    <dgm:cxn modelId="{ABDC2F9E-33C4-48C4-AB81-923F1585A788}" srcId="{53A202EC-3456-4F3A-B96B-2508FB82FBCA}" destId="{899DC6B5-52B0-4B4B-864B-A2C3B330BAB1}" srcOrd="0" destOrd="0" parTransId="{3CF4A5D4-6E60-40A2-9A6F-A51DC5899222}" sibTransId="{7188D3D3-93C5-4D17-AF13-05F37FCFF9A8}"/>
    <dgm:cxn modelId="{093866A6-1EC9-4CD8-89D2-46213DF479C0}" srcId="{4D7DCC3F-48F7-4688-9B17-37A745BF7B5A}" destId="{53A202EC-3456-4F3A-B96B-2508FB82FBCA}" srcOrd="11" destOrd="0" parTransId="{0EF686A6-FC84-4D7C-81F5-222EE2D387DC}" sibTransId="{513E9BCB-6ABB-42B1-B4B8-DC0581017BFC}"/>
    <dgm:cxn modelId="{9A0342A9-CDE1-426E-9C2C-A7018E775652}" type="presOf" srcId="{CB6CEDA9-AFFA-478A-B216-2B3894E3E9D6}" destId="{793F16D2-B28E-4CFA-9E4D-117E0090C51A}" srcOrd="0" destOrd="1" presId="urn:diagrams.loki3.com/BracketList"/>
    <dgm:cxn modelId="{8F5763B2-62BE-45ED-9F5E-A9BA2EBC8826}" type="presOf" srcId="{AD6AFEBE-CA6F-49C8-B0AF-36F5A044CF5D}" destId="{2D70057D-EFA2-47EC-8CEF-BD8A69FE5A03}" srcOrd="0" destOrd="1" presId="urn:diagrams.loki3.com/BracketList"/>
    <dgm:cxn modelId="{CAFFA3B3-E8C7-4F61-BD8C-BF4A6A230DF7}" type="presOf" srcId="{53A202EC-3456-4F3A-B96B-2508FB82FBCA}" destId="{478C3147-8304-415D-AD57-20EDD84B6930}" srcOrd="0" destOrd="0" presId="urn:diagrams.loki3.com/BracketList"/>
    <dgm:cxn modelId="{A04206B4-F3D1-4D74-ABAE-530CA7BF0E8E}" type="presOf" srcId="{038703BE-04D3-486A-80B5-FCE5DF888C82}" destId="{6CE86167-3FD0-4467-8163-2123ED6E5F7D}" srcOrd="0" destOrd="0" presId="urn:diagrams.loki3.com/BracketList"/>
    <dgm:cxn modelId="{536D3CB5-16FE-40AD-84B8-DFE6BBA2F9EC}" type="presOf" srcId="{D4B2015B-EA4E-475C-B884-BFE420C8F15A}" destId="{F7CB8205-CD2F-44F5-A7D4-13DE4B20CAC2}" srcOrd="0" destOrd="0" presId="urn:diagrams.loki3.com/BracketList"/>
    <dgm:cxn modelId="{58A773BA-D531-4E31-833B-038D038FA318}" type="presOf" srcId="{964B3E26-14A9-475A-B9FA-58E59D798657}" destId="{13B678A5-4A8C-43FA-8ED9-AA18274CCE03}" srcOrd="0" destOrd="0" presId="urn:diagrams.loki3.com/BracketList"/>
    <dgm:cxn modelId="{5D2C2EBB-BFD8-4695-8B5E-C97C88751B36}" srcId="{53A202EC-3456-4F3A-B96B-2508FB82FBCA}" destId="{0BC991FD-35AA-4308-98A5-011062C435EF}" srcOrd="1" destOrd="0" parTransId="{70E5453C-3C24-4AA7-98D9-6FC452954E50}" sibTransId="{5C5A5A95-E973-46DA-A8D0-05D3AB170FD5}"/>
    <dgm:cxn modelId="{065089BE-9F7B-47ED-B1B4-6CF9DE768683}" type="presOf" srcId="{899DC6B5-52B0-4B4B-864B-A2C3B330BAB1}" destId="{A4B88D49-F3B3-40C9-AD6E-77E8D30EADF9}" srcOrd="0" destOrd="0" presId="urn:diagrams.loki3.com/BracketList"/>
    <dgm:cxn modelId="{6198C4C0-5526-451C-A6E5-E69B9C734B5D}" srcId="{F8E4D882-BB4B-4435-8E1A-2E660E6C2778}" destId="{AB1D25EE-DC57-4609-B822-52F5829870D0}" srcOrd="1" destOrd="0" parTransId="{6CE7ED60-5D51-406F-B607-6DD22CDC88A4}" sibTransId="{B685ED48-0E3D-44F6-882F-672746C045FF}"/>
    <dgm:cxn modelId="{82C09AC5-D1C7-4386-B024-8E7F9D71BFC8}" type="presOf" srcId="{957C052E-968D-4015-86A9-D00EA8AB4572}" destId="{DCC50B8F-4145-4B07-9A86-18F5648B0E44}" srcOrd="0" destOrd="0" presId="urn:diagrams.loki3.com/BracketList"/>
    <dgm:cxn modelId="{8D9A0BC8-A831-4E22-8F97-819CB6060314}" type="presOf" srcId="{E7D90B30-F4E0-4D1D-8F65-DC223B74BEEC}" destId="{C96733AE-53FD-4CDB-8B07-04E6AC002670}" srcOrd="0" destOrd="1" presId="urn:diagrams.loki3.com/BracketList"/>
    <dgm:cxn modelId="{54235DCD-E157-4483-8580-9FC03D43DF83}" srcId="{A073A6B9-DC7E-4171-B5F2-C1E34E868A17}" destId="{6F17989F-F828-41AF-AF09-047E92A6D2DA}" srcOrd="0" destOrd="0" parTransId="{8393DFA3-C2D7-407E-9D4E-11CB4B267F05}" sibTransId="{85E2F297-C031-4B09-AF2B-47C1B40337A9}"/>
    <dgm:cxn modelId="{5BB1B3CE-7629-4580-9B6B-8094811E7529}" type="presOf" srcId="{F2242B66-A1D5-44A4-9A86-2A3FC0EE5DD4}" destId="{83A95A72-9C93-4C9D-B701-2AE19E9B0FD8}" srcOrd="0" destOrd="0" presId="urn:diagrams.loki3.com/BracketList"/>
    <dgm:cxn modelId="{8347CACE-DBE8-480D-B9CD-67D051FDECED}" srcId="{F8E4D882-BB4B-4435-8E1A-2E660E6C2778}" destId="{59CDD987-9726-47F2-BEA4-A4E7A0B270FA}" srcOrd="0" destOrd="0" parTransId="{BD7B7464-5E58-449C-AAD8-D7D4082A4A5C}" sibTransId="{41D3B8C0-D769-42B3-9FD4-A5F0F39DF125}"/>
    <dgm:cxn modelId="{3FF704D1-33B1-4D56-9DD2-24B7CD954B87}" srcId="{4D7DCC3F-48F7-4688-9B17-37A745BF7B5A}" destId="{A1C8AA4C-01AC-412B-931F-FE7ADCF12EC0}" srcOrd="3" destOrd="0" parTransId="{9BC33123-8797-407A-AB23-C8023F1608D6}" sibTransId="{B9477143-8F11-41B8-9604-F87BB2CE5C8E}"/>
    <dgm:cxn modelId="{4B06F0DB-AF9C-4DA1-9EA0-F0319687AE9A}" srcId="{4D7DCC3F-48F7-4688-9B17-37A745BF7B5A}" destId="{F8E4D882-BB4B-4435-8E1A-2E660E6C2778}" srcOrd="0" destOrd="0" parTransId="{64503573-B6C8-4AFC-8B22-3AB902515B83}" sibTransId="{B36FEA95-C954-4E77-8EF5-5413C27E3850}"/>
    <dgm:cxn modelId="{727627DD-3354-45EB-B466-C822B35AEF9E}" srcId="{151531AC-E1B6-4580-B7B0-DDDF2C0AAA9C}" destId="{ACD0D73D-C528-49E1-8E50-C633A138D615}" srcOrd="0" destOrd="0" parTransId="{7CC06BA0-A52F-46B2-B726-A55FBAC6E917}" sibTransId="{B9D3FAD0-D82E-4EFC-A4A1-A4FFF071B2EA}"/>
    <dgm:cxn modelId="{0F1267E0-E651-4C79-A008-913D7A6FFA0B}" type="presOf" srcId="{77001226-7DC1-4B25-9613-4287AD2AF2EE}" destId="{00DD5C8B-58A9-44E3-9B5D-48A3479DFCF4}" srcOrd="0" destOrd="0" presId="urn:diagrams.loki3.com/BracketList"/>
    <dgm:cxn modelId="{A3A748E0-2BD5-4B81-997D-C7788B1D7A92}" srcId="{4D7DCC3F-48F7-4688-9B17-37A745BF7B5A}" destId="{957C052E-968D-4015-86A9-D00EA8AB4572}" srcOrd="8" destOrd="0" parTransId="{A6040C46-947F-45A3-941E-2E7F68AB6771}" sibTransId="{1B37741F-F2F1-4C62-AA88-D67FCA688536}"/>
    <dgm:cxn modelId="{8CB74CE1-6E4D-43D6-A9A2-24C57BA28013}" srcId="{957C052E-968D-4015-86A9-D00EA8AB4572}" destId="{028A38B0-E95C-4EFE-921F-BB4A5F0FD2E0}" srcOrd="0" destOrd="0" parTransId="{EBA8AB51-FED7-4887-8493-7EA65E706175}" sibTransId="{342FD34A-3446-4F4A-AFEE-6D8C813CFB71}"/>
    <dgm:cxn modelId="{68EF05E7-AA1B-48B5-9759-6ED1B5BB39EB}" srcId="{4D7DCC3F-48F7-4688-9B17-37A745BF7B5A}" destId="{4FF935BD-EF85-4F49-B4F0-40B1EA074FB6}" srcOrd="9" destOrd="0" parTransId="{C39DDC78-B0BB-4B8F-B51E-440E57AE8CB8}" sibTransId="{674DB2EA-1E8D-45A0-AB8A-62FEBA73419D}"/>
    <dgm:cxn modelId="{A21560EE-EF98-4837-BA07-BA7DF2EBE7A7}" type="presOf" srcId="{028A38B0-E95C-4EFE-921F-BB4A5F0FD2E0}" destId="{F425C710-1090-4AEE-95DC-E5C8D655510D}" srcOrd="0" destOrd="0" presId="urn:diagrams.loki3.com/BracketList"/>
    <dgm:cxn modelId="{4B0EB4EE-C7D6-4BE4-997F-DE32210F8735}" srcId="{D4B2015B-EA4E-475C-B884-BFE420C8F15A}" destId="{D09DD67A-383E-45F9-94B8-113FE8A9DC73}" srcOrd="1" destOrd="0" parTransId="{C373E17D-BD46-47CB-8AAE-88032177A97E}" sibTransId="{D0E456DE-1B02-4A04-A55B-01716C848F6F}"/>
    <dgm:cxn modelId="{4F01DAEE-3870-44CA-B0F2-C059E25D25C8}" type="presOf" srcId="{D09DD67A-383E-45F9-94B8-113FE8A9DC73}" destId="{6D5EF1FB-A1A2-421D-96CC-DC65BE329CB1}" srcOrd="0" destOrd="1" presId="urn:diagrams.loki3.com/BracketList"/>
    <dgm:cxn modelId="{E1CDE8F6-69AB-479A-9876-DD45DB2259C2}" type="presOf" srcId="{2801D29D-67BF-4166-B24B-2F9016632EEB}" destId="{81393921-BA44-4233-A120-24DACE329F9D}" srcOrd="0" destOrd="0" presId="urn:diagrams.loki3.com/BracketList"/>
    <dgm:cxn modelId="{161614F7-FCBA-47AF-A15C-C7DCAA46FE25}" type="presOf" srcId="{59CDD987-9726-47F2-BEA4-A4E7A0B270FA}" destId="{C8E56AFF-C14B-4A77-AAC5-4AA1B6750D59}" srcOrd="0" destOrd="0" presId="urn:diagrams.loki3.com/BracketList"/>
    <dgm:cxn modelId="{B992B0F7-2A71-4794-BE11-0214E5DC3B2F}" srcId="{4D7DCC3F-48F7-4688-9B17-37A745BF7B5A}" destId="{2801D29D-67BF-4166-B24B-2F9016632EEB}" srcOrd="7" destOrd="0" parTransId="{74CC9BBB-1ED3-4351-8B38-74A06A825FFB}" sibTransId="{47F5101E-4A3F-44FC-8289-EEFD46E3C646}"/>
    <dgm:cxn modelId="{B5157BFE-063C-4C50-8F00-EB830D809720}" type="presOf" srcId="{F8AA732D-95C3-429E-841C-E312593CDB25}" destId="{6A2FA8B5-0069-4458-8F37-573B579683C6}" srcOrd="0" destOrd="1" presId="urn:diagrams.loki3.com/BracketList"/>
    <dgm:cxn modelId="{BD9D2759-0E85-4F77-B444-A7CFE1F0D331}" type="presParOf" srcId="{7B713ED3-4C2D-4195-B530-5E0142F0DF78}" destId="{1501841B-E789-4B40-AA1E-DBDE5E286636}" srcOrd="0" destOrd="0" presId="urn:diagrams.loki3.com/BracketList"/>
    <dgm:cxn modelId="{CC5A7446-6A01-4FA4-9EFE-14299B784B09}" type="presParOf" srcId="{1501841B-E789-4B40-AA1E-DBDE5E286636}" destId="{C18223A7-ED6F-4EDE-A53C-9324F48DB05A}" srcOrd="0" destOrd="0" presId="urn:diagrams.loki3.com/BracketList"/>
    <dgm:cxn modelId="{66DF7B4E-D0D6-494F-B22A-818DFC52D03A}" type="presParOf" srcId="{1501841B-E789-4B40-AA1E-DBDE5E286636}" destId="{674AF9F4-8B6B-45D8-B8B5-A999E250A275}" srcOrd="1" destOrd="0" presId="urn:diagrams.loki3.com/BracketList"/>
    <dgm:cxn modelId="{D536A26C-083F-4A31-BE83-1589D52CC8EF}" type="presParOf" srcId="{1501841B-E789-4B40-AA1E-DBDE5E286636}" destId="{18D301B0-B25B-4433-8234-12D42FC20C16}" srcOrd="2" destOrd="0" presId="urn:diagrams.loki3.com/BracketList"/>
    <dgm:cxn modelId="{6DE35564-DFF6-4E94-B201-275045DD572A}" type="presParOf" srcId="{1501841B-E789-4B40-AA1E-DBDE5E286636}" destId="{C8E56AFF-C14B-4A77-AAC5-4AA1B6750D59}" srcOrd="3" destOrd="0" presId="urn:diagrams.loki3.com/BracketList"/>
    <dgm:cxn modelId="{02D3AFED-16C8-443A-96A0-78F2BF1BF467}" type="presParOf" srcId="{7B713ED3-4C2D-4195-B530-5E0142F0DF78}" destId="{A4836028-4EC2-4EEB-8182-81C0489042F4}" srcOrd="1" destOrd="0" presId="urn:diagrams.loki3.com/BracketList"/>
    <dgm:cxn modelId="{47C2682F-1CF1-4A39-AB54-C0D13EA41A3E}" type="presParOf" srcId="{7B713ED3-4C2D-4195-B530-5E0142F0DF78}" destId="{543A108D-1004-4DD3-A261-7E775C0D8974}" srcOrd="2" destOrd="0" presId="urn:diagrams.loki3.com/BracketList"/>
    <dgm:cxn modelId="{D91C44D9-F384-479C-AA88-897622D2CEEA}" type="presParOf" srcId="{543A108D-1004-4DD3-A261-7E775C0D8974}" destId="{F7CB8205-CD2F-44F5-A7D4-13DE4B20CAC2}" srcOrd="0" destOrd="0" presId="urn:diagrams.loki3.com/BracketList"/>
    <dgm:cxn modelId="{CDA7F1BA-10CB-447F-94DB-7836E477CBAB}" type="presParOf" srcId="{543A108D-1004-4DD3-A261-7E775C0D8974}" destId="{DDE3CF00-5BCA-4518-9AFA-DA64C3BB3930}" srcOrd="1" destOrd="0" presId="urn:diagrams.loki3.com/BracketList"/>
    <dgm:cxn modelId="{481E3A26-1E61-41E9-926F-D621C5CB5B1F}" type="presParOf" srcId="{543A108D-1004-4DD3-A261-7E775C0D8974}" destId="{ACAC11B3-F399-47D2-B8BC-D1C007B46A40}" srcOrd="2" destOrd="0" presId="urn:diagrams.loki3.com/BracketList"/>
    <dgm:cxn modelId="{3BEEF813-A5EF-4E3A-9229-2D387FA502C8}" type="presParOf" srcId="{543A108D-1004-4DD3-A261-7E775C0D8974}" destId="{6D5EF1FB-A1A2-421D-96CC-DC65BE329CB1}" srcOrd="3" destOrd="0" presId="urn:diagrams.loki3.com/BracketList"/>
    <dgm:cxn modelId="{496FCC45-ADCD-46ED-9636-C64EB97691A2}" type="presParOf" srcId="{7B713ED3-4C2D-4195-B530-5E0142F0DF78}" destId="{E843250F-7E80-4D9D-A0E2-EAC72D7DA403}" srcOrd="3" destOrd="0" presId="urn:diagrams.loki3.com/BracketList"/>
    <dgm:cxn modelId="{B7DA58B1-FCAD-4894-B87B-45987AE6BFE6}" type="presParOf" srcId="{7B713ED3-4C2D-4195-B530-5E0142F0DF78}" destId="{B7BD8779-724A-4BED-9C48-4C117A7CF741}" srcOrd="4" destOrd="0" presId="urn:diagrams.loki3.com/BracketList"/>
    <dgm:cxn modelId="{47D50234-1635-4BF3-9EA5-F03B34414BF4}" type="presParOf" srcId="{B7BD8779-724A-4BED-9C48-4C117A7CF741}" destId="{13B678A5-4A8C-43FA-8ED9-AA18274CCE03}" srcOrd="0" destOrd="0" presId="urn:diagrams.loki3.com/BracketList"/>
    <dgm:cxn modelId="{1AFDB232-12B1-46E5-AED2-43419454F738}" type="presParOf" srcId="{B7BD8779-724A-4BED-9C48-4C117A7CF741}" destId="{A9DCB17B-49DD-47DC-8069-5BBCD07DD4A8}" srcOrd="1" destOrd="0" presId="urn:diagrams.loki3.com/BracketList"/>
    <dgm:cxn modelId="{5585B726-249E-4795-9EAC-E6F6959FBEB9}" type="presParOf" srcId="{B7BD8779-724A-4BED-9C48-4C117A7CF741}" destId="{9C72EFCA-6801-4C00-84CC-39B32C0B4498}" srcOrd="2" destOrd="0" presId="urn:diagrams.loki3.com/BracketList"/>
    <dgm:cxn modelId="{77BEFB2E-AFBF-4868-AEA4-19D3A82DBEEC}" type="presParOf" srcId="{B7BD8779-724A-4BED-9C48-4C117A7CF741}" destId="{C96733AE-53FD-4CDB-8B07-04E6AC002670}" srcOrd="3" destOrd="0" presId="urn:diagrams.loki3.com/BracketList"/>
    <dgm:cxn modelId="{AF37E69D-3D17-4E0E-BE95-16352E183E3E}" type="presParOf" srcId="{7B713ED3-4C2D-4195-B530-5E0142F0DF78}" destId="{BB8CEECE-9477-4882-A4C9-4C3D3FA1B701}" srcOrd="5" destOrd="0" presId="urn:diagrams.loki3.com/BracketList"/>
    <dgm:cxn modelId="{095C245B-13D3-47D6-8A64-2CA862D0BB48}" type="presParOf" srcId="{7B713ED3-4C2D-4195-B530-5E0142F0DF78}" destId="{A11CDE87-15A2-4A2F-8FE7-431372BD08C7}" srcOrd="6" destOrd="0" presId="urn:diagrams.loki3.com/BracketList"/>
    <dgm:cxn modelId="{DB047C9B-7DE3-4A54-B3F4-47EA93F2CB9A}" type="presParOf" srcId="{A11CDE87-15A2-4A2F-8FE7-431372BD08C7}" destId="{F8497116-E8BF-426F-B4C2-59827266915D}" srcOrd="0" destOrd="0" presId="urn:diagrams.loki3.com/BracketList"/>
    <dgm:cxn modelId="{2318CAB6-1236-4E3E-A087-B827DE207FFB}" type="presParOf" srcId="{A11CDE87-15A2-4A2F-8FE7-431372BD08C7}" destId="{92E963EA-1972-4B6C-A2F4-33AB304E16A2}" srcOrd="1" destOrd="0" presId="urn:diagrams.loki3.com/BracketList"/>
    <dgm:cxn modelId="{D70A214B-C3E3-4AC2-AD7E-3AE615D0ABE6}" type="presParOf" srcId="{A11CDE87-15A2-4A2F-8FE7-431372BD08C7}" destId="{AC43C174-92FA-4B88-8119-76CCD6DF8302}" srcOrd="2" destOrd="0" presId="urn:diagrams.loki3.com/BracketList"/>
    <dgm:cxn modelId="{5D485B06-B38F-4B32-A24A-E39E5F415D28}" type="presParOf" srcId="{A11CDE87-15A2-4A2F-8FE7-431372BD08C7}" destId="{36983B64-A6EC-4EF9-B2CA-333527BCD948}" srcOrd="3" destOrd="0" presId="urn:diagrams.loki3.com/BracketList"/>
    <dgm:cxn modelId="{15C3957B-5EC7-4196-A2D0-4813F674ABD7}" type="presParOf" srcId="{7B713ED3-4C2D-4195-B530-5E0142F0DF78}" destId="{66E67B98-0451-4A1B-819A-9B639D1AEB81}" srcOrd="7" destOrd="0" presId="urn:diagrams.loki3.com/BracketList"/>
    <dgm:cxn modelId="{CE045AA1-3DD3-47EC-982F-6A007D1F5EED}" type="presParOf" srcId="{7B713ED3-4C2D-4195-B530-5E0142F0DF78}" destId="{765D71C8-E865-477A-A615-D597389C0793}" srcOrd="8" destOrd="0" presId="urn:diagrams.loki3.com/BracketList"/>
    <dgm:cxn modelId="{19604370-16E4-47C6-A5AA-FBE73D6B8F09}" type="presParOf" srcId="{765D71C8-E865-477A-A615-D597389C0793}" destId="{613609BE-5900-4C69-BAA7-0067F08D9118}" srcOrd="0" destOrd="0" presId="urn:diagrams.loki3.com/BracketList"/>
    <dgm:cxn modelId="{13994290-E357-4672-B6DC-062D31CC64B5}" type="presParOf" srcId="{765D71C8-E865-477A-A615-D597389C0793}" destId="{C9E57916-9F0A-4F53-BFB1-A9F5B1FEF0E2}" srcOrd="1" destOrd="0" presId="urn:diagrams.loki3.com/BracketList"/>
    <dgm:cxn modelId="{DF475657-8352-426D-A247-F441F5D0A3E0}" type="presParOf" srcId="{765D71C8-E865-477A-A615-D597389C0793}" destId="{2D5FF845-6830-4D28-AD16-BC819CC5320B}" srcOrd="2" destOrd="0" presId="urn:diagrams.loki3.com/BracketList"/>
    <dgm:cxn modelId="{53FEBBD3-BD8A-40D2-AA56-9EDD6B39078F}" type="presParOf" srcId="{765D71C8-E865-477A-A615-D597389C0793}" destId="{2D70057D-EFA2-47EC-8CEF-BD8A69FE5A03}" srcOrd="3" destOrd="0" presId="urn:diagrams.loki3.com/BracketList"/>
    <dgm:cxn modelId="{192B395B-CBBA-42AC-A672-2C0442761FFC}" type="presParOf" srcId="{7B713ED3-4C2D-4195-B530-5E0142F0DF78}" destId="{B70BFFFD-8D15-4254-8D8F-C99A4917F687}" srcOrd="9" destOrd="0" presId="urn:diagrams.loki3.com/BracketList"/>
    <dgm:cxn modelId="{72C02F93-6D8C-4BDD-AE84-92C47EEA04DD}" type="presParOf" srcId="{7B713ED3-4C2D-4195-B530-5E0142F0DF78}" destId="{BC7352F3-4B89-4B38-BDAB-F3C7D4E3013C}" srcOrd="10" destOrd="0" presId="urn:diagrams.loki3.com/BracketList"/>
    <dgm:cxn modelId="{B335496B-C0C0-483B-96DA-83977271434F}" type="presParOf" srcId="{BC7352F3-4B89-4B38-BDAB-F3C7D4E3013C}" destId="{83A95A72-9C93-4C9D-B701-2AE19E9B0FD8}" srcOrd="0" destOrd="0" presId="urn:diagrams.loki3.com/BracketList"/>
    <dgm:cxn modelId="{F0DB745E-7131-4E03-A416-FF43856ECC91}" type="presParOf" srcId="{BC7352F3-4B89-4B38-BDAB-F3C7D4E3013C}" destId="{B9B66E87-2B4D-47BB-9C52-880CD9AD0FF1}" srcOrd="1" destOrd="0" presId="urn:diagrams.loki3.com/BracketList"/>
    <dgm:cxn modelId="{04D9FB4C-01F9-4618-897B-2ECC71AE58F6}" type="presParOf" srcId="{BC7352F3-4B89-4B38-BDAB-F3C7D4E3013C}" destId="{4B3EA00B-C749-4431-914D-782904FF66F3}" srcOrd="2" destOrd="0" presId="urn:diagrams.loki3.com/BracketList"/>
    <dgm:cxn modelId="{4EC74F75-4243-4831-94E4-620643F95D5F}" type="presParOf" srcId="{BC7352F3-4B89-4B38-BDAB-F3C7D4E3013C}" destId="{5BD93C5A-A9CA-4194-B01D-B2A6F7ABE7EF}" srcOrd="3" destOrd="0" presId="urn:diagrams.loki3.com/BracketList"/>
    <dgm:cxn modelId="{96071B73-DD18-4CD8-89F5-A407B9E733C3}" type="presParOf" srcId="{7B713ED3-4C2D-4195-B530-5E0142F0DF78}" destId="{857DEBB3-917C-45C1-AB82-73B3A1B1F8CF}" srcOrd="11" destOrd="0" presId="urn:diagrams.loki3.com/BracketList"/>
    <dgm:cxn modelId="{3D750512-60F2-4450-B5FF-9A5C1FA7CC32}" type="presParOf" srcId="{7B713ED3-4C2D-4195-B530-5E0142F0DF78}" destId="{A0222607-100C-4AE3-A29D-C1C38B069D2D}" srcOrd="12" destOrd="0" presId="urn:diagrams.loki3.com/BracketList"/>
    <dgm:cxn modelId="{8760965A-225F-4D69-A2F5-FFDA5FBDE607}" type="presParOf" srcId="{A0222607-100C-4AE3-A29D-C1C38B069D2D}" destId="{1039AFC5-A10F-4FA3-9665-4D0924D920B2}" srcOrd="0" destOrd="0" presId="urn:diagrams.loki3.com/BracketList"/>
    <dgm:cxn modelId="{63709009-9C62-4806-8AA5-65030C1011F6}" type="presParOf" srcId="{A0222607-100C-4AE3-A29D-C1C38B069D2D}" destId="{0FD91B3D-567B-43E6-8B41-DC180AD4B0A8}" srcOrd="1" destOrd="0" presId="urn:diagrams.loki3.com/BracketList"/>
    <dgm:cxn modelId="{2E32E446-3071-43FE-A556-A7FD1C2E6859}" type="presParOf" srcId="{A0222607-100C-4AE3-A29D-C1C38B069D2D}" destId="{5FF12EA5-0501-4AFE-B532-01051496A29C}" srcOrd="2" destOrd="0" presId="urn:diagrams.loki3.com/BracketList"/>
    <dgm:cxn modelId="{7FB41029-40FC-4AC5-AD9B-ACE64E67E8E1}" type="presParOf" srcId="{A0222607-100C-4AE3-A29D-C1C38B069D2D}" destId="{8BED3587-4015-4E40-9AAD-CFD5C668DCF2}" srcOrd="3" destOrd="0" presId="urn:diagrams.loki3.com/BracketList"/>
    <dgm:cxn modelId="{3E9B5ABE-1C77-4B41-A725-1B9FCC02ED63}" type="presParOf" srcId="{7B713ED3-4C2D-4195-B530-5E0142F0DF78}" destId="{F9F201A0-306C-4E50-A37B-705CCF97BB22}" srcOrd="13" destOrd="0" presId="urn:diagrams.loki3.com/BracketList"/>
    <dgm:cxn modelId="{35BA34CC-AA70-46ED-817D-B7974F604A4E}" type="presParOf" srcId="{7B713ED3-4C2D-4195-B530-5E0142F0DF78}" destId="{4C0B9A8F-FB60-44E0-B7E1-717C3DDC7B6F}" srcOrd="14" destOrd="0" presId="urn:diagrams.loki3.com/BracketList"/>
    <dgm:cxn modelId="{CE2579FF-E92D-41B2-BA5B-DB90A8E14454}" type="presParOf" srcId="{4C0B9A8F-FB60-44E0-B7E1-717C3DDC7B6F}" destId="{81393921-BA44-4233-A120-24DACE329F9D}" srcOrd="0" destOrd="0" presId="urn:diagrams.loki3.com/BracketList"/>
    <dgm:cxn modelId="{092EC4CB-2DCA-48CF-9BE6-AD33060EB2B5}" type="presParOf" srcId="{4C0B9A8F-FB60-44E0-B7E1-717C3DDC7B6F}" destId="{F7A2AB8C-92C7-45EA-A4B1-C4080B97E2DF}" srcOrd="1" destOrd="0" presId="urn:diagrams.loki3.com/BracketList"/>
    <dgm:cxn modelId="{21FBB2FA-671B-44D4-B5ED-9A374B7C6581}" type="presParOf" srcId="{4C0B9A8F-FB60-44E0-B7E1-717C3DDC7B6F}" destId="{BF8B0C7A-2574-4645-9170-4A3B45DE4C1D}" srcOrd="2" destOrd="0" presId="urn:diagrams.loki3.com/BracketList"/>
    <dgm:cxn modelId="{B815129D-BCF7-4AE0-8057-8105E7B6CFCD}" type="presParOf" srcId="{4C0B9A8F-FB60-44E0-B7E1-717C3DDC7B6F}" destId="{00DD5C8B-58A9-44E3-9B5D-48A3479DFCF4}" srcOrd="3" destOrd="0" presId="urn:diagrams.loki3.com/BracketList"/>
    <dgm:cxn modelId="{95604AF2-A189-4CCE-8589-E57B1BBFA068}" type="presParOf" srcId="{7B713ED3-4C2D-4195-B530-5E0142F0DF78}" destId="{DAB9D1CC-81C4-4324-9421-CA8F59C5AA8C}" srcOrd="15" destOrd="0" presId="urn:diagrams.loki3.com/BracketList"/>
    <dgm:cxn modelId="{83BFD5DE-031D-44A3-962C-7785C63AE0C7}" type="presParOf" srcId="{7B713ED3-4C2D-4195-B530-5E0142F0DF78}" destId="{5A8AD41F-EE0E-43CD-8B64-C17DDCBBB7A0}" srcOrd="16" destOrd="0" presId="urn:diagrams.loki3.com/BracketList"/>
    <dgm:cxn modelId="{405602CD-1FB5-4A21-ABFC-FA0B6A114E9D}" type="presParOf" srcId="{5A8AD41F-EE0E-43CD-8B64-C17DDCBBB7A0}" destId="{DCC50B8F-4145-4B07-9A86-18F5648B0E44}" srcOrd="0" destOrd="0" presId="urn:diagrams.loki3.com/BracketList"/>
    <dgm:cxn modelId="{826F19E2-7549-4EA4-A1E8-FFC095F5BAB9}" type="presParOf" srcId="{5A8AD41F-EE0E-43CD-8B64-C17DDCBBB7A0}" destId="{3533F0E0-53D2-4286-863B-9E68F4B46E35}" srcOrd="1" destOrd="0" presId="urn:diagrams.loki3.com/BracketList"/>
    <dgm:cxn modelId="{5DA57D82-FC34-4EF7-A92F-4B197F7BAEEA}" type="presParOf" srcId="{5A8AD41F-EE0E-43CD-8B64-C17DDCBBB7A0}" destId="{76341BB5-4BD6-49BD-8260-FFB15D60CE8E}" srcOrd="2" destOrd="0" presId="urn:diagrams.loki3.com/BracketList"/>
    <dgm:cxn modelId="{677D16E3-E830-4192-8485-6018AA2C5608}" type="presParOf" srcId="{5A8AD41F-EE0E-43CD-8B64-C17DDCBBB7A0}" destId="{F425C710-1090-4AEE-95DC-E5C8D655510D}" srcOrd="3" destOrd="0" presId="urn:diagrams.loki3.com/BracketList"/>
    <dgm:cxn modelId="{38D3E3BB-54CC-4D8F-BD6D-6A1EA16616DE}" type="presParOf" srcId="{7B713ED3-4C2D-4195-B530-5E0142F0DF78}" destId="{563D9E82-EDDD-4C3A-885D-6FFE91DFBF43}" srcOrd="17" destOrd="0" presId="urn:diagrams.loki3.com/BracketList"/>
    <dgm:cxn modelId="{8F4E42BF-C476-46AF-976A-B726DD0B4C90}" type="presParOf" srcId="{7B713ED3-4C2D-4195-B530-5E0142F0DF78}" destId="{F021EEB6-9A8E-42F0-8972-3000F16C7251}" srcOrd="18" destOrd="0" presId="urn:diagrams.loki3.com/BracketList"/>
    <dgm:cxn modelId="{C84A2561-3861-4765-8960-962F0D0BC652}" type="presParOf" srcId="{F021EEB6-9A8E-42F0-8972-3000F16C7251}" destId="{68791DEE-3037-4744-B2C8-41A385D82FFA}" srcOrd="0" destOrd="0" presId="urn:diagrams.loki3.com/BracketList"/>
    <dgm:cxn modelId="{2222AEAE-0896-488A-A51C-3AD4CA40CCFB}" type="presParOf" srcId="{F021EEB6-9A8E-42F0-8972-3000F16C7251}" destId="{D6F8E312-363E-4AED-8BE6-E28CEF3CD60C}" srcOrd="1" destOrd="0" presId="urn:diagrams.loki3.com/BracketList"/>
    <dgm:cxn modelId="{947D3F13-A8E9-416C-825C-399E9E91E0AE}" type="presParOf" srcId="{F021EEB6-9A8E-42F0-8972-3000F16C7251}" destId="{F23A0C5A-10DE-475E-BAB7-898879A9C787}" srcOrd="2" destOrd="0" presId="urn:diagrams.loki3.com/BracketList"/>
    <dgm:cxn modelId="{306963FF-A812-40DA-ACE9-65CF137CD8A3}" type="presParOf" srcId="{F021EEB6-9A8E-42F0-8972-3000F16C7251}" destId="{6A2FA8B5-0069-4458-8F37-573B579683C6}" srcOrd="3" destOrd="0" presId="urn:diagrams.loki3.com/BracketList"/>
    <dgm:cxn modelId="{48737197-C4D7-4DD8-AD03-77A0185066B7}" type="presParOf" srcId="{7B713ED3-4C2D-4195-B530-5E0142F0DF78}" destId="{74CFDC46-163A-4521-8090-D92889F52C24}" srcOrd="19" destOrd="0" presId="urn:diagrams.loki3.com/BracketList"/>
    <dgm:cxn modelId="{CF79CCEE-123C-4BDE-A37A-E36E991DA9B8}" type="presParOf" srcId="{7B713ED3-4C2D-4195-B530-5E0142F0DF78}" destId="{765B4840-611D-4C08-9FA5-8385853F1B7A}" srcOrd="20" destOrd="0" presId="urn:diagrams.loki3.com/BracketList"/>
    <dgm:cxn modelId="{91C921AD-58DC-43EE-9888-320964F6DC54}" type="presParOf" srcId="{765B4840-611D-4C08-9FA5-8385853F1B7A}" destId="{6CE86167-3FD0-4467-8163-2123ED6E5F7D}" srcOrd="0" destOrd="0" presId="urn:diagrams.loki3.com/BracketList"/>
    <dgm:cxn modelId="{58B27C8D-0049-45C3-A945-532B6AE46A3C}" type="presParOf" srcId="{765B4840-611D-4C08-9FA5-8385853F1B7A}" destId="{EDB643AB-66CA-4843-B610-0703443E2446}" srcOrd="1" destOrd="0" presId="urn:diagrams.loki3.com/BracketList"/>
    <dgm:cxn modelId="{D3650A76-A155-46F0-8598-AC5328531150}" type="presParOf" srcId="{765B4840-611D-4C08-9FA5-8385853F1B7A}" destId="{DAE063EC-8631-416D-AB77-BBBB754D72D7}" srcOrd="2" destOrd="0" presId="urn:diagrams.loki3.com/BracketList"/>
    <dgm:cxn modelId="{85BDBB71-2C43-458D-A1A7-717283E11141}" type="presParOf" srcId="{765B4840-611D-4C08-9FA5-8385853F1B7A}" destId="{793F16D2-B28E-4CFA-9E4D-117E0090C51A}" srcOrd="3" destOrd="0" presId="urn:diagrams.loki3.com/BracketList"/>
    <dgm:cxn modelId="{DBBF54E0-5F90-4D71-A57E-93AEA6B36161}" type="presParOf" srcId="{7B713ED3-4C2D-4195-B530-5E0142F0DF78}" destId="{16F7B9F3-98C4-4422-BD1F-3000A53E5714}" srcOrd="21" destOrd="0" presId="urn:diagrams.loki3.com/BracketList"/>
    <dgm:cxn modelId="{E9CC5C95-B207-48BC-BA44-920E50A75187}" type="presParOf" srcId="{7B713ED3-4C2D-4195-B530-5E0142F0DF78}" destId="{456A677F-9DF5-4F9C-80BD-1F44D1FF718B}" srcOrd="22" destOrd="0" presId="urn:diagrams.loki3.com/BracketList"/>
    <dgm:cxn modelId="{03DC528A-0650-4F65-B05D-5C92CEFF0EB6}" type="presParOf" srcId="{456A677F-9DF5-4F9C-80BD-1F44D1FF718B}" destId="{478C3147-8304-415D-AD57-20EDD84B6930}" srcOrd="0" destOrd="0" presId="urn:diagrams.loki3.com/BracketList"/>
    <dgm:cxn modelId="{D51C7B5B-8366-42CE-B5F3-0144ADFD5D18}" type="presParOf" srcId="{456A677F-9DF5-4F9C-80BD-1F44D1FF718B}" destId="{E1188940-F2DA-416B-AA7A-A0E8E33F35D2}" srcOrd="1" destOrd="0" presId="urn:diagrams.loki3.com/BracketList"/>
    <dgm:cxn modelId="{66C49DF2-6ED0-4B97-A051-825BE684598D}" type="presParOf" srcId="{456A677F-9DF5-4F9C-80BD-1F44D1FF718B}" destId="{92A4557E-B5C3-4E3E-8FEC-7B476755CDF0}" srcOrd="2" destOrd="0" presId="urn:diagrams.loki3.com/BracketList"/>
    <dgm:cxn modelId="{201D6BB3-E817-4259-B631-90637DAF92C0}" type="presParOf" srcId="{456A677F-9DF5-4F9C-80BD-1F44D1FF718B}" destId="{A4B88D49-F3B3-40C9-AD6E-77E8D30EADF9}" srcOrd="3" destOrd="0" presId="urn:diagrams.loki3.com/Bracket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681684DE-6CBA-42F7-9D1C-07B50818366B}" type="doc">
      <dgm:prSet loTypeId="urn:microsoft.com/office/officeart/2005/8/layout/vList6" loCatId="list" qsTypeId="urn:microsoft.com/office/officeart/2005/8/quickstyle/simple1" qsCatId="simple" csTypeId="urn:microsoft.com/office/officeart/2005/8/colors/accent1_2" csCatId="accent1" phldr="1"/>
      <dgm:spPr/>
      <dgm:t>
        <a:bodyPr/>
        <a:lstStyle/>
        <a:p>
          <a:endParaRPr lang="en-IN"/>
        </a:p>
      </dgm:t>
    </dgm:pt>
    <dgm:pt modelId="{9E06754D-CA44-4D43-965D-7EAC56EBCF56}">
      <dgm:prSet/>
      <dgm:spPr/>
      <dgm:t>
        <a:bodyPr/>
        <a:lstStyle/>
        <a:p>
          <a:pPr>
            <a:buFont typeface="+mj-lt"/>
            <a:buAutoNum type="arabicPeriod"/>
          </a:pPr>
          <a:r>
            <a:rPr lang="en-IN" b="1" i="0"/>
            <a:t>Search Engines:</a:t>
          </a:r>
          <a:endParaRPr lang="en-IN" b="0" i="0"/>
        </a:p>
      </dgm:t>
    </dgm:pt>
    <dgm:pt modelId="{D705CAE1-2CF6-47E4-ABA4-DD47DB806028}" type="parTrans" cxnId="{B647ADFF-BF8B-4DB9-ABD3-995D74193239}">
      <dgm:prSet/>
      <dgm:spPr/>
      <dgm:t>
        <a:bodyPr/>
        <a:lstStyle/>
        <a:p>
          <a:endParaRPr lang="en-IN"/>
        </a:p>
      </dgm:t>
    </dgm:pt>
    <dgm:pt modelId="{F8DC5E8F-C7FC-418E-9CA2-42FF2FB4F68A}" type="sibTrans" cxnId="{B647ADFF-BF8B-4DB9-ABD3-995D74193239}">
      <dgm:prSet/>
      <dgm:spPr/>
      <dgm:t>
        <a:bodyPr/>
        <a:lstStyle/>
        <a:p>
          <a:endParaRPr lang="en-IN"/>
        </a:p>
      </dgm:t>
    </dgm:pt>
    <dgm:pt modelId="{D9EC80A1-FDBF-4251-8DA0-5AD99787AABA}">
      <dgm:prSet/>
      <dgm:spPr/>
      <dgm:t>
        <a:bodyPr/>
        <a:lstStyle/>
        <a:p>
          <a:pPr>
            <a:buFont typeface="+mj-lt"/>
            <a:buAutoNum type="arabicPeriod"/>
          </a:pPr>
          <a:r>
            <a:rPr lang="en-US" b="0" i="0"/>
            <a:t>Enhances search query understanding and improves search results.</a:t>
          </a:r>
        </a:p>
      </dgm:t>
    </dgm:pt>
    <dgm:pt modelId="{C63C1936-08E4-4CDF-BF13-206C49CBCE3B}" type="parTrans" cxnId="{7E8A4291-DEB6-49FD-AF86-FA9696387C89}">
      <dgm:prSet/>
      <dgm:spPr/>
      <dgm:t>
        <a:bodyPr/>
        <a:lstStyle/>
        <a:p>
          <a:endParaRPr lang="en-IN"/>
        </a:p>
      </dgm:t>
    </dgm:pt>
    <dgm:pt modelId="{6328AA3C-F258-4B25-A59E-DE52B463500D}" type="sibTrans" cxnId="{7E8A4291-DEB6-49FD-AF86-FA9696387C89}">
      <dgm:prSet/>
      <dgm:spPr/>
      <dgm:t>
        <a:bodyPr/>
        <a:lstStyle/>
        <a:p>
          <a:endParaRPr lang="en-IN"/>
        </a:p>
      </dgm:t>
    </dgm:pt>
    <dgm:pt modelId="{3A0E6FB3-A941-4015-AF46-1D5877AA71FF}">
      <dgm:prSet/>
      <dgm:spPr/>
      <dgm:t>
        <a:bodyPr/>
        <a:lstStyle/>
        <a:p>
          <a:pPr>
            <a:buFont typeface="+mj-lt"/>
            <a:buAutoNum type="arabicPeriod"/>
          </a:pPr>
          <a:r>
            <a:rPr lang="en-IN" b="1" i="0"/>
            <a:t>Virtual Assistants:</a:t>
          </a:r>
          <a:endParaRPr lang="en-IN" b="0" i="0"/>
        </a:p>
      </dgm:t>
    </dgm:pt>
    <dgm:pt modelId="{7BDA2400-EB32-4D0A-8EA1-8AFA6F6C15A4}" type="parTrans" cxnId="{E3C4BF91-C01F-4225-A9A1-74B07FF74D78}">
      <dgm:prSet/>
      <dgm:spPr/>
      <dgm:t>
        <a:bodyPr/>
        <a:lstStyle/>
        <a:p>
          <a:endParaRPr lang="en-IN"/>
        </a:p>
      </dgm:t>
    </dgm:pt>
    <dgm:pt modelId="{914E3D64-6B2B-4A3F-8B68-5805B6F2A804}" type="sibTrans" cxnId="{E3C4BF91-C01F-4225-A9A1-74B07FF74D78}">
      <dgm:prSet/>
      <dgm:spPr/>
      <dgm:t>
        <a:bodyPr/>
        <a:lstStyle/>
        <a:p>
          <a:endParaRPr lang="en-IN"/>
        </a:p>
      </dgm:t>
    </dgm:pt>
    <dgm:pt modelId="{C8414EDE-9E9E-4D4E-8490-3D846B36AB1D}">
      <dgm:prSet/>
      <dgm:spPr/>
      <dgm:t>
        <a:bodyPr/>
        <a:lstStyle/>
        <a:p>
          <a:pPr>
            <a:buFont typeface="+mj-lt"/>
            <a:buAutoNum type="arabicPeriod"/>
          </a:pPr>
          <a:r>
            <a:rPr lang="en-US" b="0" i="0"/>
            <a:t>Powers conversational interfaces for virtual assistants like Siri, Alexa, and Google Assistant.</a:t>
          </a:r>
        </a:p>
      </dgm:t>
    </dgm:pt>
    <dgm:pt modelId="{EB42830D-6819-450F-9423-7668C4C7D290}" type="parTrans" cxnId="{0C21ED29-82F3-4021-813A-B16093241E4B}">
      <dgm:prSet/>
      <dgm:spPr/>
      <dgm:t>
        <a:bodyPr/>
        <a:lstStyle/>
        <a:p>
          <a:endParaRPr lang="en-IN"/>
        </a:p>
      </dgm:t>
    </dgm:pt>
    <dgm:pt modelId="{7CE084C7-B76B-4841-AACF-7E855A648AC9}" type="sibTrans" cxnId="{0C21ED29-82F3-4021-813A-B16093241E4B}">
      <dgm:prSet/>
      <dgm:spPr/>
      <dgm:t>
        <a:bodyPr/>
        <a:lstStyle/>
        <a:p>
          <a:endParaRPr lang="en-IN"/>
        </a:p>
      </dgm:t>
    </dgm:pt>
    <dgm:pt modelId="{6A8E64FC-46C3-4D16-975F-ACDEAF79982E}">
      <dgm:prSet/>
      <dgm:spPr/>
      <dgm:t>
        <a:bodyPr/>
        <a:lstStyle/>
        <a:p>
          <a:pPr>
            <a:buFont typeface="+mj-lt"/>
            <a:buAutoNum type="arabicPeriod"/>
          </a:pPr>
          <a:r>
            <a:rPr lang="en-IN" b="1" i="0"/>
            <a:t>Sentiment Analysis:</a:t>
          </a:r>
          <a:endParaRPr lang="en-IN" b="0" i="0"/>
        </a:p>
      </dgm:t>
    </dgm:pt>
    <dgm:pt modelId="{688D339A-D143-4861-ADCE-1FDAB0969A2A}" type="parTrans" cxnId="{D2E33659-572B-40FB-856F-E5FBC280E131}">
      <dgm:prSet/>
      <dgm:spPr/>
      <dgm:t>
        <a:bodyPr/>
        <a:lstStyle/>
        <a:p>
          <a:endParaRPr lang="en-IN"/>
        </a:p>
      </dgm:t>
    </dgm:pt>
    <dgm:pt modelId="{3D4C2081-98DA-4200-84EE-C14AE5A3DC9D}" type="sibTrans" cxnId="{D2E33659-572B-40FB-856F-E5FBC280E131}">
      <dgm:prSet/>
      <dgm:spPr/>
      <dgm:t>
        <a:bodyPr/>
        <a:lstStyle/>
        <a:p>
          <a:endParaRPr lang="en-IN"/>
        </a:p>
      </dgm:t>
    </dgm:pt>
    <dgm:pt modelId="{F5FFEDF1-DAE9-45A9-B261-DC243C0BF937}">
      <dgm:prSet/>
      <dgm:spPr/>
      <dgm:t>
        <a:bodyPr/>
        <a:lstStyle/>
        <a:p>
          <a:pPr>
            <a:buFont typeface="+mj-lt"/>
            <a:buAutoNum type="arabicPeriod"/>
          </a:pPr>
          <a:r>
            <a:rPr lang="en-US" b="0" i="0"/>
            <a:t>Analyzes and determines the sentiment expressed in textual content (positive, negative, neutral).</a:t>
          </a:r>
        </a:p>
      </dgm:t>
    </dgm:pt>
    <dgm:pt modelId="{07651FA9-8BBD-438D-83DC-79CBDDDC7139}" type="parTrans" cxnId="{9AFA0508-7C8B-45B1-B279-54D3782EE5E8}">
      <dgm:prSet/>
      <dgm:spPr/>
      <dgm:t>
        <a:bodyPr/>
        <a:lstStyle/>
        <a:p>
          <a:endParaRPr lang="en-IN"/>
        </a:p>
      </dgm:t>
    </dgm:pt>
    <dgm:pt modelId="{6CA456C8-7B55-4926-91C0-D48CEE72728F}" type="sibTrans" cxnId="{9AFA0508-7C8B-45B1-B279-54D3782EE5E8}">
      <dgm:prSet/>
      <dgm:spPr/>
      <dgm:t>
        <a:bodyPr/>
        <a:lstStyle/>
        <a:p>
          <a:endParaRPr lang="en-IN"/>
        </a:p>
      </dgm:t>
    </dgm:pt>
    <dgm:pt modelId="{B3F1C43B-5270-4320-B751-310188EA3910}">
      <dgm:prSet/>
      <dgm:spPr/>
      <dgm:t>
        <a:bodyPr/>
        <a:lstStyle/>
        <a:p>
          <a:pPr>
            <a:buFont typeface="+mj-lt"/>
            <a:buAutoNum type="arabicPeriod"/>
          </a:pPr>
          <a:r>
            <a:rPr lang="en-IN" b="1" i="0"/>
            <a:t>Chatbots:</a:t>
          </a:r>
          <a:endParaRPr lang="en-IN" b="0" i="0"/>
        </a:p>
      </dgm:t>
    </dgm:pt>
    <dgm:pt modelId="{1BA9ED2D-9B53-432F-8482-BDEC1D28C502}" type="parTrans" cxnId="{BDF7EE47-C486-4D83-A8B5-3F33560BECAF}">
      <dgm:prSet/>
      <dgm:spPr/>
      <dgm:t>
        <a:bodyPr/>
        <a:lstStyle/>
        <a:p>
          <a:endParaRPr lang="en-IN"/>
        </a:p>
      </dgm:t>
    </dgm:pt>
    <dgm:pt modelId="{3BF80A3F-18C8-4E10-9F2D-E4035300F95C}" type="sibTrans" cxnId="{BDF7EE47-C486-4D83-A8B5-3F33560BECAF}">
      <dgm:prSet/>
      <dgm:spPr/>
      <dgm:t>
        <a:bodyPr/>
        <a:lstStyle/>
        <a:p>
          <a:endParaRPr lang="en-IN"/>
        </a:p>
      </dgm:t>
    </dgm:pt>
    <dgm:pt modelId="{BD2FA8CD-AA6B-43D3-B0B7-8C92044F8AEC}">
      <dgm:prSet/>
      <dgm:spPr/>
      <dgm:t>
        <a:bodyPr/>
        <a:lstStyle/>
        <a:p>
          <a:pPr>
            <a:buFont typeface="+mj-lt"/>
            <a:buAutoNum type="arabicPeriod"/>
          </a:pPr>
          <a:r>
            <a:rPr lang="en-US" b="0" i="0"/>
            <a:t>Enables automated responses and interactions in natural language.</a:t>
          </a:r>
        </a:p>
      </dgm:t>
    </dgm:pt>
    <dgm:pt modelId="{D7D3541B-C1AB-4F04-B0DA-7F7B698EE506}" type="parTrans" cxnId="{ECE146B0-6F83-4692-9175-9D47AF5E89ED}">
      <dgm:prSet/>
      <dgm:spPr/>
      <dgm:t>
        <a:bodyPr/>
        <a:lstStyle/>
        <a:p>
          <a:endParaRPr lang="en-IN"/>
        </a:p>
      </dgm:t>
    </dgm:pt>
    <dgm:pt modelId="{57066233-45AE-4C81-90EC-C3EF7F4E1DA3}" type="sibTrans" cxnId="{ECE146B0-6F83-4692-9175-9D47AF5E89ED}">
      <dgm:prSet/>
      <dgm:spPr/>
      <dgm:t>
        <a:bodyPr/>
        <a:lstStyle/>
        <a:p>
          <a:endParaRPr lang="en-IN"/>
        </a:p>
      </dgm:t>
    </dgm:pt>
    <dgm:pt modelId="{8124C8C2-1367-49F4-B245-6FC9A89D5399}">
      <dgm:prSet/>
      <dgm:spPr/>
      <dgm:t>
        <a:bodyPr/>
        <a:lstStyle/>
        <a:p>
          <a:pPr>
            <a:buFont typeface="+mj-lt"/>
            <a:buAutoNum type="arabicPeriod"/>
          </a:pPr>
          <a:r>
            <a:rPr lang="en-IN" b="1" i="0"/>
            <a:t>Language Translation:</a:t>
          </a:r>
          <a:endParaRPr lang="en-IN" b="0" i="0"/>
        </a:p>
      </dgm:t>
    </dgm:pt>
    <dgm:pt modelId="{67E5E2BE-E512-4ABF-90C4-464D85EBBD80}" type="parTrans" cxnId="{BCE9B65D-8F40-4E09-8A81-6FA3C52DCA9E}">
      <dgm:prSet/>
      <dgm:spPr/>
      <dgm:t>
        <a:bodyPr/>
        <a:lstStyle/>
        <a:p>
          <a:endParaRPr lang="en-IN"/>
        </a:p>
      </dgm:t>
    </dgm:pt>
    <dgm:pt modelId="{E76968DF-0B80-494B-9805-21F9F8B35D75}" type="sibTrans" cxnId="{BCE9B65D-8F40-4E09-8A81-6FA3C52DCA9E}">
      <dgm:prSet/>
      <dgm:spPr/>
      <dgm:t>
        <a:bodyPr/>
        <a:lstStyle/>
        <a:p>
          <a:endParaRPr lang="en-IN"/>
        </a:p>
      </dgm:t>
    </dgm:pt>
    <dgm:pt modelId="{35B5A71E-7A9B-4109-BA13-85E33CC6E0D2}">
      <dgm:prSet/>
      <dgm:spPr/>
      <dgm:t>
        <a:bodyPr/>
        <a:lstStyle/>
        <a:p>
          <a:pPr>
            <a:buFont typeface="+mj-lt"/>
            <a:buAutoNum type="arabicPeriod"/>
          </a:pPr>
          <a:r>
            <a:rPr lang="en-US" b="0" i="0"/>
            <a:t>Facilitates the translation of text from one language to another.</a:t>
          </a:r>
        </a:p>
      </dgm:t>
    </dgm:pt>
    <dgm:pt modelId="{257837C6-BF4C-418B-B489-016B666DC0C1}" type="parTrans" cxnId="{84D16BA4-24D3-430D-B45E-47E0B398E489}">
      <dgm:prSet/>
      <dgm:spPr/>
      <dgm:t>
        <a:bodyPr/>
        <a:lstStyle/>
        <a:p>
          <a:endParaRPr lang="en-IN"/>
        </a:p>
      </dgm:t>
    </dgm:pt>
    <dgm:pt modelId="{25CA91EF-1B85-4C1C-B791-C896154D8234}" type="sibTrans" cxnId="{84D16BA4-24D3-430D-B45E-47E0B398E489}">
      <dgm:prSet/>
      <dgm:spPr/>
      <dgm:t>
        <a:bodyPr/>
        <a:lstStyle/>
        <a:p>
          <a:endParaRPr lang="en-IN"/>
        </a:p>
      </dgm:t>
    </dgm:pt>
    <dgm:pt modelId="{09FBF2CC-22DD-4464-940A-62A8D97330E4}">
      <dgm:prSet/>
      <dgm:spPr/>
      <dgm:t>
        <a:bodyPr/>
        <a:lstStyle/>
        <a:p>
          <a:pPr>
            <a:buFont typeface="+mj-lt"/>
            <a:buAutoNum type="arabicPeriod"/>
          </a:pPr>
          <a:r>
            <a:rPr lang="en-IN" b="1" i="0"/>
            <a:t>Information Extraction:</a:t>
          </a:r>
          <a:endParaRPr lang="en-IN" b="0" i="0"/>
        </a:p>
      </dgm:t>
    </dgm:pt>
    <dgm:pt modelId="{AA49EED2-B600-4639-AAB1-9490017264DD}" type="parTrans" cxnId="{30E8515E-022B-4CD1-A907-7912434F4F75}">
      <dgm:prSet/>
      <dgm:spPr/>
      <dgm:t>
        <a:bodyPr/>
        <a:lstStyle/>
        <a:p>
          <a:endParaRPr lang="en-IN"/>
        </a:p>
      </dgm:t>
    </dgm:pt>
    <dgm:pt modelId="{CEF6AE07-B699-41EB-80B3-4DF50123892C}" type="sibTrans" cxnId="{30E8515E-022B-4CD1-A907-7912434F4F75}">
      <dgm:prSet/>
      <dgm:spPr/>
      <dgm:t>
        <a:bodyPr/>
        <a:lstStyle/>
        <a:p>
          <a:endParaRPr lang="en-IN"/>
        </a:p>
      </dgm:t>
    </dgm:pt>
    <dgm:pt modelId="{D7C63755-3717-4750-BF3D-991B02F33CCC}">
      <dgm:prSet/>
      <dgm:spPr/>
      <dgm:t>
        <a:bodyPr/>
        <a:lstStyle/>
        <a:p>
          <a:pPr>
            <a:buFont typeface="+mj-lt"/>
            <a:buAutoNum type="arabicPeriod"/>
          </a:pPr>
          <a:r>
            <a:rPr lang="en-US" b="0" i="0"/>
            <a:t>Extracts structured information from unstructured text.</a:t>
          </a:r>
        </a:p>
      </dgm:t>
    </dgm:pt>
    <dgm:pt modelId="{84945EF0-B90C-4110-8718-A3A52FF66781}" type="parTrans" cxnId="{3571B6DE-D8B5-4CF4-8A69-1E678C902641}">
      <dgm:prSet/>
      <dgm:spPr/>
      <dgm:t>
        <a:bodyPr/>
        <a:lstStyle/>
        <a:p>
          <a:endParaRPr lang="en-IN"/>
        </a:p>
      </dgm:t>
    </dgm:pt>
    <dgm:pt modelId="{DE33A16B-4048-440E-9B21-A7B62C37C1FE}" type="sibTrans" cxnId="{3571B6DE-D8B5-4CF4-8A69-1E678C902641}">
      <dgm:prSet/>
      <dgm:spPr/>
      <dgm:t>
        <a:bodyPr/>
        <a:lstStyle/>
        <a:p>
          <a:endParaRPr lang="en-IN"/>
        </a:p>
      </dgm:t>
    </dgm:pt>
    <dgm:pt modelId="{E634CE7E-0FDD-403D-90DF-5B5C36D1AEA0}">
      <dgm:prSet/>
      <dgm:spPr/>
      <dgm:t>
        <a:bodyPr/>
        <a:lstStyle/>
        <a:p>
          <a:pPr>
            <a:buFont typeface="+mj-lt"/>
            <a:buAutoNum type="arabicPeriod"/>
          </a:pPr>
          <a:r>
            <a:rPr lang="en-IN" b="1" i="0"/>
            <a:t>Healthcare Informatics:</a:t>
          </a:r>
          <a:endParaRPr lang="en-IN" b="0" i="0"/>
        </a:p>
      </dgm:t>
    </dgm:pt>
    <dgm:pt modelId="{23471582-1A01-497F-A9AF-F4507740AA3D}" type="parTrans" cxnId="{B85FD993-4226-4E13-BE49-53874DBCD66A}">
      <dgm:prSet/>
      <dgm:spPr/>
      <dgm:t>
        <a:bodyPr/>
        <a:lstStyle/>
        <a:p>
          <a:endParaRPr lang="en-IN"/>
        </a:p>
      </dgm:t>
    </dgm:pt>
    <dgm:pt modelId="{9855D336-56BF-4F65-A34D-DE6A721958DD}" type="sibTrans" cxnId="{B85FD993-4226-4E13-BE49-53874DBCD66A}">
      <dgm:prSet/>
      <dgm:spPr/>
      <dgm:t>
        <a:bodyPr/>
        <a:lstStyle/>
        <a:p>
          <a:endParaRPr lang="en-IN"/>
        </a:p>
      </dgm:t>
    </dgm:pt>
    <dgm:pt modelId="{B77BC3B9-9EA2-48D0-B34B-7C6D7D9CFF39}">
      <dgm:prSet/>
      <dgm:spPr/>
      <dgm:t>
        <a:bodyPr/>
        <a:lstStyle/>
        <a:p>
          <a:pPr>
            <a:buFont typeface="+mj-lt"/>
            <a:buAutoNum type="arabicPeriod"/>
          </a:pPr>
          <a:r>
            <a:rPr lang="en-US" b="0" i="0"/>
            <a:t>Analyzes clinical notes, research papers, and patient records for valuable insights.</a:t>
          </a:r>
        </a:p>
      </dgm:t>
    </dgm:pt>
    <dgm:pt modelId="{C8F25809-F58F-4486-B7DE-F8F4E4D778F0}" type="parTrans" cxnId="{893A6EAA-4392-42C5-8991-D56882E27971}">
      <dgm:prSet/>
      <dgm:spPr/>
      <dgm:t>
        <a:bodyPr/>
        <a:lstStyle/>
        <a:p>
          <a:endParaRPr lang="en-IN"/>
        </a:p>
      </dgm:t>
    </dgm:pt>
    <dgm:pt modelId="{B35101E6-E8F9-4057-A36F-EB9CC7BE1B2E}" type="sibTrans" cxnId="{893A6EAA-4392-42C5-8991-D56882E27971}">
      <dgm:prSet/>
      <dgm:spPr/>
      <dgm:t>
        <a:bodyPr/>
        <a:lstStyle/>
        <a:p>
          <a:endParaRPr lang="en-IN"/>
        </a:p>
      </dgm:t>
    </dgm:pt>
    <dgm:pt modelId="{63B6A986-3662-42D2-B7AD-3A2B0C0242A8}">
      <dgm:prSet/>
      <dgm:spPr/>
      <dgm:t>
        <a:bodyPr/>
        <a:lstStyle/>
        <a:p>
          <a:pPr>
            <a:buFont typeface="+mj-lt"/>
            <a:buAutoNum type="arabicPeriod"/>
          </a:pPr>
          <a:r>
            <a:rPr lang="en-IN" b="1" i="0"/>
            <a:t>Finance:</a:t>
          </a:r>
          <a:endParaRPr lang="en-IN" b="0" i="0"/>
        </a:p>
      </dgm:t>
    </dgm:pt>
    <dgm:pt modelId="{E9F51F68-3E70-4458-A257-C63478E81F27}" type="parTrans" cxnId="{2EE25C8A-225D-4ED5-BDD2-82B5261E2F76}">
      <dgm:prSet/>
      <dgm:spPr/>
      <dgm:t>
        <a:bodyPr/>
        <a:lstStyle/>
        <a:p>
          <a:endParaRPr lang="en-IN"/>
        </a:p>
      </dgm:t>
    </dgm:pt>
    <dgm:pt modelId="{702BFDE8-0341-4F64-B905-192F0EEB04BA}" type="sibTrans" cxnId="{2EE25C8A-225D-4ED5-BDD2-82B5261E2F76}">
      <dgm:prSet/>
      <dgm:spPr/>
      <dgm:t>
        <a:bodyPr/>
        <a:lstStyle/>
        <a:p>
          <a:endParaRPr lang="en-IN"/>
        </a:p>
      </dgm:t>
    </dgm:pt>
    <dgm:pt modelId="{D39CB111-EAD2-4E2C-8C97-B273D9B651B6}">
      <dgm:prSet/>
      <dgm:spPr/>
      <dgm:t>
        <a:bodyPr/>
        <a:lstStyle/>
        <a:p>
          <a:pPr>
            <a:buFont typeface="+mj-lt"/>
            <a:buAutoNum type="arabicPeriod"/>
          </a:pPr>
          <a:r>
            <a:rPr lang="en-US" b="0" i="0"/>
            <a:t>Automates the analysis of financial reports, news, and market trends.</a:t>
          </a:r>
        </a:p>
      </dgm:t>
    </dgm:pt>
    <dgm:pt modelId="{C9E91DD1-A4E0-4BA3-86FB-8C60AF64CA9B}" type="parTrans" cxnId="{B053B73D-B7DA-4FB0-A05A-1C01C6D1690C}">
      <dgm:prSet/>
      <dgm:spPr/>
      <dgm:t>
        <a:bodyPr/>
        <a:lstStyle/>
        <a:p>
          <a:endParaRPr lang="en-IN"/>
        </a:p>
      </dgm:t>
    </dgm:pt>
    <dgm:pt modelId="{EDAE1D74-F63A-44CF-9765-A54AAD0B3797}" type="sibTrans" cxnId="{B053B73D-B7DA-4FB0-A05A-1C01C6D1690C}">
      <dgm:prSet/>
      <dgm:spPr/>
      <dgm:t>
        <a:bodyPr/>
        <a:lstStyle/>
        <a:p>
          <a:endParaRPr lang="en-IN"/>
        </a:p>
      </dgm:t>
    </dgm:pt>
    <dgm:pt modelId="{6AD91912-39A3-4977-A32D-16BEE9007BE0}">
      <dgm:prSet/>
      <dgm:spPr/>
      <dgm:t>
        <a:bodyPr/>
        <a:lstStyle/>
        <a:p>
          <a:pPr>
            <a:buFont typeface="+mj-lt"/>
            <a:buAutoNum type="arabicPeriod"/>
          </a:pPr>
          <a:r>
            <a:rPr lang="en-IN" b="1" i="0"/>
            <a:t>Legal:</a:t>
          </a:r>
          <a:endParaRPr lang="en-IN" b="0" i="0"/>
        </a:p>
      </dgm:t>
    </dgm:pt>
    <dgm:pt modelId="{26902E58-4661-4ADB-A1DD-D96E3265CFC1}" type="parTrans" cxnId="{3A74688D-029A-4C38-9DCB-18964D47CDED}">
      <dgm:prSet/>
      <dgm:spPr/>
      <dgm:t>
        <a:bodyPr/>
        <a:lstStyle/>
        <a:p>
          <a:endParaRPr lang="en-IN"/>
        </a:p>
      </dgm:t>
    </dgm:pt>
    <dgm:pt modelId="{02FF88AC-DF54-498C-87B6-FEA54E21E68E}" type="sibTrans" cxnId="{3A74688D-029A-4C38-9DCB-18964D47CDED}">
      <dgm:prSet/>
      <dgm:spPr/>
      <dgm:t>
        <a:bodyPr/>
        <a:lstStyle/>
        <a:p>
          <a:endParaRPr lang="en-IN"/>
        </a:p>
      </dgm:t>
    </dgm:pt>
    <dgm:pt modelId="{D5F74576-BAFB-47EA-883A-78EBD354A6E2}">
      <dgm:prSet/>
      <dgm:spPr/>
      <dgm:t>
        <a:bodyPr/>
        <a:lstStyle/>
        <a:p>
          <a:pPr>
            <a:buFont typeface="+mj-lt"/>
            <a:buAutoNum type="arabicPeriod"/>
          </a:pPr>
          <a:r>
            <a:rPr lang="en-US" b="0" i="0"/>
            <a:t>Assists in legal document analysis, contract review, and information retrieval.</a:t>
          </a:r>
        </a:p>
      </dgm:t>
    </dgm:pt>
    <dgm:pt modelId="{CB621778-6F3C-4783-A426-C5D8501AFC95}" type="parTrans" cxnId="{E75C950E-0D13-428A-A447-F0B9BAA2455E}">
      <dgm:prSet/>
      <dgm:spPr/>
      <dgm:t>
        <a:bodyPr/>
        <a:lstStyle/>
        <a:p>
          <a:endParaRPr lang="en-IN"/>
        </a:p>
      </dgm:t>
    </dgm:pt>
    <dgm:pt modelId="{E138FCF2-9EB4-4EC2-8F30-4850CBDBEE5E}" type="sibTrans" cxnId="{E75C950E-0D13-428A-A447-F0B9BAA2455E}">
      <dgm:prSet/>
      <dgm:spPr/>
      <dgm:t>
        <a:bodyPr/>
        <a:lstStyle/>
        <a:p>
          <a:endParaRPr lang="en-IN"/>
        </a:p>
      </dgm:t>
    </dgm:pt>
    <dgm:pt modelId="{E2EE6145-2E99-4064-83D0-D06B2EC50AAF}">
      <dgm:prSet/>
      <dgm:spPr/>
      <dgm:t>
        <a:bodyPr/>
        <a:lstStyle/>
        <a:p>
          <a:pPr>
            <a:buFont typeface="+mj-lt"/>
            <a:buAutoNum type="arabicPeriod"/>
          </a:pPr>
          <a:r>
            <a:rPr lang="en-IN" b="1" i="0"/>
            <a:t>Social Media Analysis:</a:t>
          </a:r>
          <a:endParaRPr lang="en-IN" b="0" i="0"/>
        </a:p>
      </dgm:t>
    </dgm:pt>
    <dgm:pt modelId="{CED28DC7-E930-479A-BE82-80D876E5DD83}" type="parTrans" cxnId="{971E0051-24A6-44AD-95D6-D61EE6A6437E}">
      <dgm:prSet/>
      <dgm:spPr/>
      <dgm:t>
        <a:bodyPr/>
        <a:lstStyle/>
        <a:p>
          <a:endParaRPr lang="en-IN"/>
        </a:p>
      </dgm:t>
    </dgm:pt>
    <dgm:pt modelId="{B8564487-E5A9-4304-A0B0-C6391684F117}" type="sibTrans" cxnId="{971E0051-24A6-44AD-95D6-D61EE6A6437E}">
      <dgm:prSet/>
      <dgm:spPr/>
      <dgm:t>
        <a:bodyPr/>
        <a:lstStyle/>
        <a:p>
          <a:endParaRPr lang="en-IN"/>
        </a:p>
      </dgm:t>
    </dgm:pt>
    <dgm:pt modelId="{CAF75A51-EEA3-4AC3-8B25-DD2D8DC1FE8F}">
      <dgm:prSet/>
      <dgm:spPr/>
      <dgm:t>
        <a:bodyPr/>
        <a:lstStyle/>
        <a:p>
          <a:pPr>
            <a:buFont typeface="+mj-lt"/>
            <a:buAutoNum type="arabicPeriod"/>
          </a:pPr>
          <a:r>
            <a:rPr lang="en-US" b="0" i="0"/>
            <a:t>Monitors and analyzes social media content for trends and sentiments.</a:t>
          </a:r>
        </a:p>
      </dgm:t>
    </dgm:pt>
    <dgm:pt modelId="{61E2059C-3C67-435F-A7BA-83103B1F2CA0}" type="parTrans" cxnId="{B51B4353-ABF0-43A5-B9D6-8AA5516D2928}">
      <dgm:prSet/>
      <dgm:spPr/>
      <dgm:t>
        <a:bodyPr/>
        <a:lstStyle/>
        <a:p>
          <a:endParaRPr lang="en-IN"/>
        </a:p>
      </dgm:t>
    </dgm:pt>
    <dgm:pt modelId="{C27302B7-E8AC-49AA-AC96-7A70A4775FE3}" type="sibTrans" cxnId="{B51B4353-ABF0-43A5-B9D6-8AA5516D2928}">
      <dgm:prSet/>
      <dgm:spPr/>
      <dgm:t>
        <a:bodyPr/>
        <a:lstStyle/>
        <a:p>
          <a:endParaRPr lang="en-IN"/>
        </a:p>
      </dgm:t>
    </dgm:pt>
    <dgm:pt modelId="{B498B456-B707-4987-A142-DFE3D6798A6C}" type="pres">
      <dgm:prSet presAssocID="{681684DE-6CBA-42F7-9D1C-07B50818366B}" presName="Name0" presStyleCnt="0">
        <dgm:presLayoutVars>
          <dgm:dir/>
          <dgm:animLvl val="lvl"/>
          <dgm:resizeHandles/>
        </dgm:presLayoutVars>
      </dgm:prSet>
      <dgm:spPr/>
    </dgm:pt>
    <dgm:pt modelId="{1B9F5065-E110-483B-B366-49AB07C7F928}" type="pres">
      <dgm:prSet presAssocID="{9E06754D-CA44-4D43-965D-7EAC56EBCF56}" presName="linNode" presStyleCnt="0"/>
      <dgm:spPr/>
    </dgm:pt>
    <dgm:pt modelId="{23229E14-07CD-47AA-ADFB-90C8B31345B7}" type="pres">
      <dgm:prSet presAssocID="{9E06754D-CA44-4D43-965D-7EAC56EBCF56}" presName="parentShp" presStyleLbl="node1" presStyleIdx="0" presStyleCnt="10">
        <dgm:presLayoutVars>
          <dgm:bulletEnabled val="1"/>
        </dgm:presLayoutVars>
      </dgm:prSet>
      <dgm:spPr/>
    </dgm:pt>
    <dgm:pt modelId="{29EBC1B5-D9FB-44A7-B399-BFA6DDC56BE3}" type="pres">
      <dgm:prSet presAssocID="{9E06754D-CA44-4D43-965D-7EAC56EBCF56}" presName="childShp" presStyleLbl="bgAccFollowNode1" presStyleIdx="0" presStyleCnt="10">
        <dgm:presLayoutVars>
          <dgm:bulletEnabled val="1"/>
        </dgm:presLayoutVars>
      </dgm:prSet>
      <dgm:spPr/>
    </dgm:pt>
    <dgm:pt modelId="{F17C0F1D-85DA-4C07-8E2D-B1F592341FC0}" type="pres">
      <dgm:prSet presAssocID="{F8DC5E8F-C7FC-418E-9CA2-42FF2FB4F68A}" presName="spacing" presStyleCnt="0"/>
      <dgm:spPr/>
    </dgm:pt>
    <dgm:pt modelId="{FEFBC4EE-648A-4F9A-B34E-D5E4AF143DA7}" type="pres">
      <dgm:prSet presAssocID="{3A0E6FB3-A941-4015-AF46-1D5877AA71FF}" presName="linNode" presStyleCnt="0"/>
      <dgm:spPr/>
    </dgm:pt>
    <dgm:pt modelId="{B964D5C1-7100-4D8C-831D-28FF82804168}" type="pres">
      <dgm:prSet presAssocID="{3A0E6FB3-A941-4015-AF46-1D5877AA71FF}" presName="parentShp" presStyleLbl="node1" presStyleIdx="1" presStyleCnt="10">
        <dgm:presLayoutVars>
          <dgm:bulletEnabled val="1"/>
        </dgm:presLayoutVars>
      </dgm:prSet>
      <dgm:spPr/>
    </dgm:pt>
    <dgm:pt modelId="{CAEC7652-A222-4D0E-BA85-0250505AACBE}" type="pres">
      <dgm:prSet presAssocID="{3A0E6FB3-A941-4015-AF46-1D5877AA71FF}" presName="childShp" presStyleLbl="bgAccFollowNode1" presStyleIdx="1" presStyleCnt="10">
        <dgm:presLayoutVars>
          <dgm:bulletEnabled val="1"/>
        </dgm:presLayoutVars>
      </dgm:prSet>
      <dgm:spPr/>
    </dgm:pt>
    <dgm:pt modelId="{47CAFC4A-E4C1-4546-9CB1-BECFE04B2A87}" type="pres">
      <dgm:prSet presAssocID="{914E3D64-6B2B-4A3F-8B68-5805B6F2A804}" presName="spacing" presStyleCnt="0"/>
      <dgm:spPr/>
    </dgm:pt>
    <dgm:pt modelId="{D606334E-DA91-4C66-9527-9D7E93371B27}" type="pres">
      <dgm:prSet presAssocID="{6A8E64FC-46C3-4D16-975F-ACDEAF79982E}" presName="linNode" presStyleCnt="0"/>
      <dgm:spPr/>
    </dgm:pt>
    <dgm:pt modelId="{2D886C28-0CB0-47BE-963A-5DABE21FF1A9}" type="pres">
      <dgm:prSet presAssocID="{6A8E64FC-46C3-4D16-975F-ACDEAF79982E}" presName="parentShp" presStyleLbl="node1" presStyleIdx="2" presStyleCnt="10">
        <dgm:presLayoutVars>
          <dgm:bulletEnabled val="1"/>
        </dgm:presLayoutVars>
      </dgm:prSet>
      <dgm:spPr/>
    </dgm:pt>
    <dgm:pt modelId="{B7857FBA-0315-43EB-9007-7BE83F825523}" type="pres">
      <dgm:prSet presAssocID="{6A8E64FC-46C3-4D16-975F-ACDEAF79982E}" presName="childShp" presStyleLbl="bgAccFollowNode1" presStyleIdx="2" presStyleCnt="10">
        <dgm:presLayoutVars>
          <dgm:bulletEnabled val="1"/>
        </dgm:presLayoutVars>
      </dgm:prSet>
      <dgm:spPr/>
    </dgm:pt>
    <dgm:pt modelId="{26BA45EC-C02B-447D-833E-935A54B10D74}" type="pres">
      <dgm:prSet presAssocID="{3D4C2081-98DA-4200-84EE-C14AE5A3DC9D}" presName="spacing" presStyleCnt="0"/>
      <dgm:spPr/>
    </dgm:pt>
    <dgm:pt modelId="{F0590E78-943B-4325-9A0F-5F1DE9011084}" type="pres">
      <dgm:prSet presAssocID="{B3F1C43B-5270-4320-B751-310188EA3910}" presName="linNode" presStyleCnt="0"/>
      <dgm:spPr/>
    </dgm:pt>
    <dgm:pt modelId="{CAB74AE1-DE69-46FD-8173-F142CCD54C0F}" type="pres">
      <dgm:prSet presAssocID="{B3F1C43B-5270-4320-B751-310188EA3910}" presName="parentShp" presStyleLbl="node1" presStyleIdx="3" presStyleCnt="10">
        <dgm:presLayoutVars>
          <dgm:bulletEnabled val="1"/>
        </dgm:presLayoutVars>
      </dgm:prSet>
      <dgm:spPr/>
    </dgm:pt>
    <dgm:pt modelId="{97A5B593-1AC1-4B9F-8D54-5FFFCC5E7E58}" type="pres">
      <dgm:prSet presAssocID="{B3F1C43B-5270-4320-B751-310188EA3910}" presName="childShp" presStyleLbl="bgAccFollowNode1" presStyleIdx="3" presStyleCnt="10">
        <dgm:presLayoutVars>
          <dgm:bulletEnabled val="1"/>
        </dgm:presLayoutVars>
      </dgm:prSet>
      <dgm:spPr/>
    </dgm:pt>
    <dgm:pt modelId="{9EC06F74-EA98-4E68-ACD5-FBBDB5A94E04}" type="pres">
      <dgm:prSet presAssocID="{3BF80A3F-18C8-4E10-9F2D-E4035300F95C}" presName="spacing" presStyleCnt="0"/>
      <dgm:spPr/>
    </dgm:pt>
    <dgm:pt modelId="{B9F2B7E0-DB37-447C-8C17-6C365417D1C8}" type="pres">
      <dgm:prSet presAssocID="{8124C8C2-1367-49F4-B245-6FC9A89D5399}" presName="linNode" presStyleCnt="0"/>
      <dgm:spPr/>
    </dgm:pt>
    <dgm:pt modelId="{217E38A1-2171-4A4A-AA63-52A39E61F891}" type="pres">
      <dgm:prSet presAssocID="{8124C8C2-1367-49F4-B245-6FC9A89D5399}" presName="parentShp" presStyleLbl="node1" presStyleIdx="4" presStyleCnt="10">
        <dgm:presLayoutVars>
          <dgm:bulletEnabled val="1"/>
        </dgm:presLayoutVars>
      </dgm:prSet>
      <dgm:spPr/>
    </dgm:pt>
    <dgm:pt modelId="{4E2ACC1A-6D66-4CD7-8BB7-14C7F8E92FE3}" type="pres">
      <dgm:prSet presAssocID="{8124C8C2-1367-49F4-B245-6FC9A89D5399}" presName="childShp" presStyleLbl="bgAccFollowNode1" presStyleIdx="4" presStyleCnt="10">
        <dgm:presLayoutVars>
          <dgm:bulletEnabled val="1"/>
        </dgm:presLayoutVars>
      </dgm:prSet>
      <dgm:spPr/>
    </dgm:pt>
    <dgm:pt modelId="{67300051-06EE-4D73-943D-C3BA450576B4}" type="pres">
      <dgm:prSet presAssocID="{E76968DF-0B80-494B-9805-21F9F8B35D75}" presName="spacing" presStyleCnt="0"/>
      <dgm:spPr/>
    </dgm:pt>
    <dgm:pt modelId="{449A10DD-A024-4443-9476-77B7176400AA}" type="pres">
      <dgm:prSet presAssocID="{09FBF2CC-22DD-4464-940A-62A8D97330E4}" presName="linNode" presStyleCnt="0"/>
      <dgm:spPr/>
    </dgm:pt>
    <dgm:pt modelId="{6672AF77-132C-4C7C-ACD9-D7385EBFCF7A}" type="pres">
      <dgm:prSet presAssocID="{09FBF2CC-22DD-4464-940A-62A8D97330E4}" presName="parentShp" presStyleLbl="node1" presStyleIdx="5" presStyleCnt="10">
        <dgm:presLayoutVars>
          <dgm:bulletEnabled val="1"/>
        </dgm:presLayoutVars>
      </dgm:prSet>
      <dgm:spPr/>
    </dgm:pt>
    <dgm:pt modelId="{F813D1CD-7705-4D0F-964C-86D8B468CE2F}" type="pres">
      <dgm:prSet presAssocID="{09FBF2CC-22DD-4464-940A-62A8D97330E4}" presName="childShp" presStyleLbl="bgAccFollowNode1" presStyleIdx="5" presStyleCnt="10">
        <dgm:presLayoutVars>
          <dgm:bulletEnabled val="1"/>
        </dgm:presLayoutVars>
      </dgm:prSet>
      <dgm:spPr/>
    </dgm:pt>
    <dgm:pt modelId="{AC5E7DE2-FCFD-442A-983D-9EDC2D171222}" type="pres">
      <dgm:prSet presAssocID="{CEF6AE07-B699-41EB-80B3-4DF50123892C}" presName="spacing" presStyleCnt="0"/>
      <dgm:spPr/>
    </dgm:pt>
    <dgm:pt modelId="{4481C5A5-82F7-478E-A295-FC80BC8BA900}" type="pres">
      <dgm:prSet presAssocID="{E634CE7E-0FDD-403D-90DF-5B5C36D1AEA0}" presName="linNode" presStyleCnt="0"/>
      <dgm:spPr/>
    </dgm:pt>
    <dgm:pt modelId="{1F0F3358-36B4-4E42-A6D6-ECA5EDEF353E}" type="pres">
      <dgm:prSet presAssocID="{E634CE7E-0FDD-403D-90DF-5B5C36D1AEA0}" presName="parentShp" presStyleLbl="node1" presStyleIdx="6" presStyleCnt="10">
        <dgm:presLayoutVars>
          <dgm:bulletEnabled val="1"/>
        </dgm:presLayoutVars>
      </dgm:prSet>
      <dgm:spPr/>
    </dgm:pt>
    <dgm:pt modelId="{BE925376-6DE6-4C16-9AE3-8414428A6B0C}" type="pres">
      <dgm:prSet presAssocID="{E634CE7E-0FDD-403D-90DF-5B5C36D1AEA0}" presName="childShp" presStyleLbl="bgAccFollowNode1" presStyleIdx="6" presStyleCnt="10">
        <dgm:presLayoutVars>
          <dgm:bulletEnabled val="1"/>
        </dgm:presLayoutVars>
      </dgm:prSet>
      <dgm:spPr/>
    </dgm:pt>
    <dgm:pt modelId="{C80048E0-C48A-4D79-AFDC-D8F8A3F30D94}" type="pres">
      <dgm:prSet presAssocID="{9855D336-56BF-4F65-A34D-DE6A721958DD}" presName="spacing" presStyleCnt="0"/>
      <dgm:spPr/>
    </dgm:pt>
    <dgm:pt modelId="{27685460-3975-48B6-856F-559A31EC11F3}" type="pres">
      <dgm:prSet presAssocID="{63B6A986-3662-42D2-B7AD-3A2B0C0242A8}" presName="linNode" presStyleCnt="0"/>
      <dgm:spPr/>
    </dgm:pt>
    <dgm:pt modelId="{DB9B811D-4036-4174-9725-1CB8F5916BB7}" type="pres">
      <dgm:prSet presAssocID="{63B6A986-3662-42D2-B7AD-3A2B0C0242A8}" presName="parentShp" presStyleLbl="node1" presStyleIdx="7" presStyleCnt="10">
        <dgm:presLayoutVars>
          <dgm:bulletEnabled val="1"/>
        </dgm:presLayoutVars>
      </dgm:prSet>
      <dgm:spPr/>
    </dgm:pt>
    <dgm:pt modelId="{56570B3B-040F-4991-BEB1-97158F280175}" type="pres">
      <dgm:prSet presAssocID="{63B6A986-3662-42D2-B7AD-3A2B0C0242A8}" presName="childShp" presStyleLbl="bgAccFollowNode1" presStyleIdx="7" presStyleCnt="10">
        <dgm:presLayoutVars>
          <dgm:bulletEnabled val="1"/>
        </dgm:presLayoutVars>
      </dgm:prSet>
      <dgm:spPr/>
    </dgm:pt>
    <dgm:pt modelId="{A3B8793A-F661-4BA2-A5CD-F015D255CD01}" type="pres">
      <dgm:prSet presAssocID="{702BFDE8-0341-4F64-B905-192F0EEB04BA}" presName="spacing" presStyleCnt="0"/>
      <dgm:spPr/>
    </dgm:pt>
    <dgm:pt modelId="{ADED37B1-8D73-4785-BAB9-DA4371D19C93}" type="pres">
      <dgm:prSet presAssocID="{6AD91912-39A3-4977-A32D-16BEE9007BE0}" presName="linNode" presStyleCnt="0"/>
      <dgm:spPr/>
    </dgm:pt>
    <dgm:pt modelId="{7C1C59F6-4050-4389-9752-1C25FAA26E42}" type="pres">
      <dgm:prSet presAssocID="{6AD91912-39A3-4977-A32D-16BEE9007BE0}" presName="parentShp" presStyleLbl="node1" presStyleIdx="8" presStyleCnt="10">
        <dgm:presLayoutVars>
          <dgm:bulletEnabled val="1"/>
        </dgm:presLayoutVars>
      </dgm:prSet>
      <dgm:spPr/>
    </dgm:pt>
    <dgm:pt modelId="{E41FDDCD-99B0-4270-9AF1-AE89A1D49C63}" type="pres">
      <dgm:prSet presAssocID="{6AD91912-39A3-4977-A32D-16BEE9007BE0}" presName="childShp" presStyleLbl="bgAccFollowNode1" presStyleIdx="8" presStyleCnt="10">
        <dgm:presLayoutVars>
          <dgm:bulletEnabled val="1"/>
        </dgm:presLayoutVars>
      </dgm:prSet>
      <dgm:spPr/>
    </dgm:pt>
    <dgm:pt modelId="{596E94B3-37DE-4D87-9E71-6CB9F9B0ED24}" type="pres">
      <dgm:prSet presAssocID="{02FF88AC-DF54-498C-87B6-FEA54E21E68E}" presName="spacing" presStyleCnt="0"/>
      <dgm:spPr/>
    </dgm:pt>
    <dgm:pt modelId="{C3C51311-EB02-4B99-BF01-0CC3D9C96260}" type="pres">
      <dgm:prSet presAssocID="{E2EE6145-2E99-4064-83D0-D06B2EC50AAF}" presName="linNode" presStyleCnt="0"/>
      <dgm:spPr/>
    </dgm:pt>
    <dgm:pt modelId="{2BEC3490-018B-4874-9ADF-10833105E7F9}" type="pres">
      <dgm:prSet presAssocID="{E2EE6145-2E99-4064-83D0-D06B2EC50AAF}" presName="parentShp" presStyleLbl="node1" presStyleIdx="9" presStyleCnt="10">
        <dgm:presLayoutVars>
          <dgm:bulletEnabled val="1"/>
        </dgm:presLayoutVars>
      </dgm:prSet>
      <dgm:spPr/>
    </dgm:pt>
    <dgm:pt modelId="{84EC0E8D-D04A-4CC9-B6AB-591668F5B884}" type="pres">
      <dgm:prSet presAssocID="{E2EE6145-2E99-4064-83D0-D06B2EC50AAF}" presName="childShp" presStyleLbl="bgAccFollowNode1" presStyleIdx="9" presStyleCnt="10">
        <dgm:presLayoutVars>
          <dgm:bulletEnabled val="1"/>
        </dgm:presLayoutVars>
      </dgm:prSet>
      <dgm:spPr/>
    </dgm:pt>
  </dgm:ptLst>
  <dgm:cxnLst>
    <dgm:cxn modelId="{38574603-56CA-4932-B651-2F1B96B57A8B}" type="presOf" srcId="{D9EC80A1-FDBF-4251-8DA0-5AD99787AABA}" destId="{29EBC1B5-D9FB-44A7-B399-BFA6DDC56BE3}" srcOrd="0" destOrd="0" presId="urn:microsoft.com/office/officeart/2005/8/layout/vList6"/>
    <dgm:cxn modelId="{9AFA0508-7C8B-45B1-B279-54D3782EE5E8}" srcId="{6A8E64FC-46C3-4D16-975F-ACDEAF79982E}" destId="{F5FFEDF1-DAE9-45A9-B261-DC243C0BF937}" srcOrd="0" destOrd="0" parTransId="{07651FA9-8BBD-438D-83DC-79CBDDDC7139}" sibTransId="{6CA456C8-7B55-4926-91C0-D48CEE72728F}"/>
    <dgm:cxn modelId="{5871FB09-81C5-4AEE-B2B0-564A6CC4EBFC}" type="presOf" srcId="{E2EE6145-2E99-4064-83D0-D06B2EC50AAF}" destId="{2BEC3490-018B-4874-9ADF-10833105E7F9}" srcOrd="0" destOrd="0" presId="urn:microsoft.com/office/officeart/2005/8/layout/vList6"/>
    <dgm:cxn modelId="{E75C950E-0D13-428A-A447-F0B9BAA2455E}" srcId="{6AD91912-39A3-4977-A32D-16BEE9007BE0}" destId="{D5F74576-BAFB-47EA-883A-78EBD354A6E2}" srcOrd="0" destOrd="0" parTransId="{CB621778-6F3C-4783-A426-C5D8501AFC95}" sibTransId="{E138FCF2-9EB4-4EC2-8F30-4850CBDBEE5E}"/>
    <dgm:cxn modelId="{4409621E-B2A7-4431-9ACE-C29341172C02}" type="presOf" srcId="{8124C8C2-1367-49F4-B245-6FC9A89D5399}" destId="{217E38A1-2171-4A4A-AA63-52A39E61F891}" srcOrd="0" destOrd="0" presId="urn:microsoft.com/office/officeart/2005/8/layout/vList6"/>
    <dgm:cxn modelId="{0C21ED29-82F3-4021-813A-B16093241E4B}" srcId="{3A0E6FB3-A941-4015-AF46-1D5877AA71FF}" destId="{C8414EDE-9E9E-4D4E-8490-3D846B36AB1D}" srcOrd="0" destOrd="0" parTransId="{EB42830D-6819-450F-9423-7668C4C7D290}" sibTransId="{7CE084C7-B76B-4841-AACF-7E855A648AC9}"/>
    <dgm:cxn modelId="{6D792730-E2E8-4DD9-ABF4-FA58D0F8425C}" type="presOf" srcId="{E634CE7E-0FDD-403D-90DF-5B5C36D1AEA0}" destId="{1F0F3358-36B4-4E42-A6D6-ECA5EDEF353E}" srcOrd="0" destOrd="0" presId="urn:microsoft.com/office/officeart/2005/8/layout/vList6"/>
    <dgm:cxn modelId="{2A3CB339-1EE0-4FDD-B3FA-D1E4EB38256A}" type="presOf" srcId="{6A8E64FC-46C3-4D16-975F-ACDEAF79982E}" destId="{2D886C28-0CB0-47BE-963A-5DABE21FF1A9}" srcOrd="0" destOrd="0" presId="urn:microsoft.com/office/officeart/2005/8/layout/vList6"/>
    <dgm:cxn modelId="{B053B73D-B7DA-4FB0-A05A-1C01C6D1690C}" srcId="{63B6A986-3662-42D2-B7AD-3A2B0C0242A8}" destId="{D39CB111-EAD2-4E2C-8C97-B273D9B651B6}" srcOrd="0" destOrd="0" parTransId="{C9E91DD1-A4E0-4BA3-86FB-8C60AF64CA9B}" sibTransId="{EDAE1D74-F63A-44CF-9765-A54AAD0B3797}"/>
    <dgm:cxn modelId="{1188733E-8E93-4AAD-8472-882855E484FE}" type="presOf" srcId="{D7C63755-3717-4750-BF3D-991B02F33CCC}" destId="{F813D1CD-7705-4D0F-964C-86D8B468CE2F}" srcOrd="0" destOrd="0" presId="urn:microsoft.com/office/officeart/2005/8/layout/vList6"/>
    <dgm:cxn modelId="{177BC25B-A412-4717-BBB4-EEAA7824796D}" type="presOf" srcId="{3A0E6FB3-A941-4015-AF46-1D5877AA71FF}" destId="{B964D5C1-7100-4D8C-831D-28FF82804168}" srcOrd="0" destOrd="0" presId="urn:microsoft.com/office/officeart/2005/8/layout/vList6"/>
    <dgm:cxn modelId="{C05FBB5C-7E05-43CA-B5E8-F372236532A9}" type="presOf" srcId="{F5FFEDF1-DAE9-45A9-B261-DC243C0BF937}" destId="{B7857FBA-0315-43EB-9007-7BE83F825523}" srcOrd="0" destOrd="0" presId="urn:microsoft.com/office/officeart/2005/8/layout/vList6"/>
    <dgm:cxn modelId="{BCE9B65D-8F40-4E09-8A81-6FA3C52DCA9E}" srcId="{681684DE-6CBA-42F7-9D1C-07B50818366B}" destId="{8124C8C2-1367-49F4-B245-6FC9A89D5399}" srcOrd="4" destOrd="0" parTransId="{67E5E2BE-E512-4ABF-90C4-464D85EBBD80}" sibTransId="{E76968DF-0B80-494B-9805-21F9F8B35D75}"/>
    <dgm:cxn modelId="{30E8515E-022B-4CD1-A907-7912434F4F75}" srcId="{681684DE-6CBA-42F7-9D1C-07B50818366B}" destId="{09FBF2CC-22DD-4464-940A-62A8D97330E4}" srcOrd="5" destOrd="0" parTransId="{AA49EED2-B600-4639-AAB1-9490017264DD}" sibTransId="{CEF6AE07-B699-41EB-80B3-4DF50123892C}"/>
    <dgm:cxn modelId="{BDF7EE47-C486-4D83-A8B5-3F33560BECAF}" srcId="{681684DE-6CBA-42F7-9D1C-07B50818366B}" destId="{B3F1C43B-5270-4320-B751-310188EA3910}" srcOrd="3" destOrd="0" parTransId="{1BA9ED2D-9B53-432F-8482-BDEC1D28C502}" sibTransId="{3BF80A3F-18C8-4E10-9F2D-E4035300F95C}"/>
    <dgm:cxn modelId="{1765394F-E13A-43C7-8896-14A5663F968B}" type="presOf" srcId="{B3F1C43B-5270-4320-B751-310188EA3910}" destId="{CAB74AE1-DE69-46FD-8173-F142CCD54C0F}" srcOrd="0" destOrd="0" presId="urn:microsoft.com/office/officeart/2005/8/layout/vList6"/>
    <dgm:cxn modelId="{971E0051-24A6-44AD-95D6-D61EE6A6437E}" srcId="{681684DE-6CBA-42F7-9D1C-07B50818366B}" destId="{E2EE6145-2E99-4064-83D0-D06B2EC50AAF}" srcOrd="9" destOrd="0" parTransId="{CED28DC7-E930-479A-BE82-80D876E5DD83}" sibTransId="{B8564487-E5A9-4304-A0B0-C6391684F117}"/>
    <dgm:cxn modelId="{B51B4353-ABF0-43A5-B9D6-8AA5516D2928}" srcId="{E2EE6145-2E99-4064-83D0-D06B2EC50AAF}" destId="{CAF75A51-EEA3-4AC3-8B25-DD2D8DC1FE8F}" srcOrd="0" destOrd="0" parTransId="{61E2059C-3C67-435F-A7BA-83103B1F2CA0}" sibTransId="{C27302B7-E8AC-49AA-AC96-7A70A4775FE3}"/>
    <dgm:cxn modelId="{D2E33659-572B-40FB-856F-E5FBC280E131}" srcId="{681684DE-6CBA-42F7-9D1C-07B50818366B}" destId="{6A8E64FC-46C3-4D16-975F-ACDEAF79982E}" srcOrd="2" destOrd="0" parTransId="{688D339A-D143-4861-ADCE-1FDAB0969A2A}" sibTransId="{3D4C2081-98DA-4200-84EE-C14AE5A3DC9D}"/>
    <dgm:cxn modelId="{03DE8C7E-8ABD-4D36-B0B0-BAF43191393B}" type="presOf" srcId="{35B5A71E-7A9B-4109-BA13-85E33CC6E0D2}" destId="{4E2ACC1A-6D66-4CD7-8BB7-14C7F8E92FE3}" srcOrd="0" destOrd="0" presId="urn:microsoft.com/office/officeart/2005/8/layout/vList6"/>
    <dgm:cxn modelId="{F86BBD81-1AB8-43C4-A37D-28492CBB667E}" type="presOf" srcId="{C8414EDE-9E9E-4D4E-8490-3D846B36AB1D}" destId="{CAEC7652-A222-4D0E-BA85-0250505AACBE}" srcOrd="0" destOrd="0" presId="urn:microsoft.com/office/officeart/2005/8/layout/vList6"/>
    <dgm:cxn modelId="{43D14A83-FA89-4540-91A9-D00AF5665574}" type="presOf" srcId="{63B6A986-3662-42D2-B7AD-3A2B0C0242A8}" destId="{DB9B811D-4036-4174-9725-1CB8F5916BB7}" srcOrd="0" destOrd="0" presId="urn:microsoft.com/office/officeart/2005/8/layout/vList6"/>
    <dgm:cxn modelId="{2EE25C8A-225D-4ED5-BDD2-82B5261E2F76}" srcId="{681684DE-6CBA-42F7-9D1C-07B50818366B}" destId="{63B6A986-3662-42D2-B7AD-3A2B0C0242A8}" srcOrd="7" destOrd="0" parTransId="{E9F51F68-3E70-4458-A257-C63478E81F27}" sibTransId="{702BFDE8-0341-4F64-B905-192F0EEB04BA}"/>
    <dgm:cxn modelId="{575DAB8A-BF7E-420E-89AA-9389923C41CA}" type="presOf" srcId="{CAF75A51-EEA3-4AC3-8B25-DD2D8DC1FE8F}" destId="{84EC0E8D-D04A-4CC9-B6AB-591668F5B884}" srcOrd="0" destOrd="0" presId="urn:microsoft.com/office/officeart/2005/8/layout/vList6"/>
    <dgm:cxn modelId="{3A74688D-029A-4C38-9DCB-18964D47CDED}" srcId="{681684DE-6CBA-42F7-9D1C-07B50818366B}" destId="{6AD91912-39A3-4977-A32D-16BEE9007BE0}" srcOrd="8" destOrd="0" parTransId="{26902E58-4661-4ADB-A1DD-D96E3265CFC1}" sibTransId="{02FF88AC-DF54-498C-87B6-FEA54E21E68E}"/>
    <dgm:cxn modelId="{7E8A4291-DEB6-49FD-AF86-FA9696387C89}" srcId="{9E06754D-CA44-4D43-965D-7EAC56EBCF56}" destId="{D9EC80A1-FDBF-4251-8DA0-5AD99787AABA}" srcOrd="0" destOrd="0" parTransId="{C63C1936-08E4-4CDF-BF13-206C49CBCE3B}" sibTransId="{6328AA3C-F258-4B25-A59E-DE52B463500D}"/>
    <dgm:cxn modelId="{E3C4BF91-C01F-4225-A9A1-74B07FF74D78}" srcId="{681684DE-6CBA-42F7-9D1C-07B50818366B}" destId="{3A0E6FB3-A941-4015-AF46-1D5877AA71FF}" srcOrd="1" destOrd="0" parTransId="{7BDA2400-EB32-4D0A-8EA1-8AFA6F6C15A4}" sibTransId="{914E3D64-6B2B-4A3F-8B68-5805B6F2A804}"/>
    <dgm:cxn modelId="{B85FD993-4226-4E13-BE49-53874DBCD66A}" srcId="{681684DE-6CBA-42F7-9D1C-07B50818366B}" destId="{E634CE7E-0FDD-403D-90DF-5B5C36D1AEA0}" srcOrd="6" destOrd="0" parTransId="{23471582-1A01-497F-A9AF-F4507740AA3D}" sibTransId="{9855D336-56BF-4F65-A34D-DE6A721958DD}"/>
    <dgm:cxn modelId="{DCF3FCA0-8E0E-4182-96B4-38F2D9591A3D}" type="presOf" srcId="{09FBF2CC-22DD-4464-940A-62A8D97330E4}" destId="{6672AF77-132C-4C7C-ACD9-D7385EBFCF7A}" srcOrd="0" destOrd="0" presId="urn:microsoft.com/office/officeart/2005/8/layout/vList6"/>
    <dgm:cxn modelId="{84D16BA4-24D3-430D-B45E-47E0B398E489}" srcId="{8124C8C2-1367-49F4-B245-6FC9A89D5399}" destId="{35B5A71E-7A9B-4109-BA13-85E33CC6E0D2}" srcOrd="0" destOrd="0" parTransId="{257837C6-BF4C-418B-B489-016B666DC0C1}" sibTransId="{25CA91EF-1B85-4C1C-B791-C896154D8234}"/>
    <dgm:cxn modelId="{893A6EAA-4392-42C5-8991-D56882E27971}" srcId="{E634CE7E-0FDD-403D-90DF-5B5C36D1AEA0}" destId="{B77BC3B9-9EA2-48D0-B34B-7C6D7D9CFF39}" srcOrd="0" destOrd="0" parTransId="{C8F25809-F58F-4486-B7DE-F8F4E4D778F0}" sibTransId="{B35101E6-E8F9-4057-A36F-EB9CC7BE1B2E}"/>
    <dgm:cxn modelId="{ECE146B0-6F83-4692-9175-9D47AF5E89ED}" srcId="{B3F1C43B-5270-4320-B751-310188EA3910}" destId="{BD2FA8CD-AA6B-43D3-B0B7-8C92044F8AEC}" srcOrd="0" destOrd="0" parTransId="{D7D3541B-C1AB-4F04-B0DA-7F7B698EE506}" sibTransId="{57066233-45AE-4C81-90EC-C3EF7F4E1DA3}"/>
    <dgm:cxn modelId="{3E2B1DC5-8860-45F5-9CC3-8AD303B8D411}" type="presOf" srcId="{D5F74576-BAFB-47EA-883A-78EBD354A6E2}" destId="{E41FDDCD-99B0-4270-9AF1-AE89A1D49C63}" srcOrd="0" destOrd="0" presId="urn:microsoft.com/office/officeart/2005/8/layout/vList6"/>
    <dgm:cxn modelId="{544B19D2-EABA-4437-9BDF-87B0CDA9EAE2}" type="presOf" srcId="{9E06754D-CA44-4D43-965D-7EAC56EBCF56}" destId="{23229E14-07CD-47AA-ADFB-90C8B31345B7}" srcOrd="0" destOrd="0" presId="urn:microsoft.com/office/officeart/2005/8/layout/vList6"/>
    <dgm:cxn modelId="{84AFA6DB-ADF2-48B5-AD02-808C8FA2083E}" type="presOf" srcId="{681684DE-6CBA-42F7-9D1C-07B50818366B}" destId="{B498B456-B707-4987-A142-DFE3D6798A6C}" srcOrd="0" destOrd="0" presId="urn:microsoft.com/office/officeart/2005/8/layout/vList6"/>
    <dgm:cxn modelId="{3571B6DE-D8B5-4CF4-8A69-1E678C902641}" srcId="{09FBF2CC-22DD-4464-940A-62A8D97330E4}" destId="{D7C63755-3717-4750-BF3D-991B02F33CCC}" srcOrd="0" destOrd="0" parTransId="{84945EF0-B90C-4110-8718-A3A52FF66781}" sibTransId="{DE33A16B-4048-440E-9B21-A7B62C37C1FE}"/>
    <dgm:cxn modelId="{BF6070E9-7910-4F26-A2FB-3D91297ED169}" type="presOf" srcId="{D39CB111-EAD2-4E2C-8C97-B273D9B651B6}" destId="{56570B3B-040F-4991-BEB1-97158F280175}" srcOrd="0" destOrd="0" presId="urn:microsoft.com/office/officeart/2005/8/layout/vList6"/>
    <dgm:cxn modelId="{592A7EED-711A-4D66-8734-1DCA36C2ACB2}" type="presOf" srcId="{BD2FA8CD-AA6B-43D3-B0B7-8C92044F8AEC}" destId="{97A5B593-1AC1-4B9F-8D54-5FFFCC5E7E58}" srcOrd="0" destOrd="0" presId="urn:microsoft.com/office/officeart/2005/8/layout/vList6"/>
    <dgm:cxn modelId="{93AD79F5-B596-478B-BC16-3BC3497F5163}" type="presOf" srcId="{B77BC3B9-9EA2-48D0-B34B-7C6D7D9CFF39}" destId="{BE925376-6DE6-4C16-9AE3-8414428A6B0C}" srcOrd="0" destOrd="0" presId="urn:microsoft.com/office/officeart/2005/8/layout/vList6"/>
    <dgm:cxn modelId="{D42BD3FB-E217-41C3-80FD-D89C6AEE0DED}" type="presOf" srcId="{6AD91912-39A3-4977-A32D-16BEE9007BE0}" destId="{7C1C59F6-4050-4389-9752-1C25FAA26E42}" srcOrd="0" destOrd="0" presId="urn:microsoft.com/office/officeart/2005/8/layout/vList6"/>
    <dgm:cxn modelId="{B647ADFF-BF8B-4DB9-ABD3-995D74193239}" srcId="{681684DE-6CBA-42F7-9D1C-07B50818366B}" destId="{9E06754D-CA44-4D43-965D-7EAC56EBCF56}" srcOrd="0" destOrd="0" parTransId="{D705CAE1-2CF6-47E4-ABA4-DD47DB806028}" sibTransId="{F8DC5E8F-C7FC-418E-9CA2-42FF2FB4F68A}"/>
    <dgm:cxn modelId="{5D1AF577-3C48-4FA6-A29D-374C7C7BBAEA}" type="presParOf" srcId="{B498B456-B707-4987-A142-DFE3D6798A6C}" destId="{1B9F5065-E110-483B-B366-49AB07C7F928}" srcOrd="0" destOrd="0" presId="urn:microsoft.com/office/officeart/2005/8/layout/vList6"/>
    <dgm:cxn modelId="{35C40FDB-4DBA-4BB7-B319-E4FCECBA09A1}" type="presParOf" srcId="{1B9F5065-E110-483B-B366-49AB07C7F928}" destId="{23229E14-07CD-47AA-ADFB-90C8B31345B7}" srcOrd="0" destOrd="0" presId="urn:microsoft.com/office/officeart/2005/8/layout/vList6"/>
    <dgm:cxn modelId="{76DA3615-2E75-487B-A688-DF14079E40D2}" type="presParOf" srcId="{1B9F5065-E110-483B-B366-49AB07C7F928}" destId="{29EBC1B5-D9FB-44A7-B399-BFA6DDC56BE3}" srcOrd="1" destOrd="0" presId="urn:microsoft.com/office/officeart/2005/8/layout/vList6"/>
    <dgm:cxn modelId="{9DEE8482-E4D8-4298-A417-D3E89DA97A15}" type="presParOf" srcId="{B498B456-B707-4987-A142-DFE3D6798A6C}" destId="{F17C0F1D-85DA-4C07-8E2D-B1F592341FC0}" srcOrd="1" destOrd="0" presId="urn:microsoft.com/office/officeart/2005/8/layout/vList6"/>
    <dgm:cxn modelId="{9381D99B-218A-4DA7-96FB-92418AD607A8}" type="presParOf" srcId="{B498B456-B707-4987-A142-DFE3D6798A6C}" destId="{FEFBC4EE-648A-4F9A-B34E-D5E4AF143DA7}" srcOrd="2" destOrd="0" presId="urn:microsoft.com/office/officeart/2005/8/layout/vList6"/>
    <dgm:cxn modelId="{A4909C9C-4F13-4C7F-8BF7-EE37727FFDAE}" type="presParOf" srcId="{FEFBC4EE-648A-4F9A-B34E-D5E4AF143DA7}" destId="{B964D5C1-7100-4D8C-831D-28FF82804168}" srcOrd="0" destOrd="0" presId="urn:microsoft.com/office/officeart/2005/8/layout/vList6"/>
    <dgm:cxn modelId="{4D876164-9890-4B71-A669-C167F4175C24}" type="presParOf" srcId="{FEFBC4EE-648A-4F9A-B34E-D5E4AF143DA7}" destId="{CAEC7652-A222-4D0E-BA85-0250505AACBE}" srcOrd="1" destOrd="0" presId="urn:microsoft.com/office/officeart/2005/8/layout/vList6"/>
    <dgm:cxn modelId="{C09D853E-E462-4226-8EE0-DCDB27193C6A}" type="presParOf" srcId="{B498B456-B707-4987-A142-DFE3D6798A6C}" destId="{47CAFC4A-E4C1-4546-9CB1-BECFE04B2A87}" srcOrd="3" destOrd="0" presId="urn:microsoft.com/office/officeart/2005/8/layout/vList6"/>
    <dgm:cxn modelId="{FC4E2B0D-1230-4C4B-8D1F-E6EEF33A9B2C}" type="presParOf" srcId="{B498B456-B707-4987-A142-DFE3D6798A6C}" destId="{D606334E-DA91-4C66-9527-9D7E93371B27}" srcOrd="4" destOrd="0" presId="urn:microsoft.com/office/officeart/2005/8/layout/vList6"/>
    <dgm:cxn modelId="{B2E304D0-66C5-4EBC-81E2-6B769B3E7FB4}" type="presParOf" srcId="{D606334E-DA91-4C66-9527-9D7E93371B27}" destId="{2D886C28-0CB0-47BE-963A-5DABE21FF1A9}" srcOrd="0" destOrd="0" presId="urn:microsoft.com/office/officeart/2005/8/layout/vList6"/>
    <dgm:cxn modelId="{044D8365-1039-41B7-9755-35F0BF372E68}" type="presParOf" srcId="{D606334E-DA91-4C66-9527-9D7E93371B27}" destId="{B7857FBA-0315-43EB-9007-7BE83F825523}" srcOrd="1" destOrd="0" presId="urn:microsoft.com/office/officeart/2005/8/layout/vList6"/>
    <dgm:cxn modelId="{7FBE4FB9-756C-44AC-8B33-E8C8324FDB49}" type="presParOf" srcId="{B498B456-B707-4987-A142-DFE3D6798A6C}" destId="{26BA45EC-C02B-447D-833E-935A54B10D74}" srcOrd="5" destOrd="0" presId="urn:microsoft.com/office/officeart/2005/8/layout/vList6"/>
    <dgm:cxn modelId="{2C487DF4-01FC-4489-9ABE-AC32CA2824B3}" type="presParOf" srcId="{B498B456-B707-4987-A142-DFE3D6798A6C}" destId="{F0590E78-943B-4325-9A0F-5F1DE9011084}" srcOrd="6" destOrd="0" presId="urn:microsoft.com/office/officeart/2005/8/layout/vList6"/>
    <dgm:cxn modelId="{54844963-73FE-4752-9690-F99A800AAEA5}" type="presParOf" srcId="{F0590E78-943B-4325-9A0F-5F1DE9011084}" destId="{CAB74AE1-DE69-46FD-8173-F142CCD54C0F}" srcOrd="0" destOrd="0" presId="urn:microsoft.com/office/officeart/2005/8/layout/vList6"/>
    <dgm:cxn modelId="{FD717D40-FA27-4927-A314-73462AABEDD7}" type="presParOf" srcId="{F0590E78-943B-4325-9A0F-5F1DE9011084}" destId="{97A5B593-1AC1-4B9F-8D54-5FFFCC5E7E58}" srcOrd="1" destOrd="0" presId="urn:microsoft.com/office/officeart/2005/8/layout/vList6"/>
    <dgm:cxn modelId="{3A2554A1-7275-4149-ACD5-0FBD8AED2F1A}" type="presParOf" srcId="{B498B456-B707-4987-A142-DFE3D6798A6C}" destId="{9EC06F74-EA98-4E68-ACD5-FBBDB5A94E04}" srcOrd="7" destOrd="0" presId="urn:microsoft.com/office/officeart/2005/8/layout/vList6"/>
    <dgm:cxn modelId="{5E41F922-007C-4640-968C-DB77125D5E9E}" type="presParOf" srcId="{B498B456-B707-4987-A142-DFE3D6798A6C}" destId="{B9F2B7E0-DB37-447C-8C17-6C365417D1C8}" srcOrd="8" destOrd="0" presId="urn:microsoft.com/office/officeart/2005/8/layout/vList6"/>
    <dgm:cxn modelId="{1DF81730-02F9-4DFD-9EC7-1F5EA988758A}" type="presParOf" srcId="{B9F2B7E0-DB37-447C-8C17-6C365417D1C8}" destId="{217E38A1-2171-4A4A-AA63-52A39E61F891}" srcOrd="0" destOrd="0" presId="urn:microsoft.com/office/officeart/2005/8/layout/vList6"/>
    <dgm:cxn modelId="{4B08FF5B-90BC-42F8-8E78-0B3389BDAFFD}" type="presParOf" srcId="{B9F2B7E0-DB37-447C-8C17-6C365417D1C8}" destId="{4E2ACC1A-6D66-4CD7-8BB7-14C7F8E92FE3}" srcOrd="1" destOrd="0" presId="urn:microsoft.com/office/officeart/2005/8/layout/vList6"/>
    <dgm:cxn modelId="{C99CE24C-7361-4EA4-9554-1FC3527A6401}" type="presParOf" srcId="{B498B456-B707-4987-A142-DFE3D6798A6C}" destId="{67300051-06EE-4D73-943D-C3BA450576B4}" srcOrd="9" destOrd="0" presId="urn:microsoft.com/office/officeart/2005/8/layout/vList6"/>
    <dgm:cxn modelId="{BA70223D-203F-44E6-AA9D-CF2966375D90}" type="presParOf" srcId="{B498B456-B707-4987-A142-DFE3D6798A6C}" destId="{449A10DD-A024-4443-9476-77B7176400AA}" srcOrd="10" destOrd="0" presId="urn:microsoft.com/office/officeart/2005/8/layout/vList6"/>
    <dgm:cxn modelId="{29C09EDE-57A6-4775-8E51-A5F7166D2AEF}" type="presParOf" srcId="{449A10DD-A024-4443-9476-77B7176400AA}" destId="{6672AF77-132C-4C7C-ACD9-D7385EBFCF7A}" srcOrd="0" destOrd="0" presId="urn:microsoft.com/office/officeart/2005/8/layout/vList6"/>
    <dgm:cxn modelId="{1DD0A17F-02CF-44E1-9948-5D8FC4ACF685}" type="presParOf" srcId="{449A10DD-A024-4443-9476-77B7176400AA}" destId="{F813D1CD-7705-4D0F-964C-86D8B468CE2F}" srcOrd="1" destOrd="0" presId="urn:microsoft.com/office/officeart/2005/8/layout/vList6"/>
    <dgm:cxn modelId="{2E3563EB-9983-4A35-A7D5-BDEC279E5E75}" type="presParOf" srcId="{B498B456-B707-4987-A142-DFE3D6798A6C}" destId="{AC5E7DE2-FCFD-442A-983D-9EDC2D171222}" srcOrd="11" destOrd="0" presId="urn:microsoft.com/office/officeart/2005/8/layout/vList6"/>
    <dgm:cxn modelId="{CB59EFBA-98B7-40E5-B055-112A811B901F}" type="presParOf" srcId="{B498B456-B707-4987-A142-DFE3D6798A6C}" destId="{4481C5A5-82F7-478E-A295-FC80BC8BA900}" srcOrd="12" destOrd="0" presId="urn:microsoft.com/office/officeart/2005/8/layout/vList6"/>
    <dgm:cxn modelId="{571A45B5-2723-4DA0-B5A7-92A0E5B09F96}" type="presParOf" srcId="{4481C5A5-82F7-478E-A295-FC80BC8BA900}" destId="{1F0F3358-36B4-4E42-A6D6-ECA5EDEF353E}" srcOrd="0" destOrd="0" presId="urn:microsoft.com/office/officeart/2005/8/layout/vList6"/>
    <dgm:cxn modelId="{5AA57880-4F03-4662-B3C4-739CC3A1904D}" type="presParOf" srcId="{4481C5A5-82F7-478E-A295-FC80BC8BA900}" destId="{BE925376-6DE6-4C16-9AE3-8414428A6B0C}" srcOrd="1" destOrd="0" presId="urn:microsoft.com/office/officeart/2005/8/layout/vList6"/>
    <dgm:cxn modelId="{5FF509FC-9B05-4838-880A-0CAC2E591D37}" type="presParOf" srcId="{B498B456-B707-4987-A142-DFE3D6798A6C}" destId="{C80048E0-C48A-4D79-AFDC-D8F8A3F30D94}" srcOrd="13" destOrd="0" presId="urn:microsoft.com/office/officeart/2005/8/layout/vList6"/>
    <dgm:cxn modelId="{FE55BF83-880F-4C85-B64C-0B82864C6F12}" type="presParOf" srcId="{B498B456-B707-4987-A142-DFE3D6798A6C}" destId="{27685460-3975-48B6-856F-559A31EC11F3}" srcOrd="14" destOrd="0" presId="urn:microsoft.com/office/officeart/2005/8/layout/vList6"/>
    <dgm:cxn modelId="{AE749EC4-1CC4-4C08-8C4F-E247411DF604}" type="presParOf" srcId="{27685460-3975-48B6-856F-559A31EC11F3}" destId="{DB9B811D-4036-4174-9725-1CB8F5916BB7}" srcOrd="0" destOrd="0" presId="urn:microsoft.com/office/officeart/2005/8/layout/vList6"/>
    <dgm:cxn modelId="{0117CA43-0CAE-4556-B5C3-AFA6B0F0BA78}" type="presParOf" srcId="{27685460-3975-48B6-856F-559A31EC11F3}" destId="{56570B3B-040F-4991-BEB1-97158F280175}" srcOrd="1" destOrd="0" presId="urn:microsoft.com/office/officeart/2005/8/layout/vList6"/>
    <dgm:cxn modelId="{1C7486C7-B6F1-4AD8-9764-4D4CC24557B1}" type="presParOf" srcId="{B498B456-B707-4987-A142-DFE3D6798A6C}" destId="{A3B8793A-F661-4BA2-A5CD-F015D255CD01}" srcOrd="15" destOrd="0" presId="urn:microsoft.com/office/officeart/2005/8/layout/vList6"/>
    <dgm:cxn modelId="{39157BAE-445B-4048-B48C-7521B822998D}" type="presParOf" srcId="{B498B456-B707-4987-A142-DFE3D6798A6C}" destId="{ADED37B1-8D73-4785-BAB9-DA4371D19C93}" srcOrd="16" destOrd="0" presId="urn:microsoft.com/office/officeart/2005/8/layout/vList6"/>
    <dgm:cxn modelId="{4ADC2333-A7C3-4B54-9AFE-34B831DD1CEF}" type="presParOf" srcId="{ADED37B1-8D73-4785-BAB9-DA4371D19C93}" destId="{7C1C59F6-4050-4389-9752-1C25FAA26E42}" srcOrd="0" destOrd="0" presId="urn:microsoft.com/office/officeart/2005/8/layout/vList6"/>
    <dgm:cxn modelId="{55BAEC8D-C397-4BDF-AAFA-BA9E07BEEE13}" type="presParOf" srcId="{ADED37B1-8D73-4785-BAB9-DA4371D19C93}" destId="{E41FDDCD-99B0-4270-9AF1-AE89A1D49C63}" srcOrd="1" destOrd="0" presId="urn:microsoft.com/office/officeart/2005/8/layout/vList6"/>
    <dgm:cxn modelId="{DD0922BE-FDDF-4C3C-B375-22F911A6B092}" type="presParOf" srcId="{B498B456-B707-4987-A142-DFE3D6798A6C}" destId="{596E94B3-37DE-4D87-9E71-6CB9F9B0ED24}" srcOrd="17" destOrd="0" presId="urn:microsoft.com/office/officeart/2005/8/layout/vList6"/>
    <dgm:cxn modelId="{811622C5-2DE5-4099-8ADE-8B3C2982F5C3}" type="presParOf" srcId="{B498B456-B707-4987-A142-DFE3D6798A6C}" destId="{C3C51311-EB02-4B99-BF01-0CC3D9C96260}" srcOrd="18" destOrd="0" presId="urn:microsoft.com/office/officeart/2005/8/layout/vList6"/>
    <dgm:cxn modelId="{727615C3-1621-44E2-B650-C9FEC2DD5FEF}" type="presParOf" srcId="{C3C51311-EB02-4B99-BF01-0CC3D9C96260}" destId="{2BEC3490-018B-4874-9ADF-10833105E7F9}" srcOrd="0" destOrd="0" presId="urn:microsoft.com/office/officeart/2005/8/layout/vList6"/>
    <dgm:cxn modelId="{DA542C37-CA60-4104-8548-B469723FDAA8}" type="presParOf" srcId="{C3C51311-EB02-4B99-BF01-0CC3D9C96260}" destId="{84EC0E8D-D04A-4CC9-B6AB-591668F5B884}" srcOrd="1" destOrd="0" presId="urn:microsoft.com/office/officeart/2005/8/layout/vList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88DE2FD-67F3-40C7-9C1E-117255311012}" type="doc">
      <dgm:prSet loTypeId="urn:microsoft.com/office/officeart/2005/8/layout/list1" loCatId="list" qsTypeId="urn:microsoft.com/office/officeart/2005/8/quickstyle/simple1" qsCatId="simple" csTypeId="urn:microsoft.com/office/officeart/2005/8/colors/accent2_1" csCatId="accent2" phldr="1"/>
      <dgm:spPr/>
      <dgm:t>
        <a:bodyPr/>
        <a:lstStyle/>
        <a:p>
          <a:endParaRPr lang="en-IN"/>
        </a:p>
      </dgm:t>
    </dgm:pt>
    <dgm:pt modelId="{AB3DFEA6-ED3C-42C5-B8FB-1ADADABBB2F9}">
      <dgm:prSet phldrT="[Text]"/>
      <dgm:spPr/>
      <dgm:t>
        <a:bodyPr/>
        <a:lstStyle/>
        <a:p>
          <a:r>
            <a:rPr lang="en-US" dirty="0"/>
            <a:t>Reasoning</a:t>
          </a:r>
          <a:endParaRPr lang="en-IN" dirty="0"/>
        </a:p>
      </dgm:t>
    </dgm:pt>
    <dgm:pt modelId="{3240869E-0F5C-44B5-A4E2-8FFA879F1C96}" type="parTrans" cxnId="{F1432480-028F-470C-8AD3-459E6A6CF097}">
      <dgm:prSet/>
      <dgm:spPr/>
      <dgm:t>
        <a:bodyPr/>
        <a:lstStyle/>
        <a:p>
          <a:endParaRPr lang="en-IN"/>
        </a:p>
      </dgm:t>
    </dgm:pt>
    <dgm:pt modelId="{A9EEF39D-E145-43DD-BCF8-CD7EB7510155}" type="sibTrans" cxnId="{F1432480-028F-470C-8AD3-459E6A6CF097}">
      <dgm:prSet/>
      <dgm:spPr/>
      <dgm:t>
        <a:bodyPr/>
        <a:lstStyle/>
        <a:p>
          <a:endParaRPr lang="en-IN"/>
        </a:p>
      </dgm:t>
    </dgm:pt>
    <dgm:pt modelId="{DAD80382-8061-488D-8437-C10900F3B582}">
      <dgm:prSet phldrT="[Text]"/>
      <dgm:spPr/>
      <dgm:t>
        <a:bodyPr/>
        <a:lstStyle/>
        <a:p>
          <a:r>
            <a:rPr lang="en-US" dirty="0"/>
            <a:t>Learning</a:t>
          </a:r>
          <a:endParaRPr lang="en-IN" dirty="0"/>
        </a:p>
      </dgm:t>
    </dgm:pt>
    <dgm:pt modelId="{A092CA9D-4DEF-46DA-9CB8-59C6AA0C55EF}" type="parTrans" cxnId="{46C2C8A2-E5F4-4A2C-B47B-07ED029FC770}">
      <dgm:prSet/>
      <dgm:spPr/>
      <dgm:t>
        <a:bodyPr/>
        <a:lstStyle/>
        <a:p>
          <a:endParaRPr lang="en-IN"/>
        </a:p>
      </dgm:t>
    </dgm:pt>
    <dgm:pt modelId="{60719999-F4BC-4296-9EF6-CF7F5495D7EB}" type="sibTrans" cxnId="{46C2C8A2-E5F4-4A2C-B47B-07ED029FC770}">
      <dgm:prSet/>
      <dgm:spPr/>
      <dgm:t>
        <a:bodyPr/>
        <a:lstStyle/>
        <a:p>
          <a:endParaRPr lang="en-IN"/>
        </a:p>
      </dgm:t>
    </dgm:pt>
    <dgm:pt modelId="{3369B1C0-59F6-48DC-9DC5-94A3AE22EEFF}">
      <dgm:prSet phldrT="[Text]"/>
      <dgm:spPr/>
      <dgm:t>
        <a:bodyPr/>
        <a:lstStyle/>
        <a:p>
          <a:r>
            <a:rPr lang="en-US" dirty="0"/>
            <a:t>Problem solving</a:t>
          </a:r>
          <a:endParaRPr lang="en-IN" dirty="0"/>
        </a:p>
      </dgm:t>
    </dgm:pt>
    <dgm:pt modelId="{60C94D30-010B-455A-9B7A-384A6B338492}" type="parTrans" cxnId="{595B6247-84DB-4117-BC51-F54F0908E7E4}">
      <dgm:prSet/>
      <dgm:spPr/>
      <dgm:t>
        <a:bodyPr/>
        <a:lstStyle/>
        <a:p>
          <a:endParaRPr lang="en-IN"/>
        </a:p>
      </dgm:t>
    </dgm:pt>
    <dgm:pt modelId="{EC6E38BF-10DC-41C1-BC5A-F7A12F69C90D}" type="sibTrans" cxnId="{595B6247-84DB-4117-BC51-F54F0908E7E4}">
      <dgm:prSet/>
      <dgm:spPr/>
      <dgm:t>
        <a:bodyPr/>
        <a:lstStyle/>
        <a:p>
          <a:endParaRPr lang="en-IN"/>
        </a:p>
      </dgm:t>
    </dgm:pt>
    <dgm:pt modelId="{0C98C454-76AB-4BFA-9C11-642E50155060}">
      <dgm:prSet phldrT="[Text]"/>
      <dgm:spPr/>
      <dgm:t>
        <a:bodyPr/>
        <a:lstStyle/>
        <a:p>
          <a:r>
            <a:rPr lang="en-US" dirty="0"/>
            <a:t>Perception</a:t>
          </a:r>
          <a:endParaRPr lang="en-IN" dirty="0"/>
        </a:p>
      </dgm:t>
    </dgm:pt>
    <dgm:pt modelId="{5B50B26D-3D2B-459B-A454-594CE0E701B4}" type="parTrans" cxnId="{6EA86834-28FB-41CF-87F4-466001BDE9F0}">
      <dgm:prSet/>
      <dgm:spPr/>
      <dgm:t>
        <a:bodyPr/>
        <a:lstStyle/>
        <a:p>
          <a:endParaRPr lang="en-IN"/>
        </a:p>
      </dgm:t>
    </dgm:pt>
    <dgm:pt modelId="{359E649D-D846-4F72-832B-AC41F4184FE1}" type="sibTrans" cxnId="{6EA86834-28FB-41CF-87F4-466001BDE9F0}">
      <dgm:prSet/>
      <dgm:spPr/>
      <dgm:t>
        <a:bodyPr/>
        <a:lstStyle/>
        <a:p>
          <a:endParaRPr lang="en-IN"/>
        </a:p>
      </dgm:t>
    </dgm:pt>
    <dgm:pt modelId="{04239188-896C-4EE1-9245-99472B845C60}" type="pres">
      <dgm:prSet presAssocID="{488DE2FD-67F3-40C7-9C1E-117255311012}" presName="linear" presStyleCnt="0">
        <dgm:presLayoutVars>
          <dgm:dir/>
          <dgm:animLvl val="lvl"/>
          <dgm:resizeHandles val="exact"/>
        </dgm:presLayoutVars>
      </dgm:prSet>
      <dgm:spPr/>
    </dgm:pt>
    <dgm:pt modelId="{08039C1C-B329-45A7-8707-1BD30CE9538E}" type="pres">
      <dgm:prSet presAssocID="{AB3DFEA6-ED3C-42C5-B8FB-1ADADABBB2F9}" presName="parentLin" presStyleCnt="0"/>
      <dgm:spPr/>
    </dgm:pt>
    <dgm:pt modelId="{CF4723B7-177E-4E6A-843D-6F6D75C333FE}" type="pres">
      <dgm:prSet presAssocID="{AB3DFEA6-ED3C-42C5-B8FB-1ADADABBB2F9}" presName="parentLeftMargin" presStyleLbl="node1" presStyleIdx="0" presStyleCnt="4"/>
      <dgm:spPr/>
    </dgm:pt>
    <dgm:pt modelId="{6266DB8C-57B7-4E60-8921-0C6E0C064A48}" type="pres">
      <dgm:prSet presAssocID="{AB3DFEA6-ED3C-42C5-B8FB-1ADADABBB2F9}" presName="parentText" presStyleLbl="node1" presStyleIdx="0" presStyleCnt="4">
        <dgm:presLayoutVars>
          <dgm:chMax val="0"/>
          <dgm:bulletEnabled val="1"/>
        </dgm:presLayoutVars>
      </dgm:prSet>
      <dgm:spPr/>
    </dgm:pt>
    <dgm:pt modelId="{EA79A168-8E4B-4290-A2D7-AE2872B8A25F}" type="pres">
      <dgm:prSet presAssocID="{AB3DFEA6-ED3C-42C5-B8FB-1ADADABBB2F9}" presName="negativeSpace" presStyleCnt="0"/>
      <dgm:spPr/>
    </dgm:pt>
    <dgm:pt modelId="{A4265014-5778-46D1-B6AE-4B115D968D1E}" type="pres">
      <dgm:prSet presAssocID="{AB3DFEA6-ED3C-42C5-B8FB-1ADADABBB2F9}" presName="childText" presStyleLbl="conFgAcc1" presStyleIdx="0" presStyleCnt="4">
        <dgm:presLayoutVars>
          <dgm:bulletEnabled val="1"/>
        </dgm:presLayoutVars>
      </dgm:prSet>
      <dgm:spPr/>
    </dgm:pt>
    <dgm:pt modelId="{CE28CBDE-EA0F-497B-90B0-059B993F1A41}" type="pres">
      <dgm:prSet presAssocID="{A9EEF39D-E145-43DD-BCF8-CD7EB7510155}" presName="spaceBetweenRectangles" presStyleCnt="0"/>
      <dgm:spPr/>
    </dgm:pt>
    <dgm:pt modelId="{3B82DBD6-BFBD-4524-8CCD-7516D8AFD0DA}" type="pres">
      <dgm:prSet presAssocID="{DAD80382-8061-488D-8437-C10900F3B582}" presName="parentLin" presStyleCnt="0"/>
      <dgm:spPr/>
    </dgm:pt>
    <dgm:pt modelId="{3B33E186-9E21-4450-A4C2-72E90D314BFB}" type="pres">
      <dgm:prSet presAssocID="{DAD80382-8061-488D-8437-C10900F3B582}" presName="parentLeftMargin" presStyleLbl="node1" presStyleIdx="0" presStyleCnt="4"/>
      <dgm:spPr/>
    </dgm:pt>
    <dgm:pt modelId="{A7E6C72D-CCA5-4A80-8D01-B58E395EF31F}" type="pres">
      <dgm:prSet presAssocID="{DAD80382-8061-488D-8437-C10900F3B582}" presName="parentText" presStyleLbl="node1" presStyleIdx="1" presStyleCnt="4">
        <dgm:presLayoutVars>
          <dgm:chMax val="0"/>
          <dgm:bulletEnabled val="1"/>
        </dgm:presLayoutVars>
      </dgm:prSet>
      <dgm:spPr/>
    </dgm:pt>
    <dgm:pt modelId="{79DD74C8-DD3D-4F1F-A510-3719749700FE}" type="pres">
      <dgm:prSet presAssocID="{DAD80382-8061-488D-8437-C10900F3B582}" presName="negativeSpace" presStyleCnt="0"/>
      <dgm:spPr/>
    </dgm:pt>
    <dgm:pt modelId="{767A481E-4EA2-4044-986D-705252EE1BF7}" type="pres">
      <dgm:prSet presAssocID="{DAD80382-8061-488D-8437-C10900F3B582}" presName="childText" presStyleLbl="conFgAcc1" presStyleIdx="1" presStyleCnt="4">
        <dgm:presLayoutVars>
          <dgm:bulletEnabled val="1"/>
        </dgm:presLayoutVars>
      </dgm:prSet>
      <dgm:spPr/>
    </dgm:pt>
    <dgm:pt modelId="{86B32304-7D72-4426-9638-DC9186FA2C18}" type="pres">
      <dgm:prSet presAssocID="{60719999-F4BC-4296-9EF6-CF7F5495D7EB}" presName="spaceBetweenRectangles" presStyleCnt="0"/>
      <dgm:spPr/>
    </dgm:pt>
    <dgm:pt modelId="{45805632-6C67-4762-80CE-CB307A907D56}" type="pres">
      <dgm:prSet presAssocID="{3369B1C0-59F6-48DC-9DC5-94A3AE22EEFF}" presName="parentLin" presStyleCnt="0"/>
      <dgm:spPr/>
    </dgm:pt>
    <dgm:pt modelId="{4C8CD027-036D-4D70-94C6-AE351A4A80BF}" type="pres">
      <dgm:prSet presAssocID="{3369B1C0-59F6-48DC-9DC5-94A3AE22EEFF}" presName="parentLeftMargin" presStyleLbl="node1" presStyleIdx="1" presStyleCnt="4"/>
      <dgm:spPr/>
    </dgm:pt>
    <dgm:pt modelId="{881A8A7B-FFC0-4C9D-8CCD-AE53526F4FF1}" type="pres">
      <dgm:prSet presAssocID="{3369B1C0-59F6-48DC-9DC5-94A3AE22EEFF}" presName="parentText" presStyleLbl="node1" presStyleIdx="2" presStyleCnt="4">
        <dgm:presLayoutVars>
          <dgm:chMax val="0"/>
          <dgm:bulletEnabled val="1"/>
        </dgm:presLayoutVars>
      </dgm:prSet>
      <dgm:spPr/>
    </dgm:pt>
    <dgm:pt modelId="{E6B62379-FBE3-4E29-AC9B-FC9DA7AC381A}" type="pres">
      <dgm:prSet presAssocID="{3369B1C0-59F6-48DC-9DC5-94A3AE22EEFF}" presName="negativeSpace" presStyleCnt="0"/>
      <dgm:spPr/>
    </dgm:pt>
    <dgm:pt modelId="{FCD73014-B6AD-4EFC-B349-EEA88742E135}" type="pres">
      <dgm:prSet presAssocID="{3369B1C0-59F6-48DC-9DC5-94A3AE22EEFF}" presName="childText" presStyleLbl="conFgAcc1" presStyleIdx="2" presStyleCnt="4">
        <dgm:presLayoutVars>
          <dgm:bulletEnabled val="1"/>
        </dgm:presLayoutVars>
      </dgm:prSet>
      <dgm:spPr/>
    </dgm:pt>
    <dgm:pt modelId="{D6BE7DAB-0E61-4A4D-AB84-3B4CE72455B5}" type="pres">
      <dgm:prSet presAssocID="{EC6E38BF-10DC-41C1-BC5A-F7A12F69C90D}" presName="spaceBetweenRectangles" presStyleCnt="0"/>
      <dgm:spPr/>
    </dgm:pt>
    <dgm:pt modelId="{24542161-045E-47C2-9A2B-68D4691EB750}" type="pres">
      <dgm:prSet presAssocID="{0C98C454-76AB-4BFA-9C11-642E50155060}" presName="parentLin" presStyleCnt="0"/>
      <dgm:spPr/>
    </dgm:pt>
    <dgm:pt modelId="{33B54E43-EE80-4D1E-BCAD-7E76EDADC88A}" type="pres">
      <dgm:prSet presAssocID="{0C98C454-76AB-4BFA-9C11-642E50155060}" presName="parentLeftMargin" presStyleLbl="node1" presStyleIdx="2" presStyleCnt="4"/>
      <dgm:spPr/>
    </dgm:pt>
    <dgm:pt modelId="{E51291DA-7B83-47CD-9139-0B5E83DAB0BC}" type="pres">
      <dgm:prSet presAssocID="{0C98C454-76AB-4BFA-9C11-642E50155060}" presName="parentText" presStyleLbl="node1" presStyleIdx="3" presStyleCnt="4">
        <dgm:presLayoutVars>
          <dgm:chMax val="0"/>
          <dgm:bulletEnabled val="1"/>
        </dgm:presLayoutVars>
      </dgm:prSet>
      <dgm:spPr/>
    </dgm:pt>
    <dgm:pt modelId="{C996ED06-DFD4-41EA-8A14-D18DE24584FD}" type="pres">
      <dgm:prSet presAssocID="{0C98C454-76AB-4BFA-9C11-642E50155060}" presName="negativeSpace" presStyleCnt="0"/>
      <dgm:spPr/>
    </dgm:pt>
    <dgm:pt modelId="{91B1E9E2-42BA-4582-9ADB-CF804498F80C}" type="pres">
      <dgm:prSet presAssocID="{0C98C454-76AB-4BFA-9C11-642E50155060}" presName="childText" presStyleLbl="conFgAcc1" presStyleIdx="3" presStyleCnt="4">
        <dgm:presLayoutVars>
          <dgm:bulletEnabled val="1"/>
        </dgm:presLayoutVars>
      </dgm:prSet>
      <dgm:spPr/>
    </dgm:pt>
  </dgm:ptLst>
  <dgm:cxnLst>
    <dgm:cxn modelId="{FEEA6E04-E6A1-4771-AA44-BEC69C10752F}" type="presOf" srcId="{AB3DFEA6-ED3C-42C5-B8FB-1ADADABBB2F9}" destId="{6266DB8C-57B7-4E60-8921-0C6E0C064A48}" srcOrd="1" destOrd="0" presId="urn:microsoft.com/office/officeart/2005/8/layout/list1"/>
    <dgm:cxn modelId="{DEF7330A-D4C9-4D3F-9AB7-97C38053D5D1}" type="presOf" srcId="{3369B1C0-59F6-48DC-9DC5-94A3AE22EEFF}" destId="{881A8A7B-FFC0-4C9D-8CCD-AE53526F4FF1}" srcOrd="1" destOrd="0" presId="urn:microsoft.com/office/officeart/2005/8/layout/list1"/>
    <dgm:cxn modelId="{C204F023-48DA-48DF-9BFD-AD3320187AEA}" type="presOf" srcId="{DAD80382-8061-488D-8437-C10900F3B582}" destId="{A7E6C72D-CCA5-4A80-8D01-B58E395EF31F}" srcOrd="1" destOrd="0" presId="urn:microsoft.com/office/officeart/2005/8/layout/list1"/>
    <dgm:cxn modelId="{6EA86834-28FB-41CF-87F4-466001BDE9F0}" srcId="{488DE2FD-67F3-40C7-9C1E-117255311012}" destId="{0C98C454-76AB-4BFA-9C11-642E50155060}" srcOrd="3" destOrd="0" parTransId="{5B50B26D-3D2B-459B-A454-594CE0E701B4}" sibTransId="{359E649D-D846-4F72-832B-AC41F4184FE1}"/>
    <dgm:cxn modelId="{595B6247-84DB-4117-BC51-F54F0908E7E4}" srcId="{488DE2FD-67F3-40C7-9C1E-117255311012}" destId="{3369B1C0-59F6-48DC-9DC5-94A3AE22EEFF}" srcOrd="2" destOrd="0" parTransId="{60C94D30-010B-455A-9B7A-384A6B338492}" sibTransId="{EC6E38BF-10DC-41C1-BC5A-F7A12F69C90D}"/>
    <dgm:cxn modelId="{43CB836B-FB1B-4C93-BB03-3B4B99A2D3A8}" type="presOf" srcId="{0C98C454-76AB-4BFA-9C11-642E50155060}" destId="{E51291DA-7B83-47CD-9139-0B5E83DAB0BC}" srcOrd="1" destOrd="0" presId="urn:microsoft.com/office/officeart/2005/8/layout/list1"/>
    <dgm:cxn modelId="{F1432480-028F-470C-8AD3-459E6A6CF097}" srcId="{488DE2FD-67F3-40C7-9C1E-117255311012}" destId="{AB3DFEA6-ED3C-42C5-B8FB-1ADADABBB2F9}" srcOrd="0" destOrd="0" parTransId="{3240869E-0F5C-44B5-A4E2-8FFA879F1C96}" sibTransId="{A9EEF39D-E145-43DD-BCF8-CD7EB7510155}"/>
    <dgm:cxn modelId="{61DD9F9D-0A44-4D12-BDDE-2CC875B9B5B1}" type="presOf" srcId="{AB3DFEA6-ED3C-42C5-B8FB-1ADADABBB2F9}" destId="{CF4723B7-177E-4E6A-843D-6F6D75C333FE}" srcOrd="0" destOrd="0" presId="urn:microsoft.com/office/officeart/2005/8/layout/list1"/>
    <dgm:cxn modelId="{46C2C8A2-E5F4-4A2C-B47B-07ED029FC770}" srcId="{488DE2FD-67F3-40C7-9C1E-117255311012}" destId="{DAD80382-8061-488D-8437-C10900F3B582}" srcOrd="1" destOrd="0" parTransId="{A092CA9D-4DEF-46DA-9CB8-59C6AA0C55EF}" sibTransId="{60719999-F4BC-4296-9EF6-CF7F5495D7EB}"/>
    <dgm:cxn modelId="{13B8EBAD-2AF2-41CD-B682-4BF20FA18EB0}" type="presOf" srcId="{0C98C454-76AB-4BFA-9C11-642E50155060}" destId="{33B54E43-EE80-4D1E-BCAD-7E76EDADC88A}" srcOrd="0" destOrd="0" presId="urn:microsoft.com/office/officeart/2005/8/layout/list1"/>
    <dgm:cxn modelId="{2CB688C1-F295-41FC-94FA-CFB23BBE3CF3}" type="presOf" srcId="{488DE2FD-67F3-40C7-9C1E-117255311012}" destId="{04239188-896C-4EE1-9245-99472B845C60}" srcOrd="0" destOrd="0" presId="urn:microsoft.com/office/officeart/2005/8/layout/list1"/>
    <dgm:cxn modelId="{20D445E2-E6A6-45B0-984D-2D69E93B093F}" type="presOf" srcId="{DAD80382-8061-488D-8437-C10900F3B582}" destId="{3B33E186-9E21-4450-A4C2-72E90D314BFB}" srcOrd="0" destOrd="0" presId="urn:microsoft.com/office/officeart/2005/8/layout/list1"/>
    <dgm:cxn modelId="{7EB179F2-E01A-493C-AA0B-74BC33D10F7E}" type="presOf" srcId="{3369B1C0-59F6-48DC-9DC5-94A3AE22EEFF}" destId="{4C8CD027-036D-4D70-94C6-AE351A4A80BF}" srcOrd="0" destOrd="0" presId="urn:microsoft.com/office/officeart/2005/8/layout/list1"/>
    <dgm:cxn modelId="{0BC90C4F-DE54-4CB3-B2B3-34D523877DF2}" type="presParOf" srcId="{04239188-896C-4EE1-9245-99472B845C60}" destId="{08039C1C-B329-45A7-8707-1BD30CE9538E}" srcOrd="0" destOrd="0" presId="urn:microsoft.com/office/officeart/2005/8/layout/list1"/>
    <dgm:cxn modelId="{72E710AC-1214-45C9-8094-BEB4BF444077}" type="presParOf" srcId="{08039C1C-B329-45A7-8707-1BD30CE9538E}" destId="{CF4723B7-177E-4E6A-843D-6F6D75C333FE}" srcOrd="0" destOrd="0" presId="urn:microsoft.com/office/officeart/2005/8/layout/list1"/>
    <dgm:cxn modelId="{96C76031-1709-478E-B2B8-98EF739C00AE}" type="presParOf" srcId="{08039C1C-B329-45A7-8707-1BD30CE9538E}" destId="{6266DB8C-57B7-4E60-8921-0C6E0C064A48}" srcOrd="1" destOrd="0" presId="urn:microsoft.com/office/officeart/2005/8/layout/list1"/>
    <dgm:cxn modelId="{D5C7FFBA-252C-4EB3-AC45-7D63759FA80B}" type="presParOf" srcId="{04239188-896C-4EE1-9245-99472B845C60}" destId="{EA79A168-8E4B-4290-A2D7-AE2872B8A25F}" srcOrd="1" destOrd="0" presId="urn:microsoft.com/office/officeart/2005/8/layout/list1"/>
    <dgm:cxn modelId="{EFBCEB1B-F687-443C-8F1F-D676AA255A0B}" type="presParOf" srcId="{04239188-896C-4EE1-9245-99472B845C60}" destId="{A4265014-5778-46D1-B6AE-4B115D968D1E}" srcOrd="2" destOrd="0" presId="urn:microsoft.com/office/officeart/2005/8/layout/list1"/>
    <dgm:cxn modelId="{7BAC6A38-CDDC-4FD5-9838-CE9574EE8FB2}" type="presParOf" srcId="{04239188-896C-4EE1-9245-99472B845C60}" destId="{CE28CBDE-EA0F-497B-90B0-059B993F1A41}" srcOrd="3" destOrd="0" presId="urn:microsoft.com/office/officeart/2005/8/layout/list1"/>
    <dgm:cxn modelId="{19B550F7-3B7A-4786-957F-09CDD5EF71D3}" type="presParOf" srcId="{04239188-896C-4EE1-9245-99472B845C60}" destId="{3B82DBD6-BFBD-4524-8CCD-7516D8AFD0DA}" srcOrd="4" destOrd="0" presId="urn:microsoft.com/office/officeart/2005/8/layout/list1"/>
    <dgm:cxn modelId="{5A241E62-4423-4DA8-8473-677AB85A2278}" type="presParOf" srcId="{3B82DBD6-BFBD-4524-8CCD-7516D8AFD0DA}" destId="{3B33E186-9E21-4450-A4C2-72E90D314BFB}" srcOrd="0" destOrd="0" presId="urn:microsoft.com/office/officeart/2005/8/layout/list1"/>
    <dgm:cxn modelId="{D3E10B16-6650-4BF9-AD97-BB2890B48337}" type="presParOf" srcId="{3B82DBD6-BFBD-4524-8CCD-7516D8AFD0DA}" destId="{A7E6C72D-CCA5-4A80-8D01-B58E395EF31F}" srcOrd="1" destOrd="0" presId="urn:microsoft.com/office/officeart/2005/8/layout/list1"/>
    <dgm:cxn modelId="{8CE01A33-0100-4F5E-BC02-2E36CA4666BA}" type="presParOf" srcId="{04239188-896C-4EE1-9245-99472B845C60}" destId="{79DD74C8-DD3D-4F1F-A510-3719749700FE}" srcOrd="5" destOrd="0" presId="urn:microsoft.com/office/officeart/2005/8/layout/list1"/>
    <dgm:cxn modelId="{43FC5849-CADE-4D3F-961A-DFBE0F5AF918}" type="presParOf" srcId="{04239188-896C-4EE1-9245-99472B845C60}" destId="{767A481E-4EA2-4044-986D-705252EE1BF7}" srcOrd="6" destOrd="0" presId="urn:microsoft.com/office/officeart/2005/8/layout/list1"/>
    <dgm:cxn modelId="{725D7A9F-BF7C-421D-852A-BB026CC05588}" type="presParOf" srcId="{04239188-896C-4EE1-9245-99472B845C60}" destId="{86B32304-7D72-4426-9638-DC9186FA2C18}" srcOrd="7" destOrd="0" presId="urn:microsoft.com/office/officeart/2005/8/layout/list1"/>
    <dgm:cxn modelId="{49016D67-EF03-48C1-BA55-74775106F1C8}" type="presParOf" srcId="{04239188-896C-4EE1-9245-99472B845C60}" destId="{45805632-6C67-4762-80CE-CB307A907D56}" srcOrd="8" destOrd="0" presId="urn:microsoft.com/office/officeart/2005/8/layout/list1"/>
    <dgm:cxn modelId="{82502BCC-1E09-446D-B2D4-23BE8AF6BDCF}" type="presParOf" srcId="{45805632-6C67-4762-80CE-CB307A907D56}" destId="{4C8CD027-036D-4D70-94C6-AE351A4A80BF}" srcOrd="0" destOrd="0" presId="urn:microsoft.com/office/officeart/2005/8/layout/list1"/>
    <dgm:cxn modelId="{3AEAB1F8-C151-4B43-B684-EFF3CC4090D6}" type="presParOf" srcId="{45805632-6C67-4762-80CE-CB307A907D56}" destId="{881A8A7B-FFC0-4C9D-8CCD-AE53526F4FF1}" srcOrd="1" destOrd="0" presId="urn:microsoft.com/office/officeart/2005/8/layout/list1"/>
    <dgm:cxn modelId="{94838E55-D396-4DFA-88CF-53BDB448F71C}" type="presParOf" srcId="{04239188-896C-4EE1-9245-99472B845C60}" destId="{E6B62379-FBE3-4E29-AC9B-FC9DA7AC381A}" srcOrd="9" destOrd="0" presId="urn:microsoft.com/office/officeart/2005/8/layout/list1"/>
    <dgm:cxn modelId="{602B637A-AA4E-4177-9F7A-F7E5940B2E71}" type="presParOf" srcId="{04239188-896C-4EE1-9245-99472B845C60}" destId="{FCD73014-B6AD-4EFC-B349-EEA88742E135}" srcOrd="10" destOrd="0" presId="urn:microsoft.com/office/officeart/2005/8/layout/list1"/>
    <dgm:cxn modelId="{14CDD04F-338D-46C6-BD6F-2805F6E48809}" type="presParOf" srcId="{04239188-896C-4EE1-9245-99472B845C60}" destId="{D6BE7DAB-0E61-4A4D-AB84-3B4CE72455B5}" srcOrd="11" destOrd="0" presId="urn:microsoft.com/office/officeart/2005/8/layout/list1"/>
    <dgm:cxn modelId="{8059CDF8-0FAD-4872-BE21-70943075EEEE}" type="presParOf" srcId="{04239188-896C-4EE1-9245-99472B845C60}" destId="{24542161-045E-47C2-9A2B-68D4691EB750}" srcOrd="12" destOrd="0" presId="urn:microsoft.com/office/officeart/2005/8/layout/list1"/>
    <dgm:cxn modelId="{C782C5D9-83EB-47D9-8AC0-7DCF40638084}" type="presParOf" srcId="{24542161-045E-47C2-9A2B-68D4691EB750}" destId="{33B54E43-EE80-4D1E-BCAD-7E76EDADC88A}" srcOrd="0" destOrd="0" presId="urn:microsoft.com/office/officeart/2005/8/layout/list1"/>
    <dgm:cxn modelId="{7882E5C7-246F-4204-87C9-425EF0B9B3B5}" type="presParOf" srcId="{24542161-045E-47C2-9A2B-68D4691EB750}" destId="{E51291DA-7B83-47CD-9139-0B5E83DAB0BC}" srcOrd="1" destOrd="0" presId="urn:microsoft.com/office/officeart/2005/8/layout/list1"/>
    <dgm:cxn modelId="{7A12EC07-FF6A-41E9-B09F-25D036E2DC3C}" type="presParOf" srcId="{04239188-896C-4EE1-9245-99472B845C60}" destId="{C996ED06-DFD4-41EA-8A14-D18DE24584FD}" srcOrd="13" destOrd="0" presId="urn:microsoft.com/office/officeart/2005/8/layout/list1"/>
    <dgm:cxn modelId="{C06822CA-01FD-46C1-9660-FFEFBE953FCD}" type="presParOf" srcId="{04239188-896C-4EE1-9245-99472B845C60}" destId="{91B1E9E2-42BA-4582-9ADB-CF804498F80C}" srcOrd="14"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D328AA6-28CB-4FA0-86DB-83330E22D54E}" type="doc">
      <dgm:prSet loTypeId="urn:microsoft.com/office/officeart/2005/8/layout/radial3" loCatId="relationship" qsTypeId="urn:microsoft.com/office/officeart/2005/8/quickstyle/simple1" qsCatId="simple" csTypeId="urn:microsoft.com/office/officeart/2005/8/colors/colorful1" csCatId="colorful" phldr="1"/>
      <dgm:spPr/>
      <dgm:t>
        <a:bodyPr/>
        <a:lstStyle/>
        <a:p>
          <a:endParaRPr lang="en-IN"/>
        </a:p>
      </dgm:t>
    </dgm:pt>
    <dgm:pt modelId="{D2B00DB0-2B49-4CDE-8314-0D5349983BF1}">
      <dgm:prSet phldrT="[Text]"/>
      <dgm:spPr/>
      <dgm:t>
        <a:bodyPr/>
        <a:lstStyle/>
        <a:p>
          <a:pPr>
            <a:lnSpc>
              <a:spcPct val="100000"/>
            </a:lnSpc>
            <a:spcAft>
              <a:spcPts val="0"/>
            </a:spcAft>
          </a:pPr>
          <a:r>
            <a:rPr lang="en-US" dirty="0"/>
            <a:t>AI</a:t>
          </a:r>
        </a:p>
        <a:p>
          <a:pPr>
            <a:lnSpc>
              <a:spcPct val="100000"/>
            </a:lnSpc>
            <a:spcAft>
              <a:spcPts val="0"/>
            </a:spcAft>
          </a:pPr>
          <a:r>
            <a:rPr lang="en-US" dirty="0"/>
            <a:t>CORE</a:t>
          </a:r>
          <a:endParaRPr lang="en-IN" dirty="0"/>
        </a:p>
      </dgm:t>
    </dgm:pt>
    <dgm:pt modelId="{1BCFB6C0-84D9-4C4E-B4EC-13FB79AC7EC5}" type="parTrans" cxnId="{51DDA8EF-6EA9-4FE9-96B3-5447E83E9A5B}">
      <dgm:prSet/>
      <dgm:spPr/>
      <dgm:t>
        <a:bodyPr/>
        <a:lstStyle/>
        <a:p>
          <a:endParaRPr lang="en-IN"/>
        </a:p>
      </dgm:t>
    </dgm:pt>
    <dgm:pt modelId="{2BA89CDC-820D-4E3D-83F4-F628ECD8584E}" type="sibTrans" cxnId="{51DDA8EF-6EA9-4FE9-96B3-5447E83E9A5B}">
      <dgm:prSet/>
      <dgm:spPr/>
      <dgm:t>
        <a:bodyPr/>
        <a:lstStyle/>
        <a:p>
          <a:endParaRPr lang="en-IN"/>
        </a:p>
      </dgm:t>
    </dgm:pt>
    <dgm:pt modelId="{DCDD9203-C465-4518-A566-930F78301238}">
      <dgm:prSet phldrT="[Text]"/>
      <dgm:spPr/>
      <dgm:t>
        <a:bodyPr/>
        <a:lstStyle/>
        <a:p>
          <a:r>
            <a:rPr lang="en-IN" b="1" i="0" dirty="0"/>
            <a:t>Machine Learning (ML)</a:t>
          </a:r>
          <a:endParaRPr lang="en-IN" dirty="0"/>
        </a:p>
      </dgm:t>
    </dgm:pt>
    <dgm:pt modelId="{6D0DAE09-9D09-431C-BA64-8923FAC2FBD9}" type="parTrans" cxnId="{00EE548A-E411-4D0F-8EC9-EC9E102B5EAC}">
      <dgm:prSet/>
      <dgm:spPr/>
      <dgm:t>
        <a:bodyPr/>
        <a:lstStyle/>
        <a:p>
          <a:endParaRPr lang="en-IN"/>
        </a:p>
      </dgm:t>
    </dgm:pt>
    <dgm:pt modelId="{C3149A2E-BBE1-4D13-B130-6C7E0DE8F6C8}" type="sibTrans" cxnId="{00EE548A-E411-4D0F-8EC9-EC9E102B5EAC}">
      <dgm:prSet/>
      <dgm:spPr/>
      <dgm:t>
        <a:bodyPr/>
        <a:lstStyle/>
        <a:p>
          <a:endParaRPr lang="en-IN"/>
        </a:p>
      </dgm:t>
    </dgm:pt>
    <dgm:pt modelId="{9E34D83F-721D-4F6D-9CE2-F313C97012EC}">
      <dgm:prSet phldrT="[Text]"/>
      <dgm:spPr/>
      <dgm:t>
        <a:bodyPr/>
        <a:lstStyle/>
        <a:p>
          <a:r>
            <a:rPr lang="en-US" b="1" i="0" dirty="0"/>
            <a:t>Neural Networks and Deep Learning:</a:t>
          </a:r>
          <a:endParaRPr lang="en-IN" dirty="0"/>
        </a:p>
      </dgm:t>
    </dgm:pt>
    <dgm:pt modelId="{4B07F7CE-BBED-44E8-BC1B-A4959F8ACB53}" type="parTrans" cxnId="{3DA1E2A5-FB0C-45BB-A53E-BF15C06F9A57}">
      <dgm:prSet/>
      <dgm:spPr/>
      <dgm:t>
        <a:bodyPr/>
        <a:lstStyle/>
        <a:p>
          <a:endParaRPr lang="en-IN"/>
        </a:p>
      </dgm:t>
    </dgm:pt>
    <dgm:pt modelId="{938DE2ED-F381-4716-97A1-8D797D996450}" type="sibTrans" cxnId="{3DA1E2A5-FB0C-45BB-A53E-BF15C06F9A57}">
      <dgm:prSet/>
      <dgm:spPr/>
      <dgm:t>
        <a:bodyPr/>
        <a:lstStyle/>
        <a:p>
          <a:endParaRPr lang="en-IN"/>
        </a:p>
      </dgm:t>
    </dgm:pt>
    <dgm:pt modelId="{9F6B6E16-6B23-4050-8173-043886CE531C}">
      <dgm:prSet phldrT="[Text]"/>
      <dgm:spPr/>
      <dgm:t>
        <a:bodyPr/>
        <a:lstStyle/>
        <a:p>
          <a:r>
            <a:rPr lang="en-IN" b="1" i="0" dirty="0"/>
            <a:t>Natural Language Processing (NLP):</a:t>
          </a:r>
          <a:endParaRPr lang="en-IN" dirty="0"/>
        </a:p>
      </dgm:t>
    </dgm:pt>
    <dgm:pt modelId="{0DBDD83C-F4C5-4A9B-A6F6-B016DAA0FF69}" type="parTrans" cxnId="{FCC6752C-3D30-462C-B83E-BEE495B4E3FA}">
      <dgm:prSet/>
      <dgm:spPr/>
      <dgm:t>
        <a:bodyPr/>
        <a:lstStyle/>
        <a:p>
          <a:endParaRPr lang="en-IN"/>
        </a:p>
      </dgm:t>
    </dgm:pt>
    <dgm:pt modelId="{FDA935D0-A060-4A2D-90D7-5CAE0235968E}" type="sibTrans" cxnId="{FCC6752C-3D30-462C-B83E-BEE495B4E3FA}">
      <dgm:prSet/>
      <dgm:spPr/>
      <dgm:t>
        <a:bodyPr/>
        <a:lstStyle/>
        <a:p>
          <a:endParaRPr lang="en-IN"/>
        </a:p>
      </dgm:t>
    </dgm:pt>
    <dgm:pt modelId="{A197385E-EA0B-4E61-9D37-6CB0FC3DC488}">
      <dgm:prSet phldrT="[Text]"/>
      <dgm:spPr/>
      <dgm:t>
        <a:bodyPr/>
        <a:lstStyle/>
        <a:p>
          <a:r>
            <a:rPr lang="en-IN" b="1" i="0" dirty="0"/>
            <a:t>Computer Vision:</a:t>
          </a:r>
          <a:endParaRPr lang="en-IN" dirty="0"/>
        </a:p>
      </dgm:t>
    </dgm:pt>
    <dgm:pt modelId="{9F82D7A0-5E54-4F64-B5C6-CD49E3A13472}" type="parTrans" cxnId="{D8B88B0A-F058-4D45-B9FC-1698CA2D8D7D}">
      <dgm:prSet/>
      <dgm:spPr/>
      <dgm:t>
        <a:bodyPr/>
        <a:lstStyle/>
        <a:p>
          <a:endParaRPr lang="en-IN"/>
        </a:p>
      </dgm:t>
    </dgm:pt>
    <dgm:pt modelId="{30AAA33B-42AB-42F5-B45E-9537513DDC54}" type="sibTrans" cxnId="{D8B88B0A-F058-4D45-B9FC-1698CA2D8D7D}">
      <dgm:prSet/>
      <dgm:spPr/>
      <dgm:t>
        <a:bodyPr/>
        <a:lstStyle/>
        <a:p>
          <a:endParaRPr lang="en-IN"/>
        </a:p>
      </dgm:t>
    </dgm:pt>
    <dgm:pt modelId="{045D905E-8CD4-4E56-AA0A-90B6394EABD6}">
      <dgm:prSet phldrT="[Text]"/>
      <dgm:spPr/>
      <dgm:t>
        <a:bodyPr/>
        <a:lstStyle/>
        <a:p>
          <a:r>
            <a:rPr lang="en-IN" b="1" i="0" dirty="0"/>
            <a:t>Reinforcement Learning:</a:t>
          </a:r>
          <a:endParaRPr lang="en-IN" dirty="0"/>
        </a:p>
      </dgm:t>
    </dgm:pt>
    <dgm:pt modelId="{D14ED49B-CB56-4EFB-8676-E93FE4ECD874}" type="parTrans" cxnId="{05047365-D062-4205-B9CB-B5A74940C7BE}">
      <dgm:prSet/>
      <dgm:spPr/>
      <dgm:t>
        <a:bodyPr/>
        <a:lstStyle/>
        <a:p>
          <a:endParaRPr lang="en-IN"/>
        </a:p>
      </dgm:t>
    </dgm:pt>
    <dgm:pt modelId="{1962F6E4-445F-48E5-A4C6-CB5569F5D71E}" type="sibTrans" cxnId="{05047365-D062-4205-B9CB-B5A74940C7BE}">
      <dgm:prSet/>
      <dgm:spPr/>
      <dgm:t>
        <a:bodyPr/>
        <a:lstStyle/>
        <a:p>
          <a:endParaRPr lang="en-IN"/>
        </a:p>
      </dgm:t>
    </dgm:pt>
    <dgm:pt modelId="{27C6D487-C62A-46CF-832F-E666E85FD53B}">
      <dgm:prSet phldrT="[Text]"/>
      <dgm:spPr/>
      <dgm:t>
        <a:bodyPr/>
        <a:lstStyle/>
        <a:p>
          <a:r>
            <a:rPr lang="en-IN" b="1" i="0" dirty="0"/>
            <a:t>Knowledge Representation and Reasoning:</a:t>
          </a:r>
          <a:endParaRPr lang="en-IN" dirty="0"/>
        </a:p>
      </dgm:t>
    </dgm:pt>
    <dgm:pt modelId="{04E97BA3-25A3-4DAB-BA0F-D82F32A06C72}" type="parTrans" cxnId="{E666A404-4B57-4238-8835-575E55206D07}">
      <dgm:prSet/>
      <dgm:spPr/>
      <dgm:t>
        <a:bodyPr/>
        <a:lstStyle/>
        <a:p>
          <a:endParaRPr lang="en-IN"/>
        </a:p>
      </dgm:t>
    </dgm:pt>
    <dgm:pt modelId="{D8AF3BF7-E9B7-4177-A2FA-01E4EF914030}" type="sibTrans" cxnId="{E666A404-4B57-4238-8835-575E55206D07}">
      <dgm:prSet/>
      <dgm:spPr/>
      <dgm:t>
        <a:bodyPr/>
        <a:lstStyle/>
        <a:p>
          <a:endParaRPr lang="en-IN"/>
        </a:p>
      </dgm:t>
    </dgm:pt>
    <dgm:pt modelId="{782AAA6D-DA88-400B-9B15-EC1B488F1834}">
      <dgm:prSet phldrT="[Text]"/>
      <dgm:spPr/>
      <dgm:t>
        <a:bodyPr/>
        <a:lstStyle/>
        <a:p>
          <a:r>
            <a:rPr lang="en-US" b="1" i="0" dirty="0"/>
            <a:t>Ethics and Bias in AI:</a:t>
          </a:r>
          <a:endParaRPr lang="en-IN" dirty="0"/>
        </a:p>
      </dgm:t>
    </dgm:pt>
    <dgm:pt modelId="{27EE7D87-6E35-46F6-AA5E-E285DDE815F7}" type="parTrans" cxnId="{79A61A8A-689D-4804-B5F1-E4293D8F9126}">
      <dgm:prSet/>
      <dgm:spPr/>
      <dgm:t>
        <a:bodyPr/>
        <a:lstStyle/>
        <a:p>
          <a:endParaRPr lang="en-IN"/>
        </a:p>
      </dgm:t>
    </dgm:pt>
    <dgm:pt modelId="{0B60EECB-316E-427F-B7C8-FA5F8150F095}" type="sibTrans" cxnId="{79A61A8A-689D-4804-B5F1-E4293D8F9126}">
      <dgm:prSet/>
      <dgm:spPr/>
      <dgm:t>
        <a:bodyPr/>
        <a:lstStyle/>
        <a:p>
          <a:endParaRPr lang="en-IN"/>
        </a:p>
      </dgm:t>
    </dgm:pt>
    <dgm:pt modelId="{16CCC2A4-56F1-469A-98EB-51966C6D5805}">
      <dgm:prSet phldrT="[Text]"/>
      <dgm:spPr/>
      <dgm:t>
        <a:bodyPr/>
        <a:lstStyle/>
        <a:p>
          <a:r>
            <a:rPr lang="en-US" b="1" i="0" dirty="0"/>
            <a:t>Symbolic AI and Expert Systems:</a:t>
          </a:r>
          <a:endParaRPr lang="en-IN" dirty="0"/>
        </a:p>
      </dgm:t>
    </dgm:pt>
    <dgm:pt modelId="{679524A2-31AD-4CE5-BF83-7B90455F1745}" type="parTrans" cxnId="{012F0CE6-CBD0-4A76-84BB-7D4377E2A8B5}">
      <dgm:prSet/>
      <dgm:spPr/>
      <dgm:t>
        <a:bodyPr/>
        <a:lstStyle/>
        <a:p>
          <a:endParaRPr lang="en-IN"/>
        </a:p>
      </dgm:t>
    </dgm:pt>
    <dgm:pt modelId="{6C586914-B3CA-42D0-9F20-CE9014277F21}" type="sibTrans" cxnId="{012F0CE6-CBD0-4A76-84BB-7D4377E2A8B5}">
      <dgm:prSet/>
      <dgm:spPr/>
      <dgm:t>
        <a:bodyPr/>
        <a:lstStyle/>
        <a:p>
          <a:endParaRPr lang="en-IN"/>
        </a:p>
      </dgm:t>
    </dgm:pt>
    <dgm:pt modelId="{8162D91B-0CD5-4729-9AA3-08D2CB9395FF}">
      <dgm:prSet phldrT="[Text]"/>
      <dgm:spPr/>
      <dgm:t>
        <a:bodyPr/>
        <a:lstStyle/>
        <a:p>
          <a:r>
            <a:rPr lang="en-IN" b="1" i="0" dirty="0"/>
            <a:t>Data Science:</a:t>
          </a:r>
          <a:endParaRPr lang="en-IN" dirty="0"/>
        </a:p>
      </dgm:t>
    </dgm:pt>
    <dgm:pt modelId="{54ECAD88-8549-4213-BD94-0CEF2CBA0905}" type="parTrans" cxnId="{08A079F7-3EAA-4977-8C02-AE09C6DFE6C6}">
      <dgm:prSet/>
      <dgm:spPr/>
      <dgm:t>
        <a:bodyPr/>
        <a:lstStyle/>
        <a:p>
          <a:endParaRPr lang="en-IN"/>
        </a:p>
      </dgm:t>
    </dgm:pt>
    <dgm:pt modelId="{FAC3E6F1-9799-4A3A-964B-9ED2FEA76EF6}" type="sibTrans" cxnId="{08A079F7-3EAA-4977-8C02-AE09C6DFE6C6}">
      <dgm:prSet/>
      <dgm:spPr/>
      <dgm:t>
        <a:bodyPr/>
        <a:lstStyle/>
        <a:p>
          <a:endParaRPr lang="en-IN"/>
        </a:p>
      </dgm:t>
    </dgm:pt>
    <dgm:pt modelId="{8A4AF23A-D42A-4EE1-8D01-6065EDCBC030}" type="pres">
      <dgm:prSet presAssocID="{FD328AA6-28CB-4FA0-86DB-83330E22D54E}" presName="composite" presStyleCnt="0">
        <dgm:presLayoutVars>
          <dgm:chMax val="1"/>
          <dgm:dir/>
          <dgm:resizeHandles val="exact"/>
        </dgm:presLayoutVars>
      </dgm:prSet>
      <dgm:spPr/>
    </dgm:pt>
    <dgm:pt modelId="{EEC70050-E46E-4CA6-9B11-D8AE820835AB}" type="pres">
      <dgm:prSet presAssocID="{FD328AA6-28CB-4FA0-86DB-83330E22D54E}" presName="radial" presStyleCnt="0">
        <dgm:presLayoutVars>
          <dgm:animLvl val="ctr"/>
        </dgm:presLayoutVars>
      </dgm:prSet>
      <dgm:spPr/>
    </dgm:pt>
    <dgm:pt modelId="{DEFEC97F-7CA6-485F-9930-01766384EB55}" type="pres">
      <dgm:prSet presAssocID="{D2B00DB0-2B49-4CDE-8314-0D5349983BF1}" presName="centerShape" presStyleLbl="vennNode1" presStyleIdx="0" presStyleCnt="10"/>
      <dgm:spPr/>
    </dgm:pt>
    <dgm:pt modelId="{3C07CC68-44A1-48A4-AD0F-D115A11CFB1A}" type="pres">
      <dgm:prSet presAssocID="{DCDD9203-C465-4518-A566-930F78301238}" presName="node" presStyleLbl="vennNode1" presStyleIdx="1" presStyleCnt="10">
        <dgm:presLayoutVars>
          <dgm:bulletEnabled val="1"/>
        </dgm:presLayoutVars>
      </dgm:prSet>
      <dgm:spPr/>
    </dgm:pt>
    <dgm:pt modelId="{87CD2566-6E9E-46BB-BE72-897FF0812E05}" type="pres">
      <dgm:prSet presAssocID="{9E34D83F-721D-4F6D-9CE2-F313C97012EC}" presName="node" presStyleLbl="vennNode1" presStyleIdx="2" presStyleCnt="10">
        <dgm:presLayoutVars>
          <dgm:bulletEnabled val="1"/>
        </dgm:presLayoutVars>
      </dgm:prSet>
      <dgm:spPr/>
    </dgm:pt>
    <dgm:pt modelId="{ECF21A5D-D45F-4586-9617-FE4DB5798700}" type="pres">
      <dgm:prSet presAssocID="{9F6B6E16-6B23-4050-8173-043886CE531C}" presName="node" presStyleLbl="vennNode1" presStyleIdx="3" presStyleCnt="10">
        <dgm:presLayoutVars>
          <dgm:bulletEnabled val="1"/>
        </dgm:presLayoutVars>
      </dgm:prSet>
      <dgm:spPr/>
    </dgm:pt>
    <dgm:pt modelId="{245333D9-0A42-4091-926B-6AC50232CE0E}" type="pres">
      <dgm:prSet presAssocID="{A197385E-EA0B-4E61-9D37-6CB0FC3DC488}" presName="node" presStyleLbl="vennNode1" presStyleIdx="4" presStyleCnt="10">
        <dgm:presLayoutVars>
          <dgm:bulletEnabled val="1"/>
        </dgm:presLayoutVars>
      </dgm:prSet>
      <dgm:spPr/>
    </dgm:pt>
    <dgm:pt modelId="{FE3BE152-FB51-44BF-B359-5ED40795ABBD}" type="pres">
      <dgm:prSet presAssocID="{045D905E-8CD4-4E56-AA0A-90B6394EABD6}" presName="node" presStyleLbl="vennNode1" presStyleIdx="5" presStyleCnt="10">
        <dgm:presLayoutVars>
          <dgm:bulletEnabled val="1"/>
        </dgm:presLayoutVars>
      </dgm:prSet>
      <dgm:spPr/>
    </dgm:pt>
    <dgm:pt modelId="{7798814F-F746-4BCD-91A2-C8801F341728}" type="pres">
      <dgm:prSet presAssocID="{27C6D487-C62A-46CF-832F-E666E85FD53B}" presName="node" presStyleLbl="vennNode1" presStyleIdx="6" presStyleCnt="10">
        <dgm:presLayoutVars>
          <dgm:bulletEnabled val="1"/>
        </dgm:presLayoutVars>
      </dgm:prSet>
      <dgm:spPr/>
    </dgm:pt>
    <dgm:pt modelId="{AD032813-38A6-4CDF-AC10-4CEB16C78ED7}" type="pres">
      <dgm:prSet presAssocID="{782AAA6D-DA88-400B-9B15-EC1B488F1834}" presName="node" presStyleLbl="vennNode1" presStyleIdx="7" presStyleCnt="10">
        <dgm:presLayoutVars>
          <dgm:bulletEnabled val="1"/>
        </dgm:presLayoutVars>
      </dgm:prSet>
      <dgm:spPr/>
    </dgm:pt>
    <dgm:pt modelId="{F9040D10-F4F4-41AB-8B96-F80F1E413FE3}" type="pres">
      <dgm:prSet presAssocID="{16CCC2A4-56F1-469A-98EB-51966C6D5805}" presName="node" presStyleLbl="vennNode1" presStyleIdx="8" presStyleCnt="10">
        <dgm:presLayoutVars>
          <dgm:bulletEnabled val="1"/>
        </dgm:presLayoutVars>
      </dgm:prSet>
      <dgm:spPr/>
    </dgm:pt>
    <dgm:pt modelId="{1EB8B76C-8A78-46C8-9ED9-E3F99008D0DE}" type="pres">
      <dgm:prSet presAssocID="{8162D91B-0CD5-4729-9AA3-08D2CB9395FF}" presName="node" presStyleLbl="vennNode1" presStyleIdx="9" presStyleCnt="10">
        <dgm:presLayoutVars>
          <dgm:bulletEnabled val="1"/>
        </dgm:presLayoutVars>
      </dgm:prSet>
      <dgm:spPr/>
    </dgm:pt>
  </dgm:ptLst>
  <dgm:cxnLst>
    <dgm:cxn modelId="{E666A404-4B57-4238-8835-575E55206D07}" srcId="{D2B00DB0-2B49-4CDE-8314-0D5349983BF1}" destId="{27C6D487-C62A-46CF-832F-E666E85FD53B}" srcOrd="5" destOrd="0" parTransId="{04E97BA3-25A3-4DAB-BA0F-D82F32A06C72}" sibTransId="{D8AF3BF7-E9B7-4177-A2FA-01E4EF914030}"/>
    <dgm:cxn modelId="{D8B88B0A-F058-4D45-B9FC-1698CA2D8D7D}" srcId="{D2B00DB0-2B49-4CDE-8314-0D5349983BF1}" destId="{A197385E-EA0B-4E61-9D37-6CB0FC3DC488}" srcOrd="3" destOrd="0" parTransId="{9F82D7A0-5E54-4F64-B5C6-CD49E3A13472}" sibTransId="{30AAA33B-42AB-42F5-B45E-9537513DDC54}"/>
    <dgm:cxn modelId="{B57F2310-E9E5-414E-97D8-CF1B6182BD42}" type="presOf" srcId="{8162D91B-0CD5-4729-9AA3-08D2CB9395FF}" destId="{1EB8B76C-8A78-46C8-9ED9-E3F99008D0DE}" srcOrd="0" destOrd="0" presId="urn:microsoft.com/office/officeart/2005/8/layout/radial3"/>
    <dgm:cxn modelId="{454F191B-B4FB-4535-9CA5-3595A07A851A}" type="presOf" srcId="{782AAA6D-DA88-400B-9B15-EC1B488F1834}" destId="{AD032813-38A6-4CDF-AC10-4CEB16C78ED7}" srcOrd="0" destOrd="0" presId="urn:microsoft.com/office/officeart/2005/8/layout/radial3"/>
    <dgm:cxn modelId="{FCC6752C-3D30-462C-B83E-BEE495B4E3FA}" srcId="{D2B00DB0-2B49-4CDE-8314-0D5349983BF1}" destId="{9F6B6E16-6B23-4050-8173-043886CE531C}" srcOrd="2" destOrd="0" parTransId="{0DBDD83C-F4C5-4A9B-A6F6-B016DAA0FF69}" sibTransId="{FDA935D0-A060-4A2D-90D7-5CAE0235968E}"/>
    <dgm:cxn modelId="{05047365-D062-4205-B9CB-B5A74940C7BE}" srcId="{D2B00DB0-2B49-4CDE-8314-0D5349983BF1}" destId="{045D905E-8CD4-4E56-AA0A-90B6394EABD6}" srcOrd="4" destOrd="0" parTransId="{D14ED49B-CB56-4EFB-8676-E93FE4ECD874}" sibTransId="{1962F6E4-445F-48E5-A4C6-CB5569F5D71E}"/>
    <dgm:cxn modelId="{1708EE4B-83DC-44EC-8DEC-312BD9273A84}" type="presOf" srcId="{A197385E-EA0B-4E61-9D37-6CB0FC3DC488}" destId="{245333D9-0A42-4091-926B-6AC50232CE0E}" srcOrd="0" destOrd="0" presId="urn:microsoft.com/office/officeart/2005/8/layout/radial3"/>
    <dgm:cxn modelId="{496FAB7C-2F90-439A-AC1E-6311AC094EBA}" type="presOf" srcId="{9E34D83F-721D-4F6D-9CE2-F313C97012EC}" destId="{87CD2566-6E9E-46BB-BE72-897FF0812E05}" srcOrd="0" destOrd="0" presId="urn:microsoft.com/office/officeart/2005/8/layout/radial3"/>
    <dgm:cxn modelId="{79A61A8A-689D-4804-B5F1-E4293D8F9126}" srcId="{D2B00DB0-2B49-4CDE-8314-0D5349983BF1}" destId="{782AAA6D-DA88-400B-9B15-EC1B488F1834}" srcOrd="6" destOrd="0" parTransId="{27EE7D87-6E35-46F6-AA5E-E285DDE815F7}" sibTransId="{0B60EECB-316E-427F-B7C8-FA5F8150F095}"/>
    <dgm:cxn modelId="{00EE548A-E411-4D0F-8EC9-EC9E102B5EAC}" srcId="{D2B00DB0-2B49-4CDE-8314-0D5349983BF1}" destId="{DCDD9203-C465-4518-A566-930F78301238}" srcOrd="0" destOrd="0" parTransId="{6D0DAE09-9D09-431C-BA64-8923FAC2FBD9}" sibTransId="{C3149A2E-BBE1-4D13-B130-6C7E0DE8F6C8}"/>
    <dgm:cxn modelId="{52D07C95-1E39-4715-94CA-143084D4894A}" type="presOf" srcId="{16CCC2A4-56F1-469A-98EB-51966C6D5805}" destId="{F9040D10-F4F4-41AB-8B96-F80F1E413FE3}" srcOrd="0" destOrd="0" presId="urn:microsoft.com/office/officeart/2005/8/layout/radial3"/>
    <dgm:cxn modelId="{3DA1E2A5-FB0C-45BB-A53E-BF15C06F9A57}" srcId="{D2B00DB0-2B49-4CDE-8314-0D5349983BF1}" destId="{9E34D83F-721D-4F6D-9CE2-F313C97012EC}" srcOrd="1" destOrd="0" parTransId="{4B07F7CE-BBED-44E8-BC1B-A4959F8ACB53}" sibTransId="{938DE2ED-F381-4716-97A1-8D797D996450}"/>
    <dgm:cxn modelId="{59724BAE-B241-4697-B0F2-0460C2661820}" type="presOf" srcId="{DCDD9203-C465-4518-A566-930F78301238}" destId="{3C07CC68-44A1-48A4-AD0F-D115A11CFB1A}" srcOrd="0" destOrd="0" presId="urn:microsoft.com/office/officeart/2005/8/layout/radial3"/>
    <dgm:cxn modelId="{BC0D23BF-E430-4B53-A7AF-A1AB3D2149E3}" type="presOf" srcId="{9F6B6E16-6B23-4050-8173-043886CE531C}" destId="{ECF21A5D-D45F-4586-9617-FE4DB5798700}" srcOrd="0" destOrd="0" presId="urn:microsoft.com/office/officeart/2005/8/layout/radial3"/>
    <dgm:cxn modelId="{4DF607CF-19F3-4C47-8AE3-0F4234B9C457}" type="presOf" srcId="{FD328AA6-28CB-4FA0-86DB-83330E22D54E}" destId="{8A4AF23A-D42A-4EE1-8D01-6065EDCBC030}" srcOrd="0" destOrd="0" presId="urn:microsoft.com/office/officeart/2005/8/layout/radial3"/>
    <dgm:cxn modelId="{B5382AD3-2774-4124-A489-3DD796EBC3E9}" type="presOf" srcId="{27C6D487-C62A-46CF-832F-E666E85FD53B}" destId="{7798814F-F746-4BCD-91A2-C8801F341728}" srcOrd="0" destOrd="0" presId="urn:microsoft.com/office/officeart/2005/8/layout/radial3"/>
    <dgm:cxn modelId="{012F0CE6-CBD0-4A76-84BB-7D4377E2A8B5}" srcId="{D2B00DB0-2B49-4CDE-8314-0D5349983BF1}" destId="{16CCC2A4-56F1-469A-98EB-51966C6D5805}" srcOrd="7" destOrd="0" parTransId="{679524A2-31AD-4CE5-BF83-7B90455F1745}" sibTransId="{6C586914-B3CA-42D0-9F20-CE9014277F21}"/>
    <dgm:cxn modelId="{57569CE8-7832-4CF9-9452-242F68B9AF1C}" type="presOf" srcId="{045D905E-8CD4-4E56-AA0A-90B6394EABD6}" destId="{FE3BE152-FB51-44BF-B359-5ED40795ABBD}" srcOrd="0" destOrd="0" presId="urn:microsoft.com/office/officeart/2005/8/layout/radial3"/>
    <dgm:cxn modelId="{51DDA8EF-6EA9-4FE9-96B3-5447E83E9A5B}" srcId="{FD328AA6-28CB-4FA0-86DB-83330E22D54E}" destId="{D2B00DB0-2B49-4CDE-8314-0D5349983BF1}" srcOrd="0" destOrd="0" parTransId="{1BCFB6C0-84D9-4C4E-B4EC-13FB79AC7EC5}" sibTransId="{2BA89CDC-820D-4E3D-83F4-F628ECD8584E}"/>
    <dgm:cxn modelId="{08A079F7-3EAA-4977-8C02-AE09C6DFE6C6}" srcId="{D2B00DB0-2B49-4CDE-8314-0D5349983BF1}" destId="{8162D91B-0CD5-4729-9AA3-08D2CB9395FF}" srcOrd="8" destOrd="0" parTransId="{54ECAD88-8549-4213-BD94-0CEF2CBA0905}" sibTransId="{FAC3E6F1-9799-4A3A-964B-9ED2FEA76EF6}"/>
    <dgm:cxn modelId="{341D4FFF-6F42-4DA1-836D-F1FD104B0EBF}" type="presOf" srcId="{D2B00DB0-2B49-4CDE-8314-0D5349983BF1}" destId="{DEFEC97F-7CA6-485F-9930-01766384EB55}" srcOrd="0" destOrd="0" presId="urn:microsoft.com/office/officeart/2005/8/layout/radial3"/>
    <dgm:cxn modelId="{C3FD7715-A05B-4ADB-A0C9-5A6AEA911B4D}" type="presParOf" srcId="{8A4AF23A-D42A-4EE1-8D01-6065EDCBC030}" destId="{EEC70050-E46E-4CA6-9B11-D8AE820835AB}" srcOrd="0" destOrd="0" presId="urn:microsoft.com/office/officeart/2005/8/layout/radial3"/>
    <dgm:cxn modelId="{2D7CB391-F0D3-4AD8-B7ED-2C7672C52DA4}" type="presParOf" srcId="{EEC70050-E46E-4CA6-9B11-D8AE820835AB}" destId="{DEFEC97F-7CA6-485F-9930-01766384EB55}" srcOrd="0" destOrd="0" presId="urn:microsoft.com/office/officeart/2005/8/layout/radial3"/>
    <dgm:cxn modelId="{CDE60122-E054-42E9-9169-DA37B14D3795}" type="presParOf" srcId="{EEC70050-E46E-4CA6-9B11-D8AE820835AB}" destId="{3C07CC68-44A1-48A4-AD0F-D115A11CFB1A}" srcOrd="1" destOrd="0" presId="urn:microsoft.com/office/officeart/2005/8/layout/radial3"/>
    <dgm:cxn modelId="{9E208B64-A369-4C16-BDCB-5DFA743818B3}" type="presParOf" srcId="{EEC70050-E46E-4CA6-9B11-D8AE820835AB}" destId="{87CD2566-6E9E-46BB-BE72-897FF0812E05}" srcOrd="2" destOrd="0" presId="urn:microsoft.com/office/officeart/2005/8/layout/radial3"/>
    <dgm:cxn modelId="{6C5A7911-1878-48A1-B44D-B7834A367979}" type="presParOf" srcId="{EEC70050-E46E-4CA6-9B11-D8AE820835AB}" destId="{ECF21A5D-D45F-4586-9617-FE4DB5798700}" srcOrd="3" destOrd="0" presId="urn:microsoft.com/office/officeart/2005/8/layout/radial3"/>
    <dgm:cxn modelId="{EBE7F7FE-C22B-488B-8D01-28FD217FE2B2}" type="presParOf" srcId="{EEC70050-E46E-4CA6-9B11-D8AE820835AB}" destId="{245333D9-0A42-4091-926B-6AC50232CE0E}" srcOrd="4" destOrd="0" presId="urn:microsoft.com/office/officeart/2005/8/layout/radial3"/>
    <dgm:cxn modelId="{B07D0935-137E-4DD3-916D-B6F3F3BADEC0}" type="presParOf" srcId="{EEC70050-E46E-4CA6-9B11-D8AE820835AB}" destId="{FE3BE152-FB51-44BF-B359-5ED40795ABBD}" srcOrd="5" destOrd="0" presId="urn:microsoft.com/office/officeart/2005/8/layout/radial3"/>
    <dgm:cxn modelId="{FC519325-59C2-477D-A0E5-DA755B95A96F}" type="presParOf" srcId="{EEC70050-E46E-4CA6-9B11-D8AE820835AB}" destId="{7798814F-F746-4BCD-91A2-C8801F341728}" srcOrd="6" destOrd="0" presId="urn:microsoft.com/office/officeart/2005/8/layout/radial3"/>
    <dgm:cxn modelId="{33EC7156-EA64-4288-8DC5-1449252531F0}" type="presParOf" srcId="{EEC70050-E46E-4CA6-9B11-D8AE820835AB}" destId="{AD032813-38A6-4CDF-AC10-4CEB16C78ED7}" srcOrd="7" destOrd="0" presId="urn:microsoft.com/office/officeart/2005/8/layout/radial3"/>
    <dgm:cxn modelId="{9FC6B3E9-B889-4A64-81F7-7CEDAC5468EF}" type="presParOf" srcId="{EEC70050-E46E-4CA6-9B11-D8AE820835AB}" destId="{F9040D10-F4F4-41AB-8B96-F80F1E413FE3}" srcOrd="8" destOrd="0" presId="urn:microsoft.com/office/officeart/2005/8/layout/radial3"/>
    <dgm:cxn modelId="{70078F5C-9458-49F7-8AC4-8196616D029B}" type="presParOf" srcId="{EEC70050-E46E-4CA6-9B11-D8AE820835AB}" destId="{1EB8B76C-8A78-46C8-9ED9-E3F99008D0DE}" srcOrd="9" destOrd="0" presId="urn:microsoft.com/office/officeart/2005/8/layout/radial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9F2BC5F-72D7-494B-B53A-D8A8980A3B74}" type="doc">
      <dgm:prSet loTypeId="urn:microsoft.com/office/officeart/2005/8/layout/cycle6" loCatId="cycle" qsTypeId="urn:microsoft.com/office/officeart/2005/8/quickstyle/simple1" qsCatId="simple" csTypeId="urn:microsoft.com/office/officeart/2005/8/colors/accent1_2" csCatId="accent1" phldr="1"/>
      <dgm:spPr/>
      <dgm:t>
        <a:bodyPr/>
        <a:lstStyle/>
        <a:p>
          <a:endParaRPr lang="en-IN"/>
        </a:p>
      </dgm:t>
    </dgm:pt>
    <dgm:pt modelId="{675A4B1D-2958-46A9-A6AA-E16F915FF9F3}">
      <dgm:prSet custT="1"/>
      <dgm:spPr/>
      <dgm:t>
        <a:bodyPr/>
        <a:lstStyle/>
        <a:p>
          <a:r>
            <a:rPr lang="en-IN" sz="2000" dirty="0"/>
            <a:t>Computer Vision:</a:t>
          </a:r>
        </a:p>
      </dgm:t>
    </dgm:pt>
    <dgm:pt modelId="{9690D8B6-9098-487E-97FC-2E9F3B9AE7A4}" type="parTrans" cxnId="{85A764F9-9139-4804-9514-6FDA64C49DFC}">
      <dgm:prSet/>
      <dgm:spPr/>
      <dgm:t>
        <a:bodyPr/>
        <a:lstStyle/>
        <a:p>
          <a:endParaRPr lang="en-IN" sz="4400"/>
        </a:p>
      </dgm:t>
    </dgm:pt>
    <dgm:pt modelId="{EBB7A456-A4C2-4C4D-BB44-CF81B84C721A}" type="sibTrans" cxnId="{85A764F9-9139-4804-9514-6FDA64C49DFC}">
      <dgm:prSet/>
      <dgm:spPr/>
      <dgm:t>
        <a:bodyPr/>
        <a:lstStyle/>
        <a:p>
          <a:endParaRPr lang="en-IN" sz="4400"/>
        </a:p>
      </dgm:t>
    </dgm:pt>
    <dgm:pt modelId="{8205AEC4-1C03-45D5-B99B-4CFEEC0F12AA}">
      <dgm:prSet custT="1"/>
      <dgm:spPr/>
      <dgm:t>
        <a:bodyPr/>
        <a:lstStyle/>
        <a:p>
          <a:r>
            <a:rPr lang="en-IN" sz="2000" dirty="0"/>
            <a:t>Machine Learning:</a:t>
          </a:r>
        </a:p>
      </dgm:t>
    </dgm:pt>
    <dgm:pt modelId="{B4A60952-31AD-495F-A588-11CA8C832568}" type="parTrans" cxnId="{DD111016-E904-4BC7-B401-9F44475367E4}">
      <dgm:prSet/>
      <dgm:spPr/>
      <dgm:t>
        <a:bodyPr/>
        <a:lstStyle/>
        <a:p>
          <a:endParaRPr lang="en-IN" sz="4400"/>
        </a:p>
      </dgm:t>
    </dgm:pt>
    <dgm:pt modelId="{D4BD9ADE-8338-48EE-A178-E3A9EF6EB337}" type="sibTrans" cxnId="{DD111016-E904-4BC7-B401-9F44475367E4}">
      <dgm:prSet/>
      <dgm:spPr/>
      <dgm:t>
        <a:bodyPr/>
        <a:lstStyle/>
        <a:p>
          <a:endParaRPr lang="en-IN" sz="4400"/>
        </a:p>
      </dgm:t>
    </dgm:pt>
    <dgm:pt modelId="{13F7898C-8AB7-404B-9EB9-009CC695B472}">
      <dgm:prSet custT="1"/>
      <dgm:spPr/>
      <dgm:t>
        <a:bodyPr/>
        <a:lstStyle/>
        <a:p>
          <a:r>
            <a:rPr lang="en-IN" sz="2000" dirty="0"/>
            <a:t>Robotics:</a:t>
          </a:r>
        </a:p>
      </dgm:t>
    </dgm:pt>
    <dgm:pt modelId="{F63DB4A4-9CCE-4319-B07B-40813B8BE92D}" type="parTrans" cxnId="{7EB8858D-7A2E-422D-AB33-06A0DB29CCE0}">
      <dgm:prSet/>
      <dgm:spPr/>
      <dgm:t>
        <a:bodyPr/>
        <a:lstStyle/>
        <a:p>
          <a:endParaRPr lang="en-IN" sz="4400"/>
        </a:p>
      </dgm:t>
    </dgm:pt>
    <dgm:pt modelId="{F48B2965-26EC-4867-977D-031855F8D26E}" type="sibTrans" cxnId="{7EB8858D-7A2E-422D-AB33-06A0DB29CCE0}">
      <dgm:prSet/>
      <dgm:spPr/>
      <dgm:t>
        <a:bodyPr/>
        <a:lstStyle/>
        <a:p>
          <a:endParaRPr lang="en-IN" sz="4400"/>
        </a:p>
      </dgm:t>
    </dgm:pt>
    <dgm:pt modelId="{B65B8362-451A-4560-B5AD-722673BA6B01}">
      <dgm:prSet custT="1"/>
      <dgm:spPr/>
      <dgm:t>
        <a:bodyPr/>
        <a:lstStyle/>
        <a:p>
          <a:r>
            <a:rPr lang="en-IN" sz="2000" dirty="0"/>
            <a:t>Expert Systems:</a:t>
          </a:r>
        </a:p>
      </dgm:t>
    </dgm:pt>
    <dgm:pt modelId="{BB6F13F5-615A-45BA-88F5-823499BFA9AC}" type="parTrans" cxnId="{01D374DB-5814-4740-97CB-5EC4FFB5E0F5}">
      <dgm:prSet/>
      <dgm:spPr/>
      <dgm:t>
        <a:bodyPr/>
        <a:lstStyle/>
        <a:p>
          <a:endParaRPr lang="en-IN" sz="4400"/>
        </a:p>
      </dgm:t>
    </dgm:pt>
    <dgm:pt modelId="{2C66F709-9193-4D68-B4EF-ADE3856F1B2E}" type="sibTrans" cxnId="{01D374DB-5814-4740-97CB-5EC4FFB5E0F5}">
      <dgm:prSet/>
      <dgm:spPr/>
      <dgm:t>
        <a:bodyPr/>
        <a:lstStyle/>
        <a:p>
          <a:endParaRPr lang="en-IN" sz="4400"/>
        </a:p>
      </dgm:t>
    </dgm:pt>
    <dgm:pt modelId="{4F3EF343-5179-4772-B44F-D12767D34307}">
      <dgm:prSet custT="1"/>
      <dgm:spPr/>
      <dgm:t>
        <a:bodyPr/>
        <a:lstStyle/>
        <a:p>
          <a:r>
            <a:rPr lang="en-IN" sz="2000" dirty="0"/>
            <a:t>Finance:</a:t>
          </a:r>
        </a:p>
      </dgm:t>
    </dgm:pt>
    <dgm:pt modelId="{7A0DFF8F-7973-4864-B464-4C7E1E8CEB16}" type="parTrans" cxnId="{7FBA81CA-1A68-4D68-8752-BC802F22F3D3}">
      <dgm:prSet/>
      <dgm:spPr/>
      <dgm:t>
        <a:bodyPr/>
        <a:lstStyle/>
        <a:p>
          <a:endParaRPr lang="en-IN" sz="4400"/>
        </a:p>
      </dgm:t>
    </dgm:pt>
    <dgm:pt modelId="{ABF25D4D-62FC-4AAB-9883-20A5822BCE7A}" type="sibTrans" cxnId="{7FBA81CA-1A68-4D68-8752-BC802F22F3D3}">
      <dgm:prSet/>
      <dgm:spPr/>
      <dgm:t>
        <a:bodyPr/>
        <a:lstStyle/>
        <a:p>
          <a:endParaRPr lang="en-IN" sz="4400"/>
        </a:p>
      </dgm:t>
    </dgm:pt>
    <dgm:pt modelId="{6DD9C484-8BC9-4674-B2FC-13FBFC652585}">
      <dgm:prSet custT="1"/>
      <dgm:spPr/>
      <dgm:t>
        <a:bodyPr/>
        <a:lstStyle/>
        <a:p>
          <a:r>
            <a:rPr lang="en-IN" sz="2000" dirty="0"/>
            <a:t>Education:</a:t>
          </a:r>
        </a:p>
      </dgm:t>
    </dgm:pt>
    <dgm:pt modelId="{0E5B2FD3-7974-4761-92FA-A05107A76A8A}" type="parTrans" cxnId="{DD9FC0D2-5BB6-4A9E-BFAB-F17ED74FD884}">
      <dgm:prSet/>
      <dgm:spPr/>
      <dgm:t>
        <a:bodyPr/>
        <a:lstStyle/>
        <a:p>
          <a:endParaRPr lang="en-IN" sz="4400"/>
        </a:p>
      </dgm:t>
    </dgm:pt>
    <dgm:pt modelId="{5B221CDC-A38F-43F9-A882-F7823C438146}" type="sibTrans" cxnId="{DD9FC0D2-5BB6-4A9E-BFAB-F17ED74FD884}">
      <dgm:prSet/>
      <dgm:spPr/>
      <dgm:t>
        <a:bodyPr/>
        <a:lstStyle/>
        <a:p>
          <a:endParaRPr lang="en-IN" sz="4400"/>
        </a:p>
      </dgm:t>
    </dgm:pt>
    <dgm:pt modelId="{89427B49-03A5-4889-88C5-01378FBE6767}">
      <dgm:prSet custT="1"/>
      <dgm:spPr/>
      <dgm:t>
        <a:bodyPr/>
        <a:lstStyle/>
        <a:p>
          <a:r>
            <a:rPr lang="en-IN" sz="2000" dirty="0"/>
            <a:t>Cybersecurity:</a:t>
          </a:r>
        </a:p>
      </dgm:t>
    </dgm:pt>
    <dgm:pt modelId="{FC857CE4-EEB0-4A64-86A9-1773A6607C6A}" type="parTrans" cxnId="{5AFCC02F-05B5-4336-B0AB-4135D7398327}">
      <dgm:prSet/>
      <dgm:spPr/>
      <dgm:t>
        <a:bodyPr/>
        <a:lstStyle/>
        <a:p>
          <a:endParaRPr lang="en-IN" sz="4400"/>
        </a:p>
      </dgm:t>
    </dgm:pt>
    <dgm:pt modelId="{2A4292DB-7AEB-458A-A54A-5CA590906684}" type="sibTrans" cxnId="{5AFCC02F-05B5-4336-B0AB-4135D7398327}">
      <dgm:prSet/>
      <dgm:spPr/>
      <dgm:t>
        <a:bodyPr/>
        <a:lstStyle/>
        <a:p>
          <a:endParaRPr lang="en-IN" sz="4400"/>
        </a:p>
      </dgm:t>
    </dgm:pt>
    <dgm:pt modelId="{C6B66FFC-93CF-48C2-9761-D52D1A4EFEAD}">
      <dgm:prSet custT="1"/>
      <dgm:spPr/>
      <dgm:t>
        <a:bodyPr/>
        <a:lstStyle/>
        <a:p>
          <a:r>
            <a:rPr lang="en-IN" sz="2000" dirty="0"/>
            <a:t>Natural Language Processing (NLP):</a:t>
          </a:r>
        </a:p>
      </dgm:t>
    </dgm:pt>
    <dgm:pt modelId="{7F57337C-F300-4D51-80A2-31275D5C344A}" type="parTrans" cxnId="{AA55422D-D607-419C-AFFB-69E62B2CDD5B}">
      <dgm:prSet/>
      <dgm:spPr/>
      <dgm:t>
        <a:bodyPr/>
        <a:lstStyle/>
        <a:p>
          <a:endParaRPr lang="en-IN" sz="4400"/>
        </a:p>
      </dgm:t>
    </dgm:pt>
    <dgm:pt modelId="{7BFBD641-96F4-4ED6-AEDA-EFD1D02115B4}" type="sibTrans" cxnId="{AA55422D-D607-419C-AFFB-69E62B2CDD5B}">
      <dgm:prSet/>
      <dgm:spPr/>
      <dgm:t>
        <a:bodyPr/>
        <a:lstStyle/>
        <a:p>
          <a:endParaRPr lang="en-IN" sz="4400"/>
        </a:p>
      </dgm:t>
    </dgm:pt>
    <dgm:pt modelId="{97C138ED-22CC-4A30-96BF-9575A6A32CEE}">
      <dgm:prSet custT="1"/>
      <dgm:spPr/>
      <dgm:t>
        <a:bodyPr/>
        <a:lstStyle/>
        <a:p>
          <a:r>
            <a:rPr lang="en-IN" sz="2000" dirty="0"/>
            <a:t>Reinforcement Learning:</a:t>
          </a:r>
        </a:p>
      </dgm:t>
    </dgm:pt>
    <dgm:pt modelId="{5AA5C07D-61E5-43A7-95B2-C2E7BFB1F47B}" type="sibTrans" cxnId="{A34BB0C6-D0D4-41A0-BF08-63B786257136}">
      <dgm:prSet/>
      <dgm:spPr/>
      <dgm:t>
        <a:bodyPr/>
        <a:lstStyle/>
        <a:p>
          <a:endParaRPr lang="en-IN" sz="4400"/>
        </a:p>
      </dgm:t>
    </dgm:pt>
    <dgm:pt modelId="{1E96EE30-83CF-4874-95F0-8F96E6A9B3D9}" type="parTrans" cxnId="{A34BB0C6-D0D4-41A0-BF08-63B786257136}">
      <dgm:prSet/>
      <dgm:spPr/>
      <dgm:t>
        <a:bodyPr/>
        <a:lstStyle/>
        <a:p>
          <a:endParaRPr lang="en-IN" sz="4400"/>
        </a:p>
      </dgm:t>
    </dgm:pt>
    <dgm:pt modelId="{AC4743C6-F533-45BA-A944-3D2E52DFDC1D}">
      <dgm:prSet custT="1"/>
      <dgm:spPr/>
      <dgm:t>
        <a:bodyPr/>
        <a:lstStyle/>
        <a:p>
          <a:r>
            <a:rPr lang="en-IN" sz="2000" dirty="0"/>
            <a:t>Healthcare:</a:t>
          </a:r>
        </a:p>
      </dgm:t>
    </dgm:pt>
    <dgm:pt modelId="{65AA73E8-AAF5-45F0-ADD7-CAAD83299D1A}" type="sibTrans" cxnId="{8FE6C5B2-D576-4683-B2E5-7D41D58434DB}">
      <dgm:prSet/>
      <dgm:spPr/>
      <dgm:t>
        <a:bodyPr/>
        <a:lstStyle/>
        <a:p>
          <a:endParaRPr lang="en-IN" sz="4400"/>
        </a:p>
      </dgm:t>
    </dgm:pt>
    <dgm:pt modelId="{2BDA9DC9-F5A3-4139-9552-C9D3D636F7AD}" type="parTrans" cxnId="{8FE6C5B2-D576-4683-B2E5-7D41D58434DB}">
      <dgm:prSet/>
      <dgm:spPr/>
      <dgm:t>
        <a:bodyPr/>
        <a:lstStyle/>
        <a:p>
          <a:endParaRPr lang="en-IN" sz="4400"/>
        </a:p>
      </dgm:t>
    </dgm:pt>
    <dgm:pt modelId="{6EF88FB0-EFE8-4642-B36F-F03845271669}" type="pres">
      <dgm:prSet presAssocID="{39F2BC5F-72D7-494B-B53A-D8A8980A3B74}" presName="cycle" presStyleCnt="0">
        <dgm:presLayoutVars>
          <dgm:dir/>
          <dgm:resizeHandles val="exact"/>
        </dgm:presLayoutVars>
      </dgm:prSet>
      <dgm:spPr/>
    </dgm:pt>
    <dgm:pt modelId="{2C796958-F394-4976-8B43-B511C911E007}" type="pres">
      <dgm:prSet presAssocID="{675A4B1D-2958-46A9-A6AA-E16F915FF9F3}" presName="node" presStyleLbl="node1" presStyleIdx="0" presStyleCnt="10" custScaleX="235795">
        <dgm:presLayoutVars>
          <dgm:bulletEnabled val="1"/>
        </dgm:presLayoutVars>
      </dgm:prSet>
      <dgm:spPr/>
    </dgm:pt>
    <dgm:pt modelId="{A89735F9-1FA4-4411-9CF6-6E34C9876783}" type="pres">
      <dgm:prSet presAssocID="{675A4B1D-2958-46A9-A6AA-E16F915FF9F3}" presName="spNode" presStyleCnt="0"/>
      <dgm:spPr/>
    </dgm:pt>
    <dgm:pt modelId="{F1215D7A-7235-431B-A814-98E85C1D17B5}" type="pres">
      <dgm:prSet presAssocID="{EBB7A456-A4C2-4C4D-BB44-CF81B84C721A}" presName="sibTrans" presStyleLbl="sibTrans1D1" presStyleIdx="0" presStyleCnt="10"/>
      <dgm:spPr/>
    </dgm:pt>
    <dgm:pt modelId="{11287E14-C278-43E1-95A5-86877E065D7A}" type="pres">
      <dgm:prSet presAssocID="{8205AEC4-1C03-45D5-B99B-4CFEEC0F12AA}" presName="node" presStyleLbl="node1" presStyleIdx="1" presStyleCnt="10" custScaleX="235795">
        <dgm:presLayoutVars>
          <dgm:bulletEnabled val="1"/>
        </dgm:presLayoutVars>
      </dgm:prSet>
      <dgm:spPr/>
    </dgm:pt>
    <dgm:pt modelId="{0A4CE469-0AB8-46C5-86F8-C4C7105D19C5}" type="pres">
      <dgm:prSet presAssocID="{8205AEC4-1C03-45D5-B99B-4CFEEC0F12AA}" presName="spNode" presStyleCnt="0"/>
      <dgm:spPr/>
    </dgm:pt>
    <dgm:pt modelId="{D442B4B8-9F2B-49D3-93BF-27A51BBD6906}" type="pres">
      <dgm:prSet presAssocID="{D4BD9ADE-8338-48EE-A178-E3A9EF6EB337}" presName="sibTrans" presStyleLbl="sibTrans1D1" presStyleIdx="1" presStyleCnt="10"/>
      <dgm:spPr/>
    </dgm:pt>
    <dgm:pt modelId="{C1F6A3DF-ADFC-40D4-9D82-6EB0FE0D6BEF}" type="pres">
      <dgm:prSet presAssocID="{13F7898C-8AB7-404B-9EB9-009CC695B472}" presName="node" presStyleLbl="node1" presStyleIdx="2" presStyleCnt="10" custScaleX="235795">
        <dgm:presLayoutVars>
          <dgm:bulletEnabled val="1"/>
        </dgm:presLayoutVars>
      </dgm:prSet>
      <dgm:spPr/>
    </dgm:pt>
    <dgm:pt modelId="{D017C272-E11E-497A-B250-FD22596D4788}" type="pres">
      <dgm:prSet presAssocID="{13F7898C-8AB7-404B-9EB9-009CC695B472}" presName="spNode" presStyleCnt="0"/>
      <dgm:spPr/>
    </dgm:pt>
    <dgm:pt modelId="{7641393B-6558-4AF9-9EC4-D3082F505841}" type="pres">
      <dgm:prSet presAssocID="{F48B2965-26EC-4867-977D-031855F8D26E}" presName="sibTrans" presStyleLbl="sibTrans1D1" presStyleIdx="2" presStyleCnt="10"/>
      <dgm:spPr/>
    </dgm:pt>
    <dgm:pt modelId="{D220DA7D-A1A2-4D8B-9244-C330B578054F}" type="pres">
      <dgm:prSet presAssocID="{C6B66FFC-93CF-48C2-9761-D52D1A4EFEAD}" presName="node" presStyleLbl="node1" presStyleIdx="3" presStyleCnt="10" custScaleX="235795">
        <dgm:presLayoutVars>
          <dgm:bulletEnabled val="1"/>
        </dgm:presLayoutVars>
      </dgm:prSet>
      <dgm:spPr/>
    </dgm:pt>
    <dgm:pt modelId="{90C0A05A-4AB8-481C-B7DB-24DB646E2F25}" type="pres">
      <dgm:prSet presAssocID="{C6B66FFC-93CF-48C2-9761-D52D1A4EFEAD}" presName="spNode" presStyleCnt="0"/>
      <dgm:spPr/>
    </dgm:pt>
    <dgm:pt modelId="{1EAC4329-348C-40F0-B9F0-80717293F98A}" type="pres">
      <dgm:prSet presAssocID="{7BFBD641-96F4-4ED6-AEDA-EFD1D02115B4}" presName="sibTrans" presStyleLbl="sibTrans1D1" presStyleIdx="3" presStyleCnt="10"/>
      <dgm:spPr/>
    </dgm:pt>
    <dgm:pt modelId="{83FEE270-AEF8-4509-A11A-111CF22F1B69}" type="pres">
      <dgm:prSet presAssocID="{B65B8362-451A-4560-B5AD-722673BA6B01}" presName="node" presStyleLbl="node1" presStyleIdx="4" presStyleCnt="10" custScaleX="235795">
        <dgm:presLayoutVars>
          <dgm:bulletEnabled val="1"/>
        </dgm:presLayoutVars>
      </dgm:prSet>
      <dgm:spPr/>
    </dgm:pt>
    <dgm:pt modelId="{25B9DC29-2C87-41E1-ACE0-93E6774BADFC}" type="pres">
      <dgm:prSet presAssocID="{B65B8362-451A-4560-B5AD-722673BA6B01}" presName="spNode" presStyleCnt="0"/>
      <dgm:spPr/>
    </dgm:pt>
    <dgm:pt modelId="{E5B991CA-B71B-47EE-BE42-C1896B1BC98A}" type="pres">
      <dgm:prSet presAssocID="{2C66F709-9193-4D68-B4EF-ADE3856F1B2E}" presName="sibTrans" presStyleLbl="sibTrans1D1" presStyleIdx="4" presStyleCnt="10"/>
      <dgm:spPr/>
    </dgm:pt>
    <dgm:pt modelId="{8A6B7437-1205-4D9E-87A2-F74196E38805}" type="pres">
      <dgm:prSet presAssocID="{4F3EF343-5179-4772-B44F-D12767D34307}" presName="node" presStyleLbl="node1" presStyleIdx="5" presStyleCnt="10" custScaleX="235795">
        <dgm:presLayoutVars>
          <dgm:bulletEnabled val="1"/>
        </dgm:presLayoutVars>
      </dgm:prSet>
      <dgm:spPr/>
    </dgm:pt>
    <dgm:pt modelId="{33AAF975-6A2B-4C89-BADC-89A562D17B86}" type="pres">
      <dgm:prSet presAssocID="{4F3EF343-5179-4772-B44F-D12767D34307}" presName="spNode" presStyleCnt="0"/>
      <dgm:spPr/>
    </dgm:pt>
    <dgm:pt modelId="{CAB5004B-F267-4751-AF6A-DA3F8C94C106}" type="pres">
      <dgm:prSet presAssocID="{ABF25D4D-62FC-4AAB-9883-20A5822BCE7A}" presName="sibTrans" presStyleLbl="sibTrans1D1" presStyleIdx="5" presStyleCnt="10"/>
      <dgm:spPr/>
    </dgm:pt>
    <dgm:pt modelId="{27948B5C-8170-476C-9F29-A6912383F4E3}" type="pres">
      <dgm:prSet presAssocID="{AC4743C6-F533-45BA-A944-3D2E52DFDC1D}" presName="node" presStyleLbl="node1" presStyleIdx="6" presStyleCnt="10" custScaleX="235795">
        <dgm:presLayoutVars>
          <dgm:bulletEnabled val="1"/>
        </dgm:presLayoutVars>
      </dgm:prSet>
      <dgm:spPr/>
    </dgm:pt>
    <dgm:pt modelId="{44597398-480F-4F94-9FBE-7F4B971C683E}" type="pres">
      <dgm:prSet presAssocID="{AC4743C6-F533-45BA-A944-3D2E52DFDC1D}" presName="spNode" presStyleCnt="0"/>
      <dgm:spPr/>
    </dgm:pt>
    <dgm:pt modelId="{74D1A891-0C83-4EDD-A6BE-79C927BBC61A}" type="pres">
      <dgm:prSet presAssocID="{65AA73E8-AAF5-45F0-ADD7-CAAD83299D1A}" presName="sibTrans" presStyleLbl="sibTrans1D1" presStyleIdx="6" presStyleCnt="10"/>
      <dgm:spPr/>
    </dgm:pt>
    <dgm:pt modelId="{28FA6BDF-39C9-45E0-9A5E-796DCDB67132}" type="pres">
      <dgm:prSet presAssocID="{97C138ED-22CC-4A30-96BF-9575A6A32CEE}" presName="node" presStyleLbl="node1" presStyleIdx="7" presStyleCnt="10" custScaleX="235795">
        <dgm:presLayoutVars>
          <dgm:bulletEnabled val="1"/>
        </dgm:presLayoutVars>
      </dgm:prSet>
      <dgm:spPr/>
    </dgm:pt>
    <dgm:pt modelId="{6331298A-1602-4F18-B20C-6A58D76ABF2F}" type="pres">
      <dgm:prSet presAssocID="{97C138ED-22CC-4A30-96BF-9575A6A32CEE}" presName="spNode" presStyleCnt="0"/>
      <dgm:spPr/>
    </dgm:pt>
    <dgm:pt modelId="{67D2C4BA-0111-40B3-A193-446D25226F5C}" type="pres">
      <dgm:prSet presAssocID="{5AA5C07D-61E5-43A7-95B2-C2E7BFB1F47B}" presName="sibTrans" presStyleLbl="sibTrans1D1" presStyleIdx="7" presStyleCnt="10"/>
      <dgm:spPr/>
    </dgm:pt>
    <dgm:pt modelId="{869E3645-FA89-42E3-831E-ADE6F3342B4E}" type="pres">
      <dgm:prSet presAssocID="{6DD9C484-8BC9-4674-B2FC-13FBFC652585}" presName="node" presStyleLbl="node1" presStyleIdx="8" presStyleCnt="10" custScaleX="235795">
        <dgm:presLayoutVars>
          <dgm:bulletEnabled val="1"/>
        </dgm:presLayoutVars>
      </dgm:prSet>
      <dgm:spPr/>
    </dgm:pt>
    <dgm:pt modelId="{90698766-B61A-4C19-A1A6-ED48FAFFB9D3}" type="pres">
      <dgm:prSet presAssocID="{6DD9C484-8BC9-4674-B2FC-13FBFC652585}" presName="spNode" presStyleCnt="0"/>
      <dgm:spPr/>
    </dgm:pt>
    <dgm:pt modelId="{4E5CD9FC-BC11-44EA-BD28-9FD8475AEDDB}" type="pres">
      <dgm:prSet presAssocID="{5B221CDC-A38F-43F9-A882-F7823C438146}" presName="sibTrans" presStyleLbl="sibTrans1D1" presStyleIdx="8" presStyleCnt="10"/>
      <dgm:spPr/>
    </dgm:pt>
    <dgm:pt modelId="{66B1BDC0-6A31-452B-9792-DEFEB3CF6285}" type="pres">
      <dgm:prSet presAssocID="{89427B49-03A5-4889-88C5-01378FBE6767}" presName="node" presStyleLbl="node1" presStyleIdx="9" presStyleCnt="10" custScaleX="235795">
        <dgm:presLayoutVars>
          <dgm:bulletEnabled val="1"/>
        </dgm:presLayoutVars>
      </dgm:prSet>
      <dgm:spPr/>
    </dgm:pt>
    <dgm:pt modelId="{F2F683E1-D384-4713-AC7E-F2BF47BEB611}" type="pres">
      <dgm:prSet presAssocID="{89427B49-03A5-4889-88C5-01378FBE6767}" presName="spNode" presStyleCnt="0"/>
      <dgm:spPr/>
    </dgm:pt>
    <dgm:pt modelId="{4E400695-7B92-40D9-96E6-04AF3DCEB7F6}" type="pres">
      <dgm:prSet presAssocID="{2A4292DB-7AEB-458A-A54A-5CA590906684}" presName="sibTrans" presStyleLbl="sibTrans1D1" presStyleIdx="9" presStyleCnt="10"/>
      <dgm:spPr/>
    </dgm:pt>
  </dgm:ptLst>
  <dgm:cxnLst>
    <dgm:cxn modelId="{255B680A-3869-4F6A-BFFE-193CF9C60494}" type="presOf" srcId="{4F3EF343-5179-4772-B44F-D12767D34307}" destId="{8A6B7437-1205-4D9E-87A2-F74196E38805}" srcOrd="0" destOrd="0" presId="urn:microsoft.com/office/officeart/2005/8/layout/cycle6"/>
    <dgm:cxn modelId="{551A330E-4268-4FAE-9435-2F7A8D63EDB9}" type="presOf" srcId="{675A4B1D-2958-46A9-A6AA-E16F915FF9F3}" destId="{2C796958-F394-4976-8B43-B511C911E007}" srcOrd="0" destOrd="0" presId="urn:microsoft.com/office/officeart/2005/8/layout/cycle6"/>
    <dgm:cxn modelId="{DD111016-E904-4BC7-B401-9F44475367E4}" srcId="{39F2BC5F-72D7-494B-B53A-D8A8980A3B74}" destId="{8205AEC4-1C03-45D5-B99B-4CFEEC0F12AA}" srcOrd="1" destOrd="0" parTransId="{B4A60952-31AD-495F-A588-11CA8C832568}" sibTransId="{D4BD9ADE-8338-48EE-A178-E3A9EF6EB337}"/>
    <dgm:cxn modelId="{AA55422D-D607-419C-AFFB-69E62B2CDD5B}" srcId="{39F2BC5F-72D7-494B-B53A-D8A8980A3B74}" destId="{C6B66FFC-93CF-48C2-9761-D52D1A4EFEAD}" srcOrd="3" destOrd="0" parTransId="{7F57337C-F300-4D51-80A2-31275D5C344A}" sibTransId="{7BFBD641-96F4-4ED6-AEDA-EFD1D02115B4}"/>
    <dgm:cxn modelId="{5AFCC02F-05B5-4336-B0AB-4135D7398327}" srcId="{39F2BC5F-72D7-494B-B53A-D8A8980A3B74}" destId="{89427B49-03A5-4889-88C5-01378FBE6767}" srcOrd="9" destOrd="0" parTransId="{FC857CE4-EEB0-4A64-86A9-1773A6607C6A}" sibTransId="{2A4292DB-7AEB-458A-A54A-5CA590906684}"/>
    <dgm:cxn modelId="{F0AB8935-E10D-41AA-974B-E5A37D0B0ED1}" type="presOf" srcId="{8205AEC4-1C03-45D5-B99B-4CFEEC0F12AA}" destId="{11287E14-C278-43E1-95A5-86877E065D7A}" srcOrd="0" destOrd="0" presId="urn:microsoft.com/office/officeart/2005/8/layout/cycle6"/>
    <dgm:cxn modelId="{4066EE40-1112-41C9-811E-83E2D1414327}" type="presOf" srcId="{5B221CDC-A38F-43F9-A882-F7823C438146}" destId="{4E5CD9FC-BC11-44EA-BD28-9FD8475AEDDB}" srcOrd="0" destOrd="0" presId="urn:microsoft.com/office/officeart/2005/8/layout/cycle6"/>
    <dgm:cxn modelId="{671EEE71-5379-41D1-93BE-753C8ED5B21D}" type="presOf" srcId="{2A4292DB-7AEB-458A-A54A-5CA590906684}" destId="{4E400695-7B92-40D9-96E6-04AF3DCEB7F6}" srcOrd="0" destOrd="0" presId="urn:microsoft.com/office/officeart/2005/8/layout/cycle6"/>
    <dgm:cxn modelId="{DD1B3D55-3D30-4801-A3E7-98077FB79819}" type="presOf" srcId="{EBB7A456-A4C2-4C4D-BB44-CF81B84C721A}" destId="{F1215D7A-7235-431B-A814-98E85C1D17B5}" srcOrd="0" destOrd="0" presId="urn:microsoft.com/office/officeart/2005/8/layout/cycle6"/>
    <dgm:cxn modelId="{E4B8A779-0187-4B73-A9AD-620E0D458618}" type="presOf" srcId="{ABF25D4D-62FC-4AAB-9883-20A5822BCE7A}" destId="{CAB5004B-F267-4751-AF6A-DA3F8C94C106}" srcOrd="0" destOrd="0" presId="urn:microsoft.com/office/officeart/2005/8/layout/cycle6"/>
    <dgm:cxn modelId="{FFA5D882-397A-466F-A10C-201DBF2E385A}" type="presOf" srcId="{7BFBD641-96F4-4ED6-AEDA-EFD1D02115B4}" destId="{1EAC4329-348C-40F0-B9F0-80717293F98A}" srcOrd="0" destOrd="0" presId="urn:microsoft.com/office/officeart/2005/8/layout/cycle6"/>
    <dgm:cxn modelId="{00193287-582D-4E83-BDD1-B6F5CD4C590B}" type="presOf" srcId="{C6B66FFC-93CF-48C2-9761-D52D1A4EFEAD}" destId="{D220DA7D-A1A2-4D8B-9244-C330B578054F}" srcOrd="0" destOrd="0" presId="urn:microsoft.com/office/officeart/2005/8/layout/cycle6"/>
    <dgm:cxn modelId="{7EB8858D-7A2E-422D-AB33-06A0DB29CCE0}" srcId="{39F2BC5F-72D7-494B-B53A-D8A8980A3B74}" destId="{13F7898C-8AB7-404B-9EB9-009CC695B472}" srcOrd="2" destOrd="0" parTransId="{F63DB4A4-9CCE-4319-B07B-40813B8BE92D}" sibTransId="{F48B2965-26EC-4867-977D-031855F8D26E}"/>
    <dgm:cxn modelId="{77E66E95-5239-4425-8B5C-9319C2C9252D}" type="presOf" srcId="{89427B49-03A5-4889-88C5-01378FBE6767}" destId="{66B1BDC0-6A31-452B-9792-DEFEB3CF6285}" srcOrd="0" destOrd="0" presId="urn:microsoft.com/office/officeart/2005/8/layout/cycle6"/>
    <dgm:cxn modelId="{9D3836A6-3D00-41EE-A0A8-D97BB7B85096}" type="presOf" srcId="{39F2BC5F-72D7-494B-B53A-D8A8980A3B74}" destId="{6EF88FB0-EFE8-4642-B36F-F03845271669}" srcOrd="0" destOrd="0" presId="urn:microsoft.com/office/officeart/2005/8/layout/cycle6"/>
    <dgm:cxn modelId="{8FE6C5B2-D576-4683-B2E5-7D41D58434DB}" srcId="{39F2BC5F-72D7-494B-B53A-D8A8980A3B74}" destId="{AC4743C6-F533-45BA-A944-3D2E52DFDC1D}" srcOrd="6" destOrd="0" parTransId="{2BDA9DC9-F5A3-4139-9552-C9D3D636F7AD}" sibTransId="{65AA73E8-AAF5-45F0-ADD7-CAAD83299D1A}"/>
    <dgm:cxn modelId="{B4D3B7B3-BB38-4FC1-8AA1-8701086F53F9}" type="presOf" srcId="{AC4743C6-F533-45BA-A944-3D2E52DFDC1D}" destId="{27948B5C-8170-476C-9F29-A6912383F4E3}" srcOrd="0" destOrd="0" presId="urn:microsoft.com/office/officeart/2005/8/layout/cycle6"/>
    <dgm:cxn modelId="{5EF79FC1-571B-4612-9ADE-4DBCA05869D5}" type="presOf" srcId="{6DD9C484-8BC9-4674-B2FC-13FBFC652585}" destId="{869E3645-FA89-42E3-831E-ADE6F3342B4E}" srcOrd="0" destOrd="0" presId="urn:microsoft.com/office/officeart/2005/8/layout/cycle6"/>
    <dgm:cxn modelId="{B2EF5BC6-CA65-42E8-8683-010A06A9E4FE}" type="presOf" srcId="{B65B8362-451A-4560-B5AD-722673BA6B01}" destId="{83FEE270-AEF8-4509-A11A-111CF22F1B69}" srcOrd="0" destOrd="0" presId="urn:microsoft.com/office/officeart/2005/8/layout/cycle6"/>
    <dgm:cxn modelId="{A34BB0C6-D0D4-41A0-BF08-63B786257136}" srcId="{39F2BC5F-72D7-494B-B53A-D8A8980A3B74}" destId="{97C138ED-22CC-4A30-96BF-9575A6A32CEE}" srcOrd="7" destOrd="0" parTransId="{1E96EE30-83CF-4874-95F0-8F96E6A9B3D9}" sibTransId="{5AA5C07D-61E5-43A7-95B2-C2E7BFB1F47B}"/>
    <dgm:cxn modelId="{7FBA81CA-1A68-4D68-8752-BC802F22F3D3}" srcId="{39F2BC5F-72D7-494B-B53A-D8A8980A3B74}" destId="{4F3EF343-5179-4772-B44F-D12767D34307}" srcOrd="5" destOrd="0" parTransId="{7A0DFF8F-7973-4864-B464-4C7E1E8CEB16}" sibTransId="{ABF25D4D-62FC-4AAB-9883-20A5822BCE7A}"/>
    <dgm:cxn modelId="{7540AED1-EAD6-4F58-ABD0-0CDEA2B307B3}" type="presOf" srcId="{F48B2965-26EC-4867-977D-031855F8D26E}" destId="{7641393B-6558-4AF9-9EC4-D3082F505841}" srcOrd="0" destOrd="0" presId="urn:microsoft.com/office/officeart/2005/8/layout/cycle6"/>
    <dgm:cxn modelId="{DD9FC0D2-5BB6-4A9E-BFAB-F17ED74FD884}" srcId="{39F2BC5F-72D7-494B-B53A-D8A8980A3B74}" destId="{6DD9C484-8BC9-4674-B2FC-13FBFC652585}" srcOrd="8" destOrd="0" parTransId="{0E5B2FD3-7974-4761-92FA-A05107A76A8A}" sibTransId="{5B221CDC-A38F-43F9-A882-F7823C438146}"/>
    <dgm:cxn modelId="{41E325D7-1614-4E12-8B0D-0A433B2695B7}" type="presOf" srcId="{13F7898C-8AB7-404B-9EB9-009CC695B472}" destId="{C1F6A3DF-ADFC-40D4-9D82-6EB0FE0D6BEF}" srcOrd="0" destOrd="0" presId="urn:microsoft.com/office/officeart/2005/8/layout/cycle6"/>
    <dgm:cxn modelId="{01D374DB-5814-4740-97CB-5EC4FFB5E0F5}" srcId="{39F2BC5F-72D7-494B-B53A-D8A8980A3B74}" destId="{B65B8362-451A-4560-B5AD-722673BA6B01}" srcOrd="4" destOrd="0" parTransId="{BB6F13F5-615A-45BA-88F5-823499BFA9AC}" sibTransId="{2C66F709-9193-4D68-B4EF-ADE3856F1B2E}"/>
    <dgm:cxn modelId="{2344CFEE-A9C3-4B9B-91C6-F1E0B203FD2F}" type="presOf" srcId="{97C138ED-22CC-4A30-96BF-9575A6A32CEE}" destId="{28FA6BDF-39C9-45E0-9A5E-796DCDB67132}" srcOrd="0" destOrd="0" presId="urn:microsoft.com/office/officeart/2005/8/layout/cycle6"/>
    <dgm:cxn modelId="{F98DA5F2-960B-483C-B0FC-460A4F2E5044}" type="presOf" srcId="{2C66F709-9193-4D68-B4EF-ADE3856F1B2E}" destId="{E5B991CA-B71B-47EE-BE42-C1896B1BC98A}" srcOrd="0" destOrd="0" presId="urn:microsoft.com/office/officeart/2005/8/layout/cycle6"/>
    <dgm:cxn modelId="{A7941AF5-1F0F-4057-B8EC-5C8B050234C2}" type="presOf" srcId="{5AA5C07D-61E5-43A7-95B2-C2E7BFB1F47B}" destId="{67D2C4BA-0111-40B3-A193-446D25226F5C}" srcOrd="0" destOrd="0" presId="urn:microsoft.com/office/officeart/2005/8/layout/cycle6"/>
    <dgm:cxn modelId="{85A764F9-9139-4804-9514-6FDA64C49DFC}" srcId="{39F2BC5F-72D7-494B-B53A-D8A8980A3B74}" destId="{675A4B1D-2958-46A9-A6AA-E16F915FF9F3}" srcOrd="0" destOrd="0" parTransId="{9690D8B6-9098-487E-97FC-2E9F3B9AE7A4}" sibTransId="{EBB7A456-A4C2-4C4D-BB44-CF81B84C721A}"/>
    <dgm:cxn modelId="{CEB041FD-A4AF-4C65-83D3-1649216BD68D}" type="presOf" srcId="{65AA73E8-AAF5-45F0-ADD7-CAAD83299D1A}" destId="{74D1A891-0C83-4EDD-A6BE-79C927BBC61A}" srcOrd="0" destOrd="0" presId="urn:microsoft.com/office/officeart/2005/8/layout/cycle6"/>
    <dgm:cxn modelId="{AD3582FD-19C4-4A7E-93FC-D31271C64473}" type="presOf" srcId="{D4BD9ADE-8338-48EE-A178-E3A9EF6EB337}" destId="{D442B4B8-9F2B-49D3-93BF-27A51BBD6906}" srcOrd="0" destOrd="0" presId="urn:microsoft.com/office/officeart/2005/8/layout/cycle6"/>
    <dgm:cxn modelId="{5D96AFFA-4094-4088-9B14-409378546325}" type="presParOf" srcId="{6EF88FB0-EFE8-4642-B36F-F03845271669}" destId="{2C796958-F394-4976-8B43-B511C911E007}" srcOrd="0" destOrd="0" presId="urn:microsoft.com/office/officeart/2005/8/layout/cycle6"/>
    <dgm:cxn modelId="{58D69290-BC07-472D-BAF2-0F0E1DDCDEE0}" type="presParOf" srcId="{6EF88FB0-EFE8-4642-B36F-F03845271669}" destId="{A89735F9-1FA4-4411-9CF6-6E34C9876783}" srcOrd="1" destOrd="0" presId="urn:microsoft.com/office/officeart/2005/8/layout/cycle6"/>
    <dgm:cxn modelId="{EC8D350D-99EB-43CD-8359-6680D98BAA71}" type="presParOf" srcId="{6EF88FB0-EFE8-4642-B36F-F03845271669}" destId="{F1215D7A-7235-431B-A814-98E85C1D17B5}" srcOrd="2" destOrd="0" presId="urn:microsoft.com/office/officeart/2005/8/layout/cycle6"/>
    <dgm:cxn modelId="{2F570159-F9BA-459E-A594-C424132796C0}" type="presParOf" srcId="{6EF88FB0-EFE8-4642-B36F-F03845271669}" destId="{11287E14-C278-43E1-95A5-86877E065D7A}" srcOrd="3" destOrd="0" presId="urn:microsoft.com/office/officeart/2005/8/layout/cycle6"/>
    <dgm:cxn modelId="{34A6EE4F-B179-4492-89CE-355CD11EC8AE}" type="presParOf" srcId="{6EF88FB0-EFE8-4642-B36F-F03845271669}" destId="{0A4CE469-0AB8-46C5-86F8-C4C7105D19C5}" srcOrd="4" destOrd="0" presId="urn:microsoft.com/office/officeart/2005/8/layout/cycle6"/>
    <dgm:cxn modelId="{0F7EC03E-BEEC-452C-AB6E-23CAF85000D4}" type="presParOf" srcId="{6EF88FB0-EFE8-4642-B36F-F03845271669}" destId="{D442B4B8-9F2B-49D3-93BF-27A51BBD6906}" srcOrd="5" destOrd="0" presId="urn:microsoft.com/office/officeart/2005/8/layout/cycle6"/>
    <dgm:cxn modelId="{EE97E2DC-E9F2-4F43-8916-3A462BCBB966}" type="presParOf" srcId="{6EF88FB0-EFE8-4642-B36F-F03845271669}" destId="{C1F6A3DF-ADFC-40D4-9D82-6EB0FE0D6BEF}" srcOrd="6" destOrd="0" presId="urn:microsoft.com/office/officeart/2005/8/layout/cycle6"/>
    <dgm:cxn modelId="{0F64E958-223A-48AF-9F60-58CB9F87F475}" type="presParOf" srcId="{6EF88FB0-EFE8-4642-B36F-F03845271669}" destId="{D017C272-E11E-497A-B250-FD22596D4788}" srcOrd="7" destOrd="0" presId="urn:microsoft.com/office/officeart/2005/8/layout/cycle6"/>
    <dgm:cxn modelId="{85E6A18D-7768-4543-B9B0-755B5AF995B0}" type="presParOf" srcId="{6EF88FB0-EFE8-4642-B36F-F03845271669}" destId="{7641393B-6558-4AF9-9EC4-D3082F505841}" srcOrd="8" destOrd="0" presId="urn:microsoft.com/office/officeart/2005/8/layout/cycle6"/>
    <dgm:cxn modelId="{FDED02AA-A70E-4ADD-8901-E5718984971F}" type="presParOf" srcId="{6EF88FB0-EFE8-4642-B36F-F03845271669}" destId="{D220DA7D-A1A2-4D8B-9244-C330B578054F}" srcOrd="9" destOrd="0" presId="urn:microsoft.com/office/officeart/2005/8/layout/cycle6"/>
    <dgm:cxn modelId="{C081D211-151A-4DCD-BC91-B64FF313B0AA}" type="presParOf" srcId="{6EF88FB0-EFE8-4642-B36F-F03845271669}" destId="{90C0A05A-4AB8-481C-B7DB-24DB646E2F25}" srcOrd="10" destOrd="0" presId="urn:microsoft.com/office/officeart/2005/8/layout/cycle6"/>
    <dgm:cxn modelId="{D21C107A-02B6-45EE-A31F-52E107BA448D}" type="presParOf" srcId="{6EF88FB0-EFE8-4642-B36F-F03845271669}" destId="{1EAC4329-348C-40F0-B9F0-80717293F98A}" srcOrd="11" destOrd="0" presId="urn:microsoft.com/office/officeart/2005/8/layout/cycle6"/>
    <dgm:cxn modelId="{36E713A5-2620-432D-A95A-8D5C5A2F715B}" type="presParOf" srcId="{6EF88FB0-EFE8-4642-B36F-F03845271669}" destId="{83FEE270-AEF8-4509-A11A-111CF22F1B69}" srcOrd="12" destOrd="0" presId="urn:microsoft.com/office/officeart/2005/8/layout/cycle6"/>
    <dgm:cxn modelId="{70DF41AB-D81E-4A61-8B5D-B84F5EE884BA}" type="presParOf" srcId="{6EF88FB0-EFE8-4642-B36F-F03845271669}" destId="{25B9DC29-2C87-41E1-ACE0-93E6774BADFC}" srcOrd="13" destOrd="0" presId="urn:microsoft.com/office/officeart/2005/8/layout/cycle6"/>
    <dgm:cxn modelId="{4564A982-62BA-4896-88CF-BA5F5A0A8EE4}" type="presParOf" srcId="{6EF88FB0-EFE8-4642-B36F-F03845271669}" destId="{E5B991CA-B71B-47EE-BE42-C1896B1BC98A}" srcOrd="14" destOrd="0" presId="urn:microsoft.com/office/officeart/2005/8/layout/cycle6"/>
    <dgm:cxn modelId="{01A191EE-6FE3-42F1-A460-E791BF8C894B}" type="presParOf" srcId="{6EF88FB0-EFE8-4642-B36F-F03845271669}" destId="{8A6B7437-1205-4D9E-87A2-F74196E38805}" srcOrd="15" destOrd="0" presId="urn:microsoft.com/office/officeart/2005/8/layout/cycle6"/>
    <dgm:cxn modelId="{D6B438F4-6DE1-4565-8461-C4020AB9457B}" type="presParOf" srcId="{6EF88FB0-EFE8-4642-B36F-F03845271669}" destId="{33AAF975-6A2B-4C89-BADC-89A562D17B86}" srcOrd="16" destOrd="0" presId="urn:microsoft.com/office/officeart/2005/8/layout/cycle6"/>
    <dgm:cxn modelId="{4FAD65AB-2DEF-4158-A10C-39CAC2C26B86}" type="presParOf" srcId="{6EF88FB0-EFE8-4642-B36F-F03845271669}" destId="{CAB5004B-F267-4751-AF6A-DA3F8C94C106}" srcOrd="17" destOrd="0" presId="urn:microsoft.com/office/officeart/2005/8/layout/cycle6"/>
    <dgm:cxn modelId="{BFD51A57-4F21-4848-9F0E-A592F81B3FD5}" type="presParOf" srcId="{6EF88FB0-EFE8-4642-B36F-F03845271669}" destId="{27948B5C-8170-476C-9F29-A6912383F4E3}" srcOrd="18" destOrd="0" presId="urn:microsoft.com/office/officeart/2005/8/layout/cycle6"/>
    <dgm:cxn modelId="{0ACFCFF2-6BCD-4E99-BBD5-E7DD313D8E95}" type="presParOf" srcId="{6EF88FB0-EFE8-4642-B36F-F03845271669}" destId="{44597398-480F-4F94-9FBE-7F4B971C683E}" srcOrd="19" destOrd="0" presId="urn:microsoft.com/office/officeart/2005/8/layout/cycle6"/>
    <dgm:cxn modelId="{4D4EA53E-6528-437B-A348-A81BF3C1036D}" type="presParOf" srcId="{6EF88FB0-EFE8-4642-B36F-F03845271669}" destId="{74D1A891-0C83-4EDD-A6BE-79C927BBC61A}" srcOrd="20" destOrd="0" presId="urn:microsoft.com/office/officeart/2005/8/layout/cycle6"/>
    <dgm:cxn modelId="{DB6AB446-6A04-4DC0-B371-AA8A672BA044}" type="presParOf" srcId="{6EF88FB0-EFE8-4642-B36F-F03845271669}" destId="{28FA6BDF-39C9-45E0-9A5E-796DCDB67132}" srcOrd="21" destOrd="0" presId="urn:microsoft.com/office/officeart/2005/8/layout/cycle6"/>
    <dgm:cxn modelId="{514C9379-362D-4790-A437-D378FD9E951E}" type="presParOf" srcId="{6EF88FB0-EFE8-4642-B36F-F03845271669}" destId="{6331298A-1602-4F18-B20C-6A58D76ABF2F}" srcOrd="22" destOrd="0" presId="urn:microsoft.com/office/officeart/2005/8/layout/cycle6"/>
    <dgm:cxn modelId="{79268CE3-DB1D-4FCD-8A10-EFEA00772A38}" type="presParOf" srcId="{6EF88FB0-EFE8-4642-B36F-F03845271669}" destId="{67D2C4BA-0111-40B3-A193-446D25226F5C}" srcOrd="23" destOrd="0" presId="urn:microsoft.com/office/officeart/2005/8/layout/cycle6"/>
    <dgm:cxn modelId="{B98C5AB9-84D8-4BAB-A5F9-791B9DF91A9E}" type="presParOf" srcId="{6EF88FB0-EFE8-4642-B36F-F03845271669}" destId="{869E3645-FA89-42E3-831E-ADE6F3342B4E}" srcOrd="24" destOrd="0" presId="urn:microsoft.com/office/officeart/2005/8/layout/cycle6"/>
    <dgm:cxn modelId="{80CC8385-82B7-42D3-8968-421A0D129CC6}" type="presParOf" srcId="{6EF88FB0-EFE8-4642-B36F-F03845271669}" destId="{90698766-B61A-4C19-A1A6-ED48FAFFB9D3}" srcOrd="25" destOrd="0" presId="urn:microsoft.com/office/officeart/2005/8/layout/cycle6"/>
    <dgm:cxn modelId="{6A1BA9CF-7867-4EC6-93F7-F7B2E7979563}" type="presParOf" srcId="{6EF88FB0-EFE8-4642-B36F-F03845271669}" destId="{4E5CD9FC-BC11-44EA-BD28-9FD8475AEDDB}" srcOrd="26" destOrd="0" presId="urn:microsoft.com/office/officeart/2005/8/layout/cycle6"/>
    <dgm:cxn modelId="{29816CB0-02D3-4653-B7B7-49878B852E43}" type="presParOf" srcId="{6EF88FB0-EFE8-4642-B36F-F03845271669}" destId="{66B1BDC0-6A31-452B-9792-DEFEB3CF6285}" srcOrd="27" destOrd="0" presId="urn:microsoft.com/office/officeart/2005/8/layout/cycle6"/>
    <dgm:cxn modelId="{92F74B32-9031-4FAF-B77E-2C622872E567}" type="presParOf" srcId="{6EF88FB0-EFE8-4642-B36F-F03845271669}" destId="{F2F683E1-D384-4713-AC7E-F2BF47BEB611}" srcOrd="28" destOrd="0" presId="urn:microsoft.com/office/officeart/2005/8/layout/cycle6"/>
    <dgm:cxn modelId="{B9661EE6-03CE-4984-8CFA-71A838DBD701}" type="presParOf" srcId="{6EF88FB0-EFE8-4642-B36F-F03845271669}" destId="{4E400695-7B92-40D9-96E6-04AF3DCEB7F6}" srcOrd="29" destOrd="0" presId="urn:microsoft.com/office/officeart/2005/8/layout/cycle6"/>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7CA13D0-CD45-47A9-B35B-34CFE3B98881}" type="doc">
      <dgm:prSet loTypeId="urn:microsoft.com/office/officeart/2005/8/layout/pyramid2" loCatId="list" qsTypeId="urn:microsoft.com/office/officeart/2005/8/quickstyle/simple1" qsCatId="simple" csTypeId="urn:microsoft.com/office/officeart/2005/8/colors/accent1_2" csCatId="accent1" phldr="1"/>
      <dgm:spPr/>
      <dgm:t>
        <a:bodyPr/>
        <a:lstStyle/>
        <a:p>
          <a:endParaRPr lang="en-IN"/>
        </a:p>
      </dgm:t>
    </dgm:pt>
    <dgm:pt modelId="{F0848207-F116-4A06-9655-F48DD69E22A3}">
      <dgm:prSet phldrT="[Text]" custT="1"/>
      <dgm:spPr/>
      <dgm:t>
        <a:bodyPr/>
        <a:lstStyle/>
        <a:p>
          <a:r>
            <a:rPr lang="en-US" sz="1800" noProof="1"/>
            <a:t>Chatbots such as ChatGPT, GPT-4, Claude, etc.</a:t>
          </a:r>
          <a:endParaRPr lang="en-IN" sz="1800" dirty="0"/>
        </a:p>
      </dgm:t>
    </dgm:pt>
    <dgm:pt modelId="{0CB95DE8-B47F-4CF6-A1D5-042B700139C0}" type="parTrans" cxnId="{43663943-C958-42E4-A6BA-8E93A45A7E8C}">
      <dgm:prSet/>
      <dgm:spPr/>
      <dgm:t>
        <a:bodyPr/>
        <a:lstStyle/>
        <a:p>
          <a:endParaRPr lang="en-IN" sz="2800"/>
        </a:p>
      </dgm:t>
    </dgm:pt>
    <dgm:pt modelId="{D688379D-CFA4-4094-B8DD-D9B1503D57A9}" type="sibTrans" cxnId="{43663943-C958-42E4-A6BA-8E93A45A7E8C}">
      <dgm:prSet/>
      <dgm:spPr/>
      <dgm:t>
        <a:bodyPr/>
        <a:lstStyle/>
        <a:p>
          <a:endParaRPr lang="en-IN" sz="2800"/>
        </a:p>
      </dgm:t>
    </dgm:pt>
    <dgm:pt modelId="{4757FE3F-EED3-477D-B980-0234CB952203}">
      <dgm:prSet custT="1"/>
      <dgm:spPr/>
      <dgm:t>
        <a:bodyPr/>
        <a:lstStyle/>
        <a:p>
          <a:r>
            <a:rPr lang="en-US" sz="1800" noProof="1"/>
            <a:t>Personalized recommendations on streaming services like Netflix,</a:t>
          </a:r>
        </a:p>
      </dgm:t>
    </dgm:pt>
    <dgm:pt modelId="{898216E8-9FB4-47BE-A13D-149652D37158}" type="parTrans" cxnId="{FF22F3F9-EC56-4049-8090-E76F115A2E4C}">
      <dgm:prSet/>
      <dgm:spPr/>
      <dgm:t>
        <a:bodyPr/>
        <a:lstStyle/>
        <a:p>
          <a:endParaRPr lang="en-IN" sz="2800"/>
        </a:p>
      </dgm:t>
    </dgm:pt>
    <dgm:pt modelId="{E8B0F7AA-80D1-4BD6-A93A-4AB0381CC26E}" type="sibTrans" cxnId="{FF22F3F9-EC56-4049-8090-E76F115A2E4C}">
      <dgm:prSet/>
      <dgm:spPr/>
      <dgm:t>
        <a:bodyPr/>
        <a:lstStyle/>
        <a:p>
          <a:endParaRPr lang="en-IN" sz="2800"/>
        </a:p>
      </dgm:t>
    </dgm:pt>
    <dgm:pt modelId="{69B41CD7-C867-416B-88D7-922561337D5E}">
      <dgm:prSet custT="1"/>
      <dgm:spPr/>
      <dgm:t>
        <a:bodyPr/>
        <a:lstStyle/>
        <a:p>
          <a:r>
            <a:rPr lang="en-US" sz="1800" noProof="1"/>
            <a:t>Spotify, YouTube, etc.</a:t>
          </a:r>
        </a:p>
      </dgm:t>
    </dgm:pt>
    <dgm:pt modelId="{1CAE4771-4BA4-4DAF-9E41-C268855B7BA9}" type="parTrans" cxnId="{7E538033-1E47-4063-A409-D34A1148F4BB}">
      <dgm:prSet/>
      <dgm:spPr/>
      <dgm:t>
        <a:bodyPr/>
        <a:lstStyle/>
        <a:p>
          <a:endParaRPr lang="en-IN" sz="2800"/>
        </a:p>
      </dgm:t>
    </dgm:pt>
    <dgm:pt modelId="{182E7D8D-9E0B-44B2-884F-FA215A2CA8D3}" type="sibTrans" cxnId="{7E538033-1E47-4063-A409-D34A1148F4BB}">
      <dgm:prSet/>
      <dgm:spPr/>
      <dgm:t>
        <a:bodyPr/>
        <a:lstStyle/>
        <a:p>
          <a:endParaRPr lang="en-IN" sz="2800"/>
        </a:p>
      </dgm:t>
    </dgm:pt>
    <dgm:pt modelId="{0B0A73AC-FB85-483E-8E39-24F4A9056660}">
      <dgm:prSet custT="1"/>
      <dgm:spPr/>
      <dgm:t>
        <a:bodyPr/>
        <a:lstStyle/>
        <a:p>
          <a:r>
            <a:rPr lang="en-US" sz="1800" noProof="1"/>
            <a:t>Voice assistants like Siri, Alexa, and Google Assistant</a:t>
          </a:r>
        </a:p>
      </dgm:t>
    </dgm:pt>
    <dgm:pt modelId="{E4C1E2DB-DA34-422D-8C8D-F0E6D61FB1DC}" type="parTrans" cxnId="{54303254-6BEF-4856-9B59-DC766637E356}">
      <dgm:prSet/>
      <dgm:spPr/>
      <dgm:t>
        <a:bodyPr/>
        <a:lstStyle/>
        <a:p>
          <a:endParaRPr lang="en-IN" sz="2800"/>
        </a:p>
      </dgm:t>
    </dgm:pt>
    <dgm:pt modelId="{630E26D7-7BA2-4EE7-9446-8C888C7898B2}" type="sibTrans" cxnId="{54303254-6BEF-4856-9B59-DC766637E356}">
      <dgm:prSet/>
      <dgm:spPr/>
      <dgm:t>
        <a:bodyPr/>
        <a:lstStyle/>
        <a:p>
          <a:endParaRPr lang="en-IN" sz="2800"/>
        </a:p>
      </dgm:t>
    </dgm:pt>
    <dgm:pt modelId="{7172DCCE-F73A-41E5-A270-8968CB865859}">
      <dgm:prSet custT="1"/>
      <dgm:spPr/>
      <dgm:t>
        <a:bodyPr/>
        <a:lstStyle/>
        <a:p>
          <a:r>
            <a:rPr lang="en-US" sz="1800" noProof="1"/>
            <a:t>Fraud detection in banking and finance</a:t>
          </a:r>
        </a:p>
      </dgm:t>
    </dgm:pt>
    <dgm:pt modelId="{025A2EB7-0C9A-46BB-B0D0-92EB651826A7}" type="parTrans" cxnId="{BD838871-E990-435B-9CFE-87A7AA4FCE1F}">
      <dgm:prSet/>
      <dgm:spPr/>
      <dgm:t>
        <a:bodyPr/>
        <a:lstStyle/>
        <a:p>
          <a:endParaRPr lang="en-IN" sz="2800"/>
        </a:p>
      </dgm:t>
    </dgm:pt>
    <dgm:pt modelId="{EDE06342-99B5-494A-8EB7-DEC71E2102A5}" type="sibTrans" cxnId="{BD838871-E990-435B-9CFE-87A7AA4FCE1F}">
      <dgm:prSet/>
      <dgm:spPr/>
      <dgm:t>
        <a:bodyPr/>
        <a:lstStyle/>
        <a:p>
          <a:endParaRPr lang="en-IN" sz="2800"/>
        </a:p>
      </dgm:t>
    </dgm:pt>
    <dgm:pt modelId="{2D6F0F0D-C52E-4012-9C50-E0D23F07D896}">
      <dgm:prSet custT="1"/>
      <dgm:spPr/>
      <dgm:t>
        <a:bodyPr/>
        <a:lstStyle/>
        <a:p>
          <a:r>
            <a:rPr lang="en-US" sz="1800" noProof="1"/>
            <a:t>Social media algorithms that curate your feed</a:t>
          </a:r>
        </a:p>
      </dgm:t>
    </dgm:pt>
    <dgm:pt modelId="{CE1D0538-838D-4672-AAD8-D0537591072E}" type="parTrans" cxnId="{785859C9-DBAB-4C85-888D-40DB037FA914}">
      <dgm:prSet/>
      <dgm:spPr/>
      <dgm:t>
        <a:bodyPr/>
        <a:lstStyle/>
        <a:p>
          <a:endParaRPr lang="en-IN" sz="2800"/>
        </a:p>
      </dgm:t>
    </dgm:pt>
    <dgm:pt modelId="{E22DE526-C188-4697-8B3A-AB1FB0AC6CE9}" type="sibTrans" cxnId="{785859C9-DBAB-4C85-888D-40DB037FA914}">
      <dgm:prSet/>
      <dgm:spPr/>
      <dgm:t>
        <a:bodyPr/>
        <a:lstStyle/>
        <a:p>
          <a:endParaRPr lang="en-IN" sz="2800"/>
        </a:p>
      </dgm:t>
    </dgm:pt>
    <dgm:pt modelId="{2DEA5EC1-6434-4C71-8D82-5EE394E3F0A0}">
      <dgm:prSet custT="1"/>
      <dgm:spPr/>
      <dgm:t>
        <a:bodyPr/>
        <a:lstStyle/>
        <a:p>
          <a:r>
            <a:rPr lang="en-US" sz="1800" noProof="1"/>
            <a:t>Spam filters in email</a:t>
          </a:r>
        </a:p>
      </dgm:t>
    </dgm:pt>
    <dgm:pt modelId="{F23583D0-385E-48E1-A6F9-CFDFAB33D92F}" type="parTrans" cxnId="{76CA5B75-8738-4B3D-A60F-A21D6666275E}">
      <dgm:prSet/>
      <dgm:spPr/>
      <dgm:t>
        <a:bodyPr/>
        <a:lstStyle/>
        <a:p>
          <a:endParaRPr lang="en-IN" sz="2800"/>
        </a:p>
      </dgm:t>
    </dgm:pt>
    <dgm:pt modelId="{18A0141F-B916-451B-84DA-AD0E8F8C0A05}" type="sibTrans" cxnId="{76CA5B75-8738-4B3D-A60F-A21D6666275E}">
      <dgm:prSet/>
      <dgm:spPr/>
      <dgm:t>
        <a:bodyPr/>
        <a:lstStyle/>
        <a:p>
          <a:endParaRPr lang="en-IN" sz="2800"/>
        </a:p>
      </dgm:t>
    </dgm:pt>
    <dgm:pt modelId="{F1A6907D-9381-407A-B232-E2A5EA158AFA}">
      <dgm:prSet custT="1"/>
      <dgm:spPr/>
      <dgm:t>
        <a:bodyPr/>
        <a:lstStyle/>
        <a:p>
          <a:r>
            <a:rPr lang="en-US" sz="1800" noProof="1"/>
            <a:t>Predictive text on your smartphone keyboard</a:t>
          </a:r>
        </a:p>
      </dgm:t>
    </dgm:pt>
    <dgm:pt modelId="{D0C27962-98AD-4185-9522-622B42D067CE}" type="parTrans" cxnId="{C9B400FA-478A-4269-905F-E6685350A5C6}">
      <dgm:prSet/>
      <dgm:spPr/>
      <dgm:t>
        <a:bodyPr/>
        <a:lstStyle/>
        <a:p>
          <a:endParaRPr lang="en-IN" sz="2800"/>
        </a:p>
      </dgm:t>
    </dgm:pt>
    <dgm:pt modelId="{42BB8100-ADD6-4557-9DCE-DAD0A45BDFD8}" type="sibTrans" cxnId="{C9B400FA-478A-4269-905F-E6685350A5C6}">
      <dgm:prSet/>
      <dgm:spPr/>
      <dgm:t>
        <a:bodyPr/>
        <a:lstStyle/>
        <a:p>
          <a:endParaRPr lang="en-IN" sz="2800"/>
        </a:p>
      </dgm:t>
    </dgm:pt>
    <dgm:pt modelId="{6841F01B-5A0B-4B9B-89BF-649C634B5CD6}">
      <dgm:prSet custT="1"/>
      <dgm:spPr/>
      <dgm:t>
        <a:bodyPr/>
        <a:lstStyle/>
        <a:p>
          <a:r>
            <a:rPr lang="en-US" sz="1800" noProof="1"/>
            <a:t>Smart home systems that adjust to your preferences</a:t>
          </a:r>
        </a:p>
      </dgm:t>
    </dgm:pt>
    <dgm:pt modelId="{8C22C9DB-8C22-4E85-A517-2D16BB7D6ED2}" type="parTrans" cxnId="{B9911AD2-1120-4284-9037-C787DA75647B}">
      <dgm:prSet/>
      <dgm:spPr/>
      <dgm:t>
        <a:bodyPr/>
        <a:lstStyle/>
        <a:p>
          <a:endParaRPr lang="en-IN" sz="2800"/>
        </a:p>
      </dgm:t>
    </dgm:pt>
    <dgm:pt modelId="{AB4F85FC-35B8-41E5-B1B5-D6CFA28B140A}" type="sibTrans" cxnId="{B9911AD2-1120-4284-9037-C787DA75647B}">
      <dgm:prSet/>
      <dgm:spPr/>
      <dgm:t>
        <a:bodyPr/>
        <a:lstStyle/>
        <a:p>
          <a:endParaRPr lang="en-IN" sz="2800"/>
        </a:p>
      </dgm:t>
    </dgm:pt>
    <dgm:pt modelId="{6260A968-06DC-4C2D-97F4-BB3AD376727D}">
      <dgm:prSet custT="1"/>
      <dgm:spPr/>
      <dgm:t>
        <a:bodyPr/>
        <a:lstStyle/>
        <a:p>
          <a:r>
            <a:rPr lang="en-US" sz="1800" noProof="1"/>
            <a:t>Virtual personal shopping assistants</a:t>
          </a:r>
        </a:p>
      </dgm:t>
    </dgm:pt>
    <dgm:pt modelId="{FF44C7D0-8720-4886-B78F-107929C4097F}" type="parTrans" cxnId="{5F207B7A-B3E4-4800-97BA-EAE6A186330A}">
      <dgm:prSet/>
      <dgm:spPr/>
      <dgm:t>
        <a:bodyPr/>
        <a:lstStyle/>
        <a:p>
          <a:endParaRPr lang="en-IN" sz="2800"/>
        </a:p>
      </dgm:t>
    </dgm:pt>
    <dgm:pt modelId="{21060E05-C9C3-464F-B468-5F7FB26D4C82}" type="sibTrans" cxnId="{5F207B7A-B3E4-4800-97BA-EAE6A186330A}">
      <dgm:prSet/>
      <dgm:spPr/>
      <dgm:t>
        <a:bodyPr/>
        <a:lstStyle/>
        <a:p>
          <a:endParaRPr lang="en-IN" sz="2800"/>
        </a:p>
      </dgm:t>
    </dgm:pt>
    <dgm:pt modelId="{6C305083-262A-4F90-9989-8C799DCBFC06}">
      <dgm:prSet custT="1"/>
      <dgm:spPr/>
      <dgm:t>
        <a:bodyPr/>
        <a:lstStyle/>
        <a:p>
          <a:r>
            <a:rPr lang="en-US" sz="1800" noProof="1"/>
            <a:t>Medical diagnosis and treatment planning</a:t>
          </a:r>
        </a:p>
      </dgm:t>
    </dgm:pt>
    <dgm:pt modelId="{6CC23EB8-4A76-4C42-AF93-880F68D46E2A}" type="parTrans" cxnId="{15E5BD5D-B46F-40A3-BAD8-6EB4777384EF}">
      <dgm:prSet/>
      <dgm:spPr/>
      <dgm:t>
        <a:bodyPr/>
        <a:lstStyle/>
        <a:p>
          <a:endParaRPr lang="en-IN" sz="2800"/>
        </a:p>
      </dgm:t>
    </dgm:pt>
    <dgm:pt modelId="{4BFE8DD5-059D-4C04-8802-EE67D9BD9951}" type="sibTrans" cxnId="{15E5BD5D-B46F-40A3-BAD8-6EB4777384EF}">
      <dgm:prSet/>
      <dgm:spPr/>
      <dgm:t>
        <a:bodyPr/>
        <a:lstStyle/>
        <a:p>
          <a:endParaRPr lang="en-IN" sz="2800"/>
        </a:p>
      </dgm:t>
    </dgm:pt>
    <dgm:pt modelId="{9DF958DF-47B4-4F87-B9C6-C52D5BDD5BBA}" type="pres">
      <dgm:prSet presAssocID="{E7CA13D0-CD45-47A9-B35B-34CFE3B98881}" presName="compositeShape" presStyleCnt="0">
        <dgm:presLayoutVars>
          <dgm:dir/>
          <dgm:resizeHandles/>
        </dgm:presLayoutVars>
      </dgm:prSet>
      <dgm:spPr/>
    </dgm:pt>
    <dgm:pt modelId="{9028B8F4-C36E-485C-9A85-89077842CAF3}" type="pres">
      <dgm:prSet presAssocID="{E7CA13D0-CD45-47A9-B35B-34CFE3B98881}" presName="pyramid" presStyleLbl="node1" presStyleIdx="0" presStyleCnt="1" custScaleX="91678"/>
      <dgm:spPr/>
    </dgm:pt>
    <dgm:pt modelId="{800E5689-C653-4F56-AD83-1B8DED1989A9}" type="pres">
      <dgm:prSet presAssocID="{E7CA13D0-CD45-47A9-B35B-34CFE3B98881}" presName="theList" presStyleCnt="0"/>
      <dgm:spPr/>
    </dgm:pt>
    <dgm:pt modelId="{265E556D-69A5-45F8-99C9-1C4910DDB68B}" type="pres">
      <dgm:prSet presAssocID="{F0848207-F116-4A06-9655-F48DD69E22A3}" presName="aNode" presStyleLbl="fgAcc1" presStyleIdx="0" presStyleCnt="11" custScaleX="143544" custLinFactNeighborX="22001">
        <dgm:presLayoutVars>
          <dgm:bulletEnabled val="1"/>
        </dgm:presLayoutVars>
      </dgm:prSet>
      <dgm:spPr/>
    </dgm:pt>
    <dgm:pt modelId="{D8084333-9CAD-4EAD-A401-22E3E758E2F0}" type="pres">
      <dgm:prSet presAssocID="{F0848207-F116-4A06-9655-F48DD69E22A3}" presName="aSpace" presStyleCnt="0"/>
      <dgm:spPr/>
    </dgm:pt>
    <dgm:pt modelId="{67EB9095-97CE-4986-A164-6D33D7B51CDE}" type="pres">
      <dgm:prSet presAssocID="{4757FE3F-EED3-477D-B980-0234CB952203}" presName="aNode" presStyleLbl="fgAcc1" presStyleIdx="1" presStyleCnt="11" custScaleX="143544" custLinFactNeighborX="22001">
        <dgm:presLayoutVars>
          <dgm:bulletEnabled val="1"/>
        </dgm:presLayoutVars>
      </dgm:prSet>
      <dgm:spPr/>
    </dgm:pt>
    <dgm:pt modelId="{62FE95D8-10A7-41A2-953F-9F82D1FD3ED9}" type="pres">
      <dgm:prSet presAssocID="{4757FE3F-EED3-477D-B980-0234CB952203}" presName="aSpace" presStyleCnt="0"/>
      <dgm:spPr/>
    </dgm:pt>
    <dgm:pt modelId="{077E906C-73B8-4C8D-9205-17D91BB586F6}" type="pres">
      <dgm:prSet presAssocID="{69B41CD7-C867-416B-88D7-922561337D5E}" presName="aNode" presStyleLbl="fgAcc1" presStyleIdx="2" presStyleCnt="11" custScaleX="143544" custLinFactNeighborX="22001">
        <dgm:presLayoutVars>
          <dgm:bulletEnabled val="1"/>
        </dgm:presLayoutVars>
      </dgm:prSet>
      <dgm:spPr/>
    </dgm:pt>
    <dgm:pt modelId="{B6229201-FD82-47FE-9585-27DC1DAAD909}" type="pres">
      <dgm:prSet presAssocID="{69B41CD7-C867-416B-88D7-922561337D5E}" presName="aSpace" presStyleCnt="0"/>
      <dgm:spPr/>
    </dgm:pt>
    <dgm:pt modelId="{87D9F504-8B36-454F-A0CA-945AD9B17B6A}" type="pres">
      <dgm:prSet presAssocID="{0B0A73AC-FB85-483E-8E39-24F4A9056660}" presName="aNode" presStyleLbl="fgAcc1" presStyleIdx="3" presStyleCnt="11" custScaleX="143544" custLinFactNeighborX="22001">
        <dgm:presLayoutVars>
          <dgm:bulletEnabled val="1"/>
        </dgm:presLayoutVars>
      </dgm:prSet>
      <dgm:spPr/>
    </dgm:pt>
    <dgm:pt modelId="{387F015A-B17C-43E2-81E5-1E755C2C3D61}" type="pres">
      <dgm:prSet presAssocID="{0B0A73AC-FB85-483E-8E39-24F4A9056660}" presName="aSpace" presStyleCnt="0"/>
      <dgm:spPr/>
    </dgm:pt>
    <dgm:pt modelId="{DBD9E2B0-AA58-4B6D-B3A7-C5F48B521653}" type="pres">
      <dgm:prSet presAssocID="{7172DCCE-F73A-41E5-A270-8968CB865859}" presName="aNode" presStyleLbl="fgAcc1" presStyleIdx="4" presStyleCnt="11" custScaleX="143544" custLinFactNeighborX="22001">
        <dgm:presLayoutVars>
          <dgm:bulletEnabled val="1"/>
        </dgm:presLayoutVars>
      </dgm:prSet>
      <dgm:spPr/>
    </dgm:pt>
    <dgm:pt modelId="{E411820A-A315-4CA0-997F-DB8EA476F9E6}" type="pres">
      <dgm:prSet presAssocID="{7172DCCE-F73A-41E5-A270-8968CB865859}" presName="aSpace" presStyleCnt="0"/>
      <dgm:spPr/>
    </dgm:pt>
    <dgm:pt modelId="{2F931BD9-13F5-41C3-902B-9A313B89035F}" type="pres">
      <dgm:prSet presAssocID="{2D6F0F0D-C52E-4012-9C50-E0D23F07D896}" presName="aNode" presStyleLbl="fgAcc1" presStyleIdx="5" presStyleCnt="11" custScaleX="143544" custLinFactNeighborX="22001">
        <dgm:presLayoutVars>
          <dgm:bulletEnabled val="1"/>
        </dgm:presLayoutVars>
      </dgm:prSet>
      <dgm:spPr/>
    </dgm:pt>
    <dgm:pt modelId="{6AA6AD1D-7D6A-4E62-82FB-2597AA1BE35B}" type="pres">
      <dgm:prSet presAssocID="{2D6F0F0D-C52E-4012-9C50-E0D23F07D896}" presName="aSpace" presStyleCnt="0"/>
      <dgm:spPr/>
    </dgm:pt>
    <dgm:pt modelId="{BBF55D16-DA4C-4AF2-BE2D-55844EDBF3FD}" type="pres">
      <dgm:prSet presAssocID="{2DEA5EC1-6434-4C71-8D82-5EE394E3F0A0}" presName="aNode" presStyleLbl="fgAcc1" presStyleIdx="6" presStyleCnt="11" custScaleX="143544" custLinFactNeighborX="22001">
        <dgm:presLayoutVars>
          <dgm:bulletEnabled val="1"/>
        </dgm:presLayoutVars>
      </dgm:prSet>
      <dgm:spPr/>
    </dgm:pt>
    <dgm:pt modelId="{939484F8-3AA6-4DE5-B7F8-EF2BA7C8D1BB}" type="pres">
      <dgm:prSet presAssocID="{2DEA5EC1-6434-4C71-8D82-5EE394E3F0A0}" presName="aSpace" presStyleCnt="0"/>
      <dgm:spPr/>
    </dgm:pt>
    <dgm:pt modelId="{E14358AF-84C5-40E2-AC71-63D86EBD5D30}" type="pres">
      <dgm:prSet presAssocID="{F1A6907D-9381-407A-B232-E2A5EA158AFA}" presName="aNode" presStyleLbl="fgAcc1" presStyleIdx="7" presStyleCnt="11" custScaleX="143544" custLinFactNeighborX="22001">
        <dgm:presLayoutVars>
          <dgm:bulletEnabled val="1"/>
        </dgm:presLayoutVars>
      </dgm:prSet>
      <dgm:spPr/>
    </dgm:pt>
    <dgm:pt modelId="{25F16DC1-DE66-4ED6-B6A1-35E771E0E281}" type="pres">
      <dgm:prSet presAssocID="{F1A6907D-9381-407A-B232-E2A5EA158AFA}" presName="aSpace" presStyleCnt="0"/>
      <dgm:spPr/>
    </dgm:pt>
    <dgm:pt modelId="{D2C0EC8F-B8F8-4AF7-91AE-B0F41D6FFEFB}" type="pres">
      <dgm:prSet presAssocID="{6841F01B-5A0B-4B9B-89BF-649C634B5CD6}" presName="aNode" presStyleLbl="fgAcc1" presStyleIdx="8" presStyleCnt="11" custScaleX="143544" custLinFactNeighborX="22001">
        <dgm:presLayoutVars>
          <dgm:bulletEnabled val="1"/>
        </dgm:presLayoutVars>
      </dgm:prSet>
      <dgm:spPr/>
    </dgm:pt>
    <dgm:pt modelId="{165B5DD7-60BB-4299-A0E4-383E0EB27B72}" type="pres">
      <dgm:prSet presAssocID="{6841F01B-5A0B-4B9B-89BF-649C634B5CD6}" presName="aSpace" presStyleCnt="0"/>
      <dgm:spPr/>
    </dgm:pt>
    <dgm:pt modelId="{DA17C44E-F536-41D8-B69B-0D683D197BFF}" type="pres">
      <dgm:prSet presAssocID="{6260A968-06DC-4C2D-97F4-BB3AD376727D}" presName="aNode" presStyleLbl="fgAcc1" presStyleIdx="9" presStyleCnt="11" custScaleX="143544" custLinFactNeighborX="22001">
        <dgm:presLayoutVars>
          <dgm:bulletEnabled val="1"/>
        </dgm:presLayoutVars>
      </dgm:prSet>
      <dgm:spPr/>
    </dgm:pt>
    <dgm:pt modelId="{EC22E21D-0B7B-4B60-84FD-10909EB80372}" type="pres">
      <dgm:prSet presAssocID="{6260A968-06DC-4C2D-97F4-BB3AD376727D}" presName="aSpace" presStyleCnt="0"/>
      <dgm:spPr/>
    </dgm:pt>
    <dgm:pt modelId="{3ED6C68A-5F26-45D7-98C7-90D906EAC250}" type="pres">
      <dgm:prSet presAssocID="{6C305083-262A-4F90-9989-8C799DCBFC06}" presName="aNode" presStyleLbl="fgAcc1" presStyleIdx="10" presStyleCnt="11" custScaleX="143544" custLinFactNeighborX="22001">
        <dgm:presLayoutVars>
          <dgm:bulletEnabled val="1"/>
        </dgm:presLayoutVars>
      </dgm:prSet>
      <dgm:spPr/>
    </dgm:pt>
    <dgm:pt modelId="{3766221A-53FD-498D-B728-B8F766F4A2D7}" type="pres">
      <dgm:prSet presAssocID="{6C305083-262A-4F90-9989-8C799DCBFC06}" presName="aSpace" presStyleCnt="0"/>
      <dgm:spPr/>
    </dgm:pt>
  </dgm:ptLst>
  <dgm:cxnLst>
    <dgm:cxn modelId="{F86CC007-E4BF-4FB8-BF0F-7B644F5D6286}" type="presOf" srcId="{2D6F0F0D-C52E-4012-9C50-E0D23F07D896}" destId="{2F931BD9-13F5-41C3-902B-9A313B89035F}" srcOrd="0" destOrd="0" presId="urn:microsoft.com/office/officeart/2005/8/layout/pyramid2"/>
    <dgm:cxn modelId="{C7F60310-D983-4D5D-9F96-00D7C534F539}" type="presOf" srcId="{2DEA5EC1-6434-4C71-8D82-5EE394E3F0A0}" destId="{BBF55D16-DA4C-4AF2-BE2D-55844EDBF3FD}" srcOrd="0" destOrd="0" presId="urn:microsoft.com/office/officeart/2005/8/layout/pyramid2"/>
    <dgm:cxn modelId="{7E538033-1E47-4063-A409-D34A1148F4BB}" srcId="{E7CA13D0-CD45-47A9-B35B-34CFE3B98881}" destId="{69B41CD7-C867-416B-88D7-922561337D5E}" srcOrd="2" destOrd="0" parTransId="{1CAE4771-4BA4-4DAF-9E41-C268855B7BA9}" sibTransId="{182E7D8D-9E0B-44B2-884F-FA215A2CA8D3}"/>
    <dgm:cxn modelId="{06059B36-8184-4804-9F47-BE61D549C658}" type="presOf" srcId="{6260A968-06DC-4C2D-97F4-BB3AD376727D}" destId="{DA17C44E-F536-41D8-B69B-0D683D197BFF}" srcOrd="0" destOrd="0" presId="urn:microsoft.com/office/officeart/2005/8/layout/pyramid2"/>
    <dgm:cxn modelId="{15E5BD5D-B46F-40A3-BAD8-6EB4777384EF}" srcId="{E7CA13D0-CD45-47A9-B35B-34CFE3B98881}" destId="{6C305083-262A-4F90-9989-8C799DCBFC06}" srcOrd="10" destOrd="0" parTransId="{6CC23EB8-4A76-4C42-AF93-880F68D46E2A}" sibTransId="{4BFE8DD5-059D-4C04-8802-EE67D9BD9951}"/>
    <dgm:cxn modelId="{43663943-C958-42E4-A6BA-8E93A45A7E8C}" srcId="{E7CA13D0-CD45-47A9-B35B-34CFE3B98881}" destId="{F0848207-F116-4A06-9655-F48DD69E22A3}" srcOrd="0" destOrd="0" parTransId="{0CB95DE8-B47F-4CF6-A1D5-042B700139C0}" sibTransId="{D688379D-CFA4-4094-B8DD-D9B1503D57A9}"/>
    <dgm:cxn modelId="{DEF95D46-3FFB-44A4-95C4-5D5AA0961F4C}" type="presOf" srcId="{0B0A73AC-FB85-483E-8E39-24F4A9056660}" destId="{87D9F504-8B36-454F-A0CA-945AD9B17B6A}" srcOrd="0" destOrd="0" presId="urn:microsoft.com/office/officeart/2005/8/layout/pyramid2"/>
    <dgm:cxn modelId="{BD838871-E990-435B-9CFE-87A7AA4FCE1F}" srcId="{E7CA13D0-CD45-47A9-B35B-34CFE3B98881}" destId="{7172DCCE-F73A-41E5-A270-8968CB865859}" srcOrd="4" destOrd="0" parTransId="{025A2EB7-0C9A-46BB-B0D0-92EB651826A7}" sibTransId="{EDE06342-99B5-494A-8EB7-DEC71E2102A5}"/>
    <dgm:cxn modelId="{54303254-6BEF-4856-9B59-DC766637E356}" srcId="{E7CA13D0-CD45-47A9-B35B-34CFE3B98881}" destId="{0B0A73AC-FB85-483E-8E39-24F4A9056660}" srcOrd="3" destOrd="0" parTransId="{E4C1E2DB-DA34-422D-8C8D-F0E6D61FB1DC}" sibTransId="{630E26D7-7BA2-4EE7-9446-8C888C7898B2}"/>
    <dgm:cxn modelId="{76CA5B75-8738-4B3D-A60F-A21D6666275E}" srcId="{E7CA13D0-CD45-47A9-B35B-34CFE3B98881}" destId="{2DEA5EC1-6434-4C71-8D82-5EE394E3F0A0}" srcOrd="6" destOrd="0" parTransId="{F23583D0-385E-48E1-A6F9-CFDFAB33D92F}" sibTransId="{18A0141F-B916-451B-84DA-AD0E8F8C0A05}"/>
    <dgm:cxn modelId="{5F207B7A-B3E4-4800-97BA-EAE6A186330A}" srcId="{E7CA13D0-CD45-47A9-B35B-34CFE3B98881}" destId="{6260A968-06DC-4C2D-97F4-BB3AD376727D}" srcOrd="9" destOrd="0" parTransId="{FF44C7D0-8720-4886-B78F-107929C4097F}" sibTransId="{21060E05-C9C3-464F-B468-5F7FB26D4C82}"/>
    <dgm:cxn modelId="{CDD1A687-C235-4A3D-9588-DA095787BC2A}" type="presOf" srcId="{F0848207-F116-4A06-9655-F48DD69E22A3}" destId="{265E556D-69A5-45F8-99C9-1C4910DDB68B}" srcOrd="0" destOrd="0" presId="urn:microsoft.com/office/officeart/2005/8/layout/pyramid2"/>
    <dgm:cxn modelId="{080D4D8A-FD18-4CC0-B6F7-437B11C1F197}" type="presOf" srcId="{6841F01B-5A0B-4B9B-89BF-649C634B5CD6}" destId="{D2C0EC8F-B8F8-4AF7-91AE-B0F41D6FFEFB}" srcOrd="0" destOrd="0" presId="urn:microsoft.com/office/officeart/2005/8/layout/pyramid2"/>
    <dgm:cxn modelId="{C52411A3-4DB2-4507-A250-202D266F69CA}" type="presOf" srcId="{7172DCCE-F73A-41E5-A270-8968CB865859}" destId="{DBD9E2B0-AA58-4B6D-B3A7-C5F48B521653}" srcOrd="0" destOrd="0" presId="urn:microsoft.com/office/officeart/2005/8/layout/pyramid2"/>
    <dgm:cxn modelId="{656707B2-D720-4905-AC3F-9863EACEF727}" type="presOf" srcId="{4757FE3F-EED3-477D-B980-0234CB952203}" destId="{67EB9095-97CE-4986-A164-6D33D7B51CDE}" srcOrd="0" destOrd="0" presId="urn:microsoft.com/office/officeart/2005/8/layout/pyramid2"/>
    <dgm:cxn modelId="{785859C9-DBAB-4C85-888D-40DB037FA914}" srcId="{E7CA13D0-CD45-47A9-B35B-34CFE3B98881}" destId="{2D6F0F0D-C52E-4012-9C50-E0D23F07D896}" srcOrd="5" destOrd="0" parTransId="{CE1D0538-838D-4672-AAD8-D0537591072E}" sibTransId="{E22DE526-C188-4697-8B3A-AB1FB0AC6CE9}"/>
    <dgm:cxn modelId="{A4FDA9D0-1FB4-490A-8454-AA0FE1F2CBDF}" type="presOf" srcId="{E7CA13D0-CD45-47A9-B35B-34CFE3B98881}" destId="{9DF958DF-47B4-4F87-B9C6-C52D5BDD5BBA}" srcOrd="0" destOrd="0" presId="urn:microsoft.com/office/officeart/2005/8/layout/pyramid2"/>
    <dgm:cxn modelId="{B9911AD2-1120-4284-9037-C787DA75647B}" srcId="{E7CA13D0-CD45-47A9-B35B-34CFE3B98881}" destId="{6841F01B-5A0B-4B9B-89BF-649C634B5CD6}" srcOrd="8" destOrd="0" parTransId="{8C22C9DB-8C22-4E85-A517-2D16BB7D6ED2}" sibTransId="{AB4F85FC-35B8-41E5-B1B5-D6CFA28B140A}"/>
    <dgm:cxn modelId="{E0F129E9-F0B2-4D4C-8800-4DFF7FA74F3C}" type="presOf" srcId="{F1A6907D-9381-407A-B232-E2A5EA158AFA}" destId="{E14358AF-84C5-40E2-AC71-63D86EBD5D30}" srcOrd="0" destOrd="0" presId="urn:microsoft.com/office/officeart/2005/8/layout/pyramid2"/>
    <dgm:cxn modelId="{FCEC09EF-42B3-4BE2-9B8F-2294C548AFD0}" type="presOf" srcId="{6C305083-262A-4F90-9989-8C799DCBFC06}" destId="{3ED6C68A-5F26-45D7-98C7-90D906EAC250}" srcOrd="0" destOrd="0" presId="urn:microsoft.com/office/officeart/2005/8/layout/pyramid2"/>
    <dgm:cxn modelId="{FF22F3F9-EC56-4049-8090-E76F115A2E4C}" srcId="{E7CA13D0-CD45-47A9-B35B-34CFE3B98881}" destId="{4757FE3F-EED3-477D-B980-0234CB952203}" srcOrd="1" destOrd="0" parTransId="{898216E8-9FB4-47BE-A13D-149652D37158}" sibTransId="{E8B0F7AA-80D1-4BD6-A93A-4AB0381CC26E}"/>
    <dgm:cxn modelId="{C9B400FA-478A-4269-905F-E6685350A5C6}" srcId="{E7CA13D0-CD45-47A9-B35B-34CFE3B98881}" destId="{F1A6907D-9381-407A-B232-E2A5EA158AFA}" srcOrd="7" destOrd="0" parTransId="{D0C27962-98AD-4185-9522-622B42D067CE}" sibTransId="{42BB8100-ADD6-4557-9DCE-DAD0A45BDFD8}"/>
    <dgm:cxn modelId="{2D446BFB-2464-49FD-9F45-C9335475FEFF}" type="presOf" srcId="{69B41CD7-C867-416B-88D7-922561337D5E}" destId="{077E906C-73B8-4C8D-9205-17D91BB586F6}" srcOrd="0" destOrd="0" presId="urn:microsoft.com/office/officeart/2005/8/layout/pyramid2"/>
    <dgm:cxn modelId="{B8D79FAF-4112-460F-8C11-7A80FCCE6403}" type="presParOf" srcId="{9DF958DF-47B4-4F87-B9C6-C52D5BDD5BBA}" destId="{9028B8F4-C36E-485C-9A85-89077842CAF3}" srcOrd="0" destOrd="0" presId="urn:microsoft.com/office/officeart/2005/8/layout/pyramid2"/>
    <dgm:cxn modelId="{AEE1D8E5-F2FA-42F0-943C-4674C3AFDC2B}" type="presParOf" srcId="{9DF958DF-47B4-4F87-B9C6-C52D5BDD5BBA}" destId="{800E5689-C653-4F56-AD83-1B8DED1989A9}" srcOrd="1" destOrd="0" presId="urn:microsoft.com/office/officeart/2005/8/layout/pyramid2"/>
    <dgm:cxn modelId="{155AB635-0FFC-49CE-960B-28524B0EEDA0}" type="presParOf" srcId="{800E5689-C653-4F56-AD83-1B8DED1989A9}" destId="{265E556D-69A5-45F8-99C9-1C4910DDB68B}" srcOrd="0" destOrd="0" presId="urn:microsoft.com/office/officeart/2005/8/layout/pyramid2"/>
    <dgm:cxn modelId="{A53099E8-38EB-49F4-8CD7-57229095A5A5}" type="presParOf" srcId="{800E5689-C653-4F56-AD83-1B8DED1989A9}" destId="{D8084333-9CAD-4EAD-A401-22E3E758E2F0}" srcOrd="1" destOrd="0" presId="urn:microsoft.com/office/officeart/2005/8/layout/pyramid2"/>
    <dgm:cxn modelId="{4E726F9E-43C2-43C6-9966-792A5FB69D4E}" type="presParOf" srcId="{800E5689-C653-4F56-AD83-1B8DED1989A9}" destId="{67EB9095-97CE-4986-A164-6D33D7B51CDE}" srcOrd="2" destOrd="0" presId="urn:microsoft.com/office/officeart/2005/8/layout/pyramid2"/>
    <dgm:cxn modelId="{1CA93412-9365-40E8-BD46-612886AE48F2}" type="presParOf" srcId="{800E5689-C653-4F56-AD83-1B8DED1989A9}" destId="{62FE95D8-10A7-41A2-953F-9F82D1FD3ED9}" srcOrd="3" destOrd="0" presId="urn:microsoft.com/office/officeart/2005/8/layout/pyramid2"/>
    <dgm:cxn modelId="{5D47FEEB-607A-44EF-ABA8-EBC843907329}" type="presParOf" srcId="{800E5689-C653-4F56-AD83-1B8DED1989A9}" destId="{077E906C-73B8-4C8D-9205-17D91BB586F6}" srcOrd="4" destOrd="0" presId="urn:microsoft.com/office/officeart/2005/8/layout/pyramid2"/>
    <dgm:cxn modelId="{0BA62FCF-64C7-4292-9366-37A2519E3CB5}" type="presParOf" srcId="{800E5689-C653-4F56-AD83-1B8DED1989A9}" destId="{B6229201-FD82-47FE-9585-27DC1DAAD909}" srcOrd="5" destOrd="0" presId="urn:microsoft.com/office/officeart/2005/8/layout/pyramid2"/>
    <dgm:cxn modelId="{3F0B0195-F625-48CC-BABB-A0B91C508E97}" type="presParOf" srcId="{800E5689-C653-4F56-AD83-1B8DED1989A9}" destId="{87D9F504-8B36-454F-A0CA-945AD9B17B6A}" srcOrd="6" destOrd="0" presId="urn:microsoft.com/office/officeart/2005/8/layout/pyramid2"/>
    <dgm:cxn modelId="{136D6F20-1810-4C89-9F8B-F0E36C7C4DB0}" type="presParOf" srcId="{800E5689-C653-4F56-AD83-1B8DED1989A9}" destId="{387F015A-B17C-43E2-81E5-1E755C2C3D61}" srcOrd="7" destOrd="0" presId="urn:microsoft.com/office/officeart/2005/8/layout/pyramid2"/>
    <dgm:cxn modelId="{6C51BEA6-FDD8-43C7-BA2F-6D76F99DB3E9}" type="presParOf" srcId="{800E5689-C653-4F56-AD83-1B8DED1989A9}" destId="{DBD9E2B0-AA58-4B6D-B3A7-C5F48B521653}" srcOrd="8" destOrd="0" presId="urn:microsoft.com/office/officeart/2005/8/layout/pyramid2"/>
    <dgm:cxn modelId="{7A1623E2-F9DF-44C1-AE0B-21EE2EB472B9}" type="presParOf" srcId="{800E5689-C653-4F56-AD83-1B8DED1989A9}" destId="{E411820A-A315-4CA0-997F-DB8EA476F9E6}" srcOrd="9" destOrd="0" presId="urn:microsoft.com/office/officeart/2005/8/layout/pyramid2"/>
    <dgm:cxn modelId="{9C04A5F7-1A08-4654-A382-1F56E274F727}" type="presParOf" srcId="{800E5689-C653-4F56-AD83-1B8DED1989A9}" destId="{2F931BD9-13F5-41C3-902B-9A313B89035F}" srcOrd="10" destOrd="0" presId="urn:microsoft.com/office/officeart/2005/8/layout/pyramid2"/>
    <dgm:cxn modelId="{40292B14-0D63-44E5-B0DD-2AF15A956EF5}" type="presParOf" srcId="{800E5689-C653-4F56-AD83-1B8DED1989A9}" destId="{6AA6AD1D-7D6A-4E62-82FB-2597AA1BE35B}" srcOrd="11" destOrd="0" presId="urn:microsoft.com/office/officeart/2005/8/layout/pyramid2"/>
    <dgm:cxn modelId="{BF334118-1DD6-4CF8-ADEA-7CDDF43246A3}" type="presParOf" srcId="{800E5689-C653-4F56-AD83-1B8DED1989A9}" destId="{BBF55D16-DA4C-4AF2-BE2D-55844EDBF3FD}" srcOrd="12" destOrd="0" presId="urn:microsoft.com/office/officeart/2005/8/layout/pyramid2"/>
    <dgm:cxn modelId="{30D19B03-28B6-4179-94DC-8C7CFD576219}" type="presParOf" srcId="{800E5689-C653-4F56-AD83-1B8DED1989A9}" destId="{939484F8-3AA6-4DE5-B7F8-EF2BA7C8D1BB}" srcOrd="13" destOrd="0" presId="urn:microsoft.com/office/officeart/2005/8/layout/pyramid2"/>
    <dgm:cxn modelId="{5B9999D7-DAFC-4303-9F60-7990A00C2358}" type="presParOf" srcId="{800E5689-C653-4F56-AD83-1B8DED1989A9}" destId="{E14358AF-84C5-40E2-AC71-63D86EBD5D30}" srcOrd="14" destOrd="0" presId="urn:microsoft.com/office/officeart/2005/8/layout/pyramid2"/>
    <dgm:cxn modelId="{31ACAFB3-C560-4342-827D-66F7255E0512}" type="presParOf" srcId="{800E5689-C653-4F56-AD83-1B8DED1989A9}" destId="{25F16DC1-DE66-4ED6-B6A1-35E771E0E281}" srcOrd="15" destOrd="0" presId="urn:microsoft.com/office/officeart/2005/8/layout/pyramid2"/>
    <dgm:cxn modelId="{390A4417-734B-4180-BE86-A2F816529757}" type="presParOf" srcId="{800E5689-C653-4F56-AD83-1B8DED1989A9}" destId="{D2C0EC8F-B8F8-4AF7-91AE-B0F41D6FFEFB}" srcOrd="16" destOrd="0" presId="urn:microsoft.com/office/officeart/2005/8/layout/pyramid2"/>
    <dgm:cxn modelId="{39AD2082-C06F-4984-8A42-6D3F8C9D0EB5}" type="presParOf" srcId="{800E5689-C653-4F56-AD83-1B8DED1989A9}" destId="{165B5DD7-60BB-4299-A0E4-383E0EB27B72}" srcOrd="17" destOrd="0" presId="urn:microsoft.com/office/officeart/2005/8/layout/pyramid2"/>
    <dgm:cxn modelId="{3CEDBD7B-9BD0-4968-A6F5-247902A57E64}" type="presParOf" srcId="{800E5689-C653-4F56-AD83-1B8DED1989A9}" destId="{DA17C44E-F536-41D8-B69B-0D683D197BFF}" srcOrd="18" destOrd="0" presId="urn:microsoft.com/office/officeart/2005/8/layout/pyramid2"/>
    <dgm:cxn modelId="{3D4188B1-5EF2-4F04-83DF-DD2991CD8FF4}" type="presParOf" srcId="{800E5689-C653-4F56-AD83-1B8DED1989A9}" destId="{EC22E21D-0B7B-4B60-84FD-10909EB80372}" srcOrd="19" destOrd="0" presId="urn:microsoft.com/office/officeart/2005/8/layout/pyramid2"/>
    <dgm:cxn modelId="{ED59D690-F6CF-41DB-BAF8-954190A7CBC9}" type="presParOf" srcId="{800E5689-C653-4F56-AD83-1B8DED1989A9}" destId="{3ED6C68A-5F26-45D7-98C7-90D906EAC250}" srcOrd="20" destOrd="0" presId="urn:microsoft.com/office/officeart/2005/8/layout/pyramid2"/>
    <dgm:cxn modelId="{6064C906-5D94-4E77-B56A-4B1D86097093}" type="presParOf" srcId="{800E5689-C653-4F56-AD83-1B8DED1989A9}" destId="{3766221A-53FD-498D-B728-B8F766F4A2D7}" srcOrd="21" destOrd="0" presId="urn:microsoft.com/office/officeart/2005/8/layout/pyramid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B6D9263D-7E90-4E1A-940F-60F0D62C6DB7}" type="doc">
      <dgm:prSet loTypeId="urn:microsoft.com/office/officeart/2011/layout/HexagonRadial" loCatId="cycle" qsTypeId="urn:microsoft.com/office/officeart/2005/8/quickstyle/simple1" qsCatId="simple" csTypeId="urn:microsoft.com/office/officeart/2005/8/colors/accent1_2" csCatId="accent1" phldr="1"/>
      <dgm:spPr/>
      <dgm:t>
        <a:bodyPr/>
        <a:lstStyle/>
        <a:p>
          <a:endParaRPr lang="en-IN"/>
        </a:p>
      </dgm:t>
    </dgm:pt>
    <dgm:pt modelId="{917BDB11-DEC5-479D-B385-59559B59A66D}">
      <dgm:prSet phldrT="[Text]" custT="1"/>
      <dgm:spPr/>
      <dgm:t>
        <a:bodyPr/>
        <a:lstStyle/>
        <a:p>
          <a:r>
            <a:rPr lang="en-US" sz="2000" noProof="1"/>
            <a:t>Motivation </a:t>
          </a:r>
          <a:endParaRPr lang="en-IN" sz="2000" dirty="0"/>
        </a:p>
      </dgm:t>
    </dgm:pt>
    <dgm:pt modelId="{F7FD3B2E-6205-4B3D-AD06-2DEB0BB754A3}" type="parTrans" cxnId="{DB69963B-D239-4F82-9EBE-361751F7C490}">
      <dgm:prSet/>
      <dgm:spPr/>
      <dgm:t>
        <a:bodyPr/>
        <a:lstStyle/>
        <a:p>
          <a:endParaRPr lang="en-IN" sz="2400"/>
        </a:p>
      </dgm:t>
    </dgm:pt>
    <dgm:pt modelId="{5D7D1DF1-FB8D-466F-A5C1-1C1E92762424}" type="sibTrans" cxnId="{DB69963B-D239-4F82-9EBE-361751F7C490}">
      <dgm:prSet/>
      <dgm:spPr/>
      <dgm:t>
        <a:bodyPr/>
        <a:lstStyle/>
        <a:p>
          <a:endParaRPr lang="en-IN" sz="2400"/>
        </a:p>
      </dgm:t>
    </dgm:pt>
    <dgm:pt modelId="{49B78218-31F7-410A-AC0E-ECDEE4FCD9F0}">
      <dgm:prSet phldrT="[Text]" custT="1"/>
      <dgm:spPr/>
      <dgm:t>
        <a:bodyPr/>
        <a:lstStyle/>
        <a:p>
          <a:pPr>
            <a:buNone/>
          </a:pPr>
          <a:r>
            <a:rPr lang="en-US" sz="2000" noProof="1"/>
            <a:t>A1/ML course?</a:t>
          </a:r>
          <a:endParaRPr lang="en-IN" sz="2000" dirty="0"/>
        </a:p>
      </dgm:t>
    </dgm:pt>
    <dgm:pt modelId="{D5EBD32A-D06C-4375-B636-B253ACEF9694}" type="parTrans" cxnId="{ADAE1686-93CC-46D2-A727-6C67B1BBAA69}">
      <dgm:prSet/>
      <dgm:spPr/>
      <dgm:t>
        <a:bodyPr/>
        <a:lstStyle/>
        <a:p>
          <a:endParaRPr lang="en-IN" sz="2400"/>
        </a:p>
      </dgm:t>
    </dgm:pt>
    <dgm:pt modelId="{BA117286-5522-46CA-8A86-E96CA4546FDA}" type="sibTrans" cxnId="{ADAE1686-93CC-46D2-A727-6C67B1BBAA69}">
      <dgm:prSet/>
      <dgm:spPr/>
      <dgm:t>
        <a:bodyPr/>
        <a:lstStyle/>
        <a:p>
          <a:endParaRPr lang="en-IN" sz="2400"/>
        </a:p>
      </dgm:t>
    </dgm:pt>
    <dgm:pt modelId="{2B121EBB-FCAB-4990-B263-CFA2E7ABBDE5}">
      <dgm:prSet custT="1"/>
      <dgm:spPr/>
      <dgm:t>
        <a:bodyPr/>
        <a:lstStyle/>
        <a:p>
          <a:r>
            <a:rPr lang="en-US" sz="2000" noProof="1"/>
            <a:t>Safeguard your career.</a:t>
          </a:r>
        </a:p>
      </dgm:t>
    </dgm:pt>
    <dgm:pt modelId="{26807885-372C-44DC-85CE-E689176F544F}" type="parTrans" cxnId="{D902D2B7-8131-4873-BC32-F7248850F6E5}">
      <dgm:prSet/>
      <dgm:spPr/>
      <dgm:t>
        <a:bodyPr/>
        <a:lstStyle/>
        <a:p>
          <a:endParaRPr lang="en-IN" sz="2400"/>
        </a:p>
      </dgm:t>
    </dgm:pt>
    <dgm:pt modelId="{1317F3E4-5670-429C-8A6E-CC00F11477EC}" type="sibTrans" cxnId="{D902D2B7-8131-4873-BC32-F7248850F6E5}">
      <dgm:prSet/>
      <dgm:spPr/>
      <dgm:t>
        <a:bodyPr/>
        <a:lstStyle/>
        <a:p>
          <a:endParaRPr lang="en-IN" sz="2400"/>
        </a:p>
      </dgm:t>
    </dgm:pt>
    <dgm:pt modelId="{9A7FBE01-52FC-4F60-B85B-2CD232E68A74}">
      <dgm:prSet custT="1"/>
      <dgm:spPr/>
      <dgm:t>
        <a:bodyPr/>
        <a:lstStyle/>
        <a:p>
          <a:r>
            <a:rPr lang="en-US" sz="2000" noProof="1"/>
            <a:t>Solve complex problems.</a:t>
          </a:r>
        </a:p>
      </dgm:t>
    </dgm:pt>
    <dgm:pt modelId="{EDB59CBA-A450-40FB-867F-585115D8916A}" type="parTrans" cxnId="{04506441-593C-41F5-99F0-70778C6EC10D}">
      <dgm:prSet/>
      <dgm:spPr/>
      <dgm:t>
        <a:bodyPr/>
        <a:lstStyle/>
        <a:p>
          <a:endParaRPr lang="en-IN" sz="2400"/>
        </a:p>
      </dgm:t>
    </dgm:pt>
    <dgm:pt modelId="{A9C21BB4-E2E1-400C-95D4-C01CB1F73EDD}" type="sibTrans" cxnId="{04506441-593C-41F5-99F0-70778C6EC10D}">
      <dgm:prSet/>
      <dgm:spPr/>
      <dgm:t>
        <a:bodyPr/>
        <a:lstStyle/>
        <a:p>
          <a:endParaRPr lang="en-IN" sz="2400"/>
        </a:p>
      </dgm:t>
    </dgm:pt>
    <dgm:pt modelId="{9C294FA9-C786-40DF-A49D-C222A3743B78}">
      <dgm:prSet custT="1"/>
      <dgm:spPr/>
      <dgm:t>
        <a:bodyPr/>
        <a:lstStyle/>
        <a:p>
          <a:r>
            <a:rPr lang="en-US" sz="2000" noProof="1"/>
            <a:t>Stay informed about the current technologies</a:t>
          </a:r>
        </a:p>
      </dgm:t>
    </dgm:pt>
    <dgm:pt modelId="{83A953A7-BF66-4004-A3B2-679439D078B7}" type="parTrans" cxnId="{A58FFD35-0CE4-4F0B-8E4E-9E9291903EAC}">
      <dgm:prSet/>
      <dgm:spPr/>
      <dgm:t>
        <a:bodyPr/>
        <a:lstStyle/>
        <a:p>
          <a:endParaRPr lang="en-IN" sz="2400"/>
        </a:p>
      </dgm:t>
    </dgm:pt>
    <dgm:pt modelId="{AD085A91-5119-41C4-BDCD-E3D45FD3D0CF}" type="sibTrans" cxnId="{A58FFD35-0CE4-4F0B-8E4E-9E9291903EAC}">
      <dgm:prSet/>
      <dgm:spPr/>
      <dgm:t>
        <a:bodyPr/>
        <a:lstStyle/>
        <a:p>
          <a:endParaRPr lang="en-IN" sz="2400"/>
        </a:p>
      </dgm:t>
    </dgm:pt>
    <dgm:pt modelId="{E6908396-40DC-423C-BB53-3B7827B12F94}">
      <dgm:prSet custT="1"/>
      <dgm:spPr/>
      <dgm:t>
        <a:bodyPr/>
        <a:lstStyle/>
        <a:p>
          <a:r>
            <a:rPr lang="en-US" sz="2000" noProof="1"/>
            <a:t>Solve domain problems with the power of machines</a:t>
          </a:r>
        </a:p>
      </dgm:t>
    </dgm:pt>
    <dgm:pt modelId="{F1F05C5A-6D03-4704-B1EE-AF03B09F374F}" type="parTrans" cxnId="{4092D8CA-6F86-49A8-BF9E-6B3589AE4058}">
      <dgm:prSet/>
      <dgm:spPr/>
      <dgm:t>
        <a:bodyPr/>
        <a:lstStyle/>
        <a:p>
          <a:endParaRPr lang="en-IN" sz="2400"/>
        </a:p>
      </dgm:t>
    </dgm:pt>
    <dgm:pt modelId="{EBAB775D-9E76-4E02-82F3-0295552CCF86}" type="sibTrans" cxnId="{4092D8CA-6F86-49A8-BF9E-6B3589AE4058}">
      <dgm:prSet/>
      <dgm:spPr/>
      <dgm:t>
        <a:bodyPr/>
        <a:lstStyle/>
        <a:p>
          <a:endParaRPr lang="en-IN" sz="2400"/>
        </a:p>
      </dgm:t>
    </dgm:pt>
    <dgm:pt modelId="{0FE4A36D-3C20-4C94-94D0-3B625770D44C}">
      <dgm:prSet custT="1"/>
      <dgm:spPr/>
      <dgm:t>
        <a:bodyPr/>
        <a:lstStyle/>
        <a:p>
          <a:r>
            <a:rPr lang="en-US" sz="2000" noProof="1"/>
            <a:t>Use machines to avoid monotonous or humanly impossible tasks</a:t>
          </a:r>
        </a:p>
      </dgm:t>
    </dgm:pt>
    <dgm:pt modelId="{DB7A5891-ED03-4C86-A5A8-5D9245A24176}" type="parTrans" cxnId="{27547753-A82F-446C-BFFA-8679A8BA242D}">
      <dgm:prSet/>
      <dgm:spPr/>
      <dgm:t>
        <a:bodyPr/>
        <a:lstStyle/>
        <a:p>
          <a:endParaRPr lang="en-IN" sz="2400"/>
        </a:p>
      </dgm:t>
    </dgm:pt>
    <dgm:pt modelId="{87F9E06D-F5FE-4B96-9CDE-1B9BFCF93D7C}" type="sibTrans" cxnId="{27547753-A82F-446C-BFFA-8679A8BA242D}">
      <dgm:prSet/>
      <dgm:spPr/>
      <dgm:t>
        <a:bodyPr/>
        <a:lstStyle/>
        <a:p>
          <a:endParaRPr lang="en-IN" sz="2400"/>
        </a:p>
      </dgm:t>
    </dgm:pt>
    <dgm:pt modelId="{4643546B-E6BA-4423-965C-D744CD40AB08}" type="pres">
      <dgm:prSet presAssocID="{B6D9263D-7E90-4E1A-940F-60F0D62C6DB7}" presName="Name0" presStyleCnt="0">
        <dgm:presLayoutVars>
          <dgm:chMax val="1"/>
          <dgm:chPref val="1"/>
          <dgm:dir/>
          <dgm:animOne val="branch"/>
          <dgm:animLvl val="lvl"/>
        </dgm:presLayoutVars>
      </dgm:prSet>
      <dgm:spPr/>
    </dgm:pt>
    <dgm:pt modelId="{907CCDFE-1525-4B09-917F-794DA888A9B0}" type="pres">
      <dgm:prSet presAssocID="{917BDB11-DEC5-479D-B385-59559B59A66D}" presName="Parent" presStyleLbl="node0" presStyleIdx="0" presStyleCnt="1">
        <dgm:presLayoutVars>
          <dgm:chMax val="6"/>
          <dgm:chPref val="6"/>
        </dgm:presLayoutVars>
      </dgm:prSet>
      <dgm:spPr/>
    </dgm:pt>
    <dgm:pt modelId="{C534C3D0-A545-490C-9758-C449A91CB00F}" type="pres">
      <dgm:prSet presAssocID="{49B78218-31F7-410A-AC0E-ECDEE4FCD9F0}" presName="Accent1" presStyleCnt="0"/>
      <dgm:spPr/>
    </dgm:pt>
    <dgm:pt modelId="{309FB470-3BC7-41D0-BA87-BC62C1EFFACC}" type="pres">
      <dgm:prSet presAssocID="{49B78218-31F7-410A-AC0E-ECDEE4FCD9F0}" presName="Accent" presStyleLbl="bgShp" presStyleIdx="0" presStyleCnt="6"/>
      <dgm:spPr/>
    </dgm:pt>
    <dgm:pt modelId="{394CE176-2F59-419F-BACA-7E6D3E83CBFD}" type="pres">
      <dgm:prSet presAssocID="{49B78218-31F7-410A-AC0E-ECDEE4FCD9F0}" presName="Child1" presStyleLbl="node1" presStyleIdx="0" presStyleCnt="6">
        <dgm:presLayoutVars>
          <dgm:chMax val="0"/>
          <dgm:chPref val="0"/>
          <dgm:bulletEnabled val="1"/>
        </dgm:presLayoutVars>
      </dgm:prSet>
      <dgm:spPr/>
    </dgm:pt>
    <dgm:pt modelId="{FE099EEC-BB98-4201-ACFC-2FDB30C570D5}" type="pres">
      <dgm:prSet presAssocID="{2B121EBB-FCAB-4990-B263-CFA2E7ABBDE5}" presName="Accent2" presStyleCnt="0"/>
      <dgm:spPr/>
    </dgm:pt>
    <dgm:pt modelId="{ACCAF1CE-0CBE-4120-8F14-3991D265E33F}" type="pres">
      <dgm:prSet presAssocID="{2B121EBB-FCAB-4990-B263-CFA2E7ABBDE5}" presName="Accent" presStyleLbl="bgShp" presStyleIdx="1" presStyleCnt="6"/>
      <dgm:spPr/>
    </dgm:pt>
    <dgm:pt modelId="{C0E95A8C-9040-40C5-9BEB-06F59771076D}" type="pres">
      <dgm:prSet presAssocID="{2B121EBB-FCAB-4990-B263-CFA2E7ABBDE5}" presName="Child2" presStyleLbl="node1" presStyleIdx="1" presStyleCnt="6">
        <dgm:presLayoutVars>
          <dgm:chMax val="0"/>
          <dgm:chPref val="0"/>
          <dgm:bulletEnabled val="1"/>
        </dgm:presLayoutVars>
      </dgm:prSet>
      <dgm:spPr/>
    </dgm:pt>
    <dgm:pt modelId="{EE325561-83C9-4B53-B520-DA50610A507F}" type="pres">
      <dgm:prSet presAssocID="{9A7FBE01-52FC-4F60-B85B-2CD232E68A74}" presName="Accent3" presStyleCnt="0"/>
      <dgm:spPr/>
    </dgm:pt>
    <dgm:pt modelId="{3419DC15-9230-440E-8882-C0CBE3B977A4}" type="pres">
      <dgm:prSet presAssocID="{9A7FBE01-52FC-4F60-B85B-2CD232E68A74}" presName="Accent" presStyleLbl="bgShp" presStyleIdx="2" presStyleCnt="6"/>
      <dgm:spPr/>
    </dgm:pt>
    <dgm:pt modelId="{412986FD-B54C-4E75-B646-5EF813454866}" type="pres">
      <dgm:prSet presAssocID="{9A7FBE01-52FC-4F60-B85B-2CD232E68A74}" presName="Child3" presStyleLbl="node1" presStyleIdx="2" presStyleCnt="6">
        <dgm:presLayoutVars>
          <dgm:chMax val="0"/>
          <dgm:chPref val="0"/>
          <dgm:bulletEnabled val="1"/>
        </dgm:presLayoutVars>
      </dgm:prSet>
      <dgm:spPr/>
    </dgm:pt>
    <dgm:pt modelId="{2DBEA25D-6FD6-4BE9-B645-861A8C1B83CD}" type="pres">
      <dgm:prSet presAssocID="{9C294FA9-C786-40DF-A49D-C222A3743B78}" presName="Accent4" presStyleCnt="0"/>
      <dgm:spPr/>
    </dgm:pt>
    <dgm:pt modelId="{841E8E26-EEF6-4074-B09D-B70B3354BE7B}" type="pres">
      <dgm:prSet presAssocID="{9C294FA9-C786-40DF-A49D-C222A3743B78}" presName="Accent" presStyleLbl="bgShp" presStyleIdx="3" presStyleCnt="6"/>
      <dgm:spPr/>
    </dgm:pt>
    <dgm:pt modelId="{1C82AC4F-1568-4434-80C0-CA66AE3EC84F}" type="pres">
      <dgm:prSet presAssocID="{9C294FA9-C786-40DF-A49D-C222A3743B78}" presName="Child4" presStyleLbl="node1" presStyleIdx="3" presStyleCnt="6">
        <dgm:presLayoutVars>
          <dgm:chMax val="0"/>
          <dgm:chPref val="0"/>
          <dgm:bulletEnabled val="1"/>
        </dgm:presLayoutVars>
      </dgm:prSet>
      <dgm:spPr/>
    </dgm:pt>
    <dgm:pt modelId="{D8176A73-8AE8-4398-865E-29FCF618728A}" type="pres">
      <dgm:prSet presAssocID="{E6908396-40DC-423C-BB53-3B7827B12F94}" presName="Accent5" presStyleCnt="0"/>
      <dgm:spPr/>
    </dgm:pt>
    <dgm:pt modelId="{8EFBC7A2-2C0F-48A4-AA3E-A0A1C0DD3D7C}" type="pres">
      <dgm:prSet presAssocID="{E6908396-40DC-423C-BB53-3B7827B12F94}" presName="Accent" presStyleLbl="bgShp" presStyleIdx="4" presStyleCnt="6"/>
      <dgm:spPr/>
    </dgm:pt>
    <dgm:pt modelId="{91D8597E-A073-4C79-8F95-3BA0BDA663A4}" type="pres">
      <dgm:prSet presAssocID="{E6908396-40DC-423C-BB53-3B7827B12F94}" presName="Child5" presStyleLbl="node1" presStyleIdx="4" presStyleCnt="6">
        <dgm:presLayoutVars>
          <dgm:chMax val="0"/>
          <dgm:chPref val="0"/>
          <dgm:bulletEnabled val="1"/>
        </dgm:presLayoutVars>
      </dgm:prSet>
      <dgm:spPr/>
    </dgm:pt>
    <dgm:pt modelId="{5415056A-F5F1-4C2D-8ABE-8FC9CD21E8D2}" type="pres">
      <dgm:prSet presAssocID="{0FE4A36D-3C20-4C94-94D0-3B625770D44C}" presName="Accent6" presStyleCnt="0"/>
      <dgm:spPr/>
    </dgm:pt>
    <dgm:pt modelId="{C9301444-B45A-4ECA-9ADA-2F0C442317F4}" type="pres">
      <dgm:prSet presAssocID="{0FE4A36D-3C20-4C94-94D0-3B625770D44C}" presName="Accent" presStyleLbl="bgShp" presStyleIdx="5" presStyleCnt="6"/>
      <dgm:spPr/>
    </dgm:pt>
    <dgm:pt modelId="{E8A23E7E-1F0F-45BE-A70E-018FA92FA360}" type="pres">
      <dgm:prSet presAssocID="{0FE4A36D-3C20-4C94-94D0-3B625770D44C}" presName="Child6" presStyleLbl="node1" presStyleIdx="5" presStyleCnt="6">
        <dgm:presLayoutVars>
          <dgm:chMax val="0"/>
          <dgm:chPref val="0"/>
          <dgm:bulletEnabled val="1"/>
        </dgm:presLayoutVars>
      </dgm:prSet>
      <dgm:spPr/>
    </dgm:pt>
  </dgm:ptLst>
  <dgm:cxnLst>
    <dgm:cxn modelId="{C2C1550A-038A-4F18-A9B7-09894A81CC95}" type="presOf" srcId="{49B78218-31F7-410A-AC0E-ECDEE4FCD9F0}" destId="{394CE176-2F59-419F-BACA-7E6D3E83CBFD}" srcOrd="0" destOrd="0" presId="urn:microsoft.com/office/officeart/2011/layout/HexagonRadial"/>
    <dgm:cxn modelId="{23514C19-CD5F-4B53-8F08-8FF4309F56AB}" type="presOf" srcId="{9A7FBE01-52FC-4F60-B85B-2CD232E68A74}" destId="{412986FD-B54C-4E75-B646-5EF813454866}" srcOrd="0" destOrd="0" presId="urn:microsoft.com/office/officeart/2011/layout/HexagonRadial"/>
    <dgm:cxn modelId="{A58FFD35-0CE4-4F0B-8E4E-9E9291903EAC}" srcId="{917BDB11-DEC5-479D-B385-59559B59A66D}" destId="{9C294FA9-C786-40DF-A49D-C222A3743B78}" srcOrd="3" destOrd="0" parTransId="{83A953A7-BF66-4004-A3B2-679439D078B7}" sibTransId="{AD085A91-5119-41C4-BDCD-E3D45FD3D0CF}"/>
    <dgm:cxn modelId="{DB69963B-D239-4F82-9EBE-361751F7C490}" srcId="{B6D9263D-7E90-4E1A-940F-60F0D62C6DB7}" destId="{917BDB11-DEC5-479D-B385-59559B59A66D}" srcOrd="0" destOrd="0" parTransId="{F7FD3B2E-6205-4B3D-AD06-2DEB0BB754A3}" sibTransId="{5D7D1DF1-FB8D-466F-A5C1-1C1E92762424}"/>
    <dgm:cxn modelId="{1C70F13B-EB15-4315-A9D0-733C92E6507A}" type="presOf" srcId="{B6D9263D-7E90-4E1A-940F-60F0D62C6DB7}" destId="{4643546B-E6BA-4423-965C-D744CD40AB08}" srcOrd="0" destOrd="0" presId="urn:microsoft.com/office/officeart/2011/layout/HexagonRadial"/>
    <dgm:cxn modelId="{04506441-593C-41F5-99F0-70778C6EC10D}" srcId="{917BDB11-DEC5-479D-B385-59559B59A66D}" destId="{9A7FBE01-52FC-4F60-B85B-2CD232E68A74}" srcOrd="2" destOrd="0" parTransId="{EDB59CBA-A450-40FB-867F-585115D8916A}" sibTransId="{A9C21BB4-E2E1-400C-95D4-C01CB1F73EDD}"/>
    <dgm:cxn modelId="{B0E56E41-E478-46AA-8774-16CC9F52EEA7}" type="presOf" srcId="{917BDB11-DEC5-479D-B385-59559B59A66D}" destId="{907CCDFE-1525-4B09-917F-794DA888A9B0}" srcOrd="0" destOrd="0" presId="urn:microsoft.com/office/officeart/2011/layout/HexagonRadial"/>
    <dgm:cxn modelId="{3B77776B-5F22-45CE-9BA3-27982CB6D7BD}" type="presOf" srcId="{E6908396-40DC-423C-BB53-3B7827B12F94}" destId="{91D8597E-A073-4C79-8F95-3BA0BDA663A4}" srcOrd="0" destOrd="0" presId="urn:microsoft.com/office/officeart/2011/layout/HexagonRadial"/>
    <dgm:cxn modelId="{27547753-A82F-446C-BFFA-8679A8BA242D}" srcId="{917BDB11-DEC5-479D-B385-59559B59A66D}" destId="{0FE4A36D-3C20-4C94-94D0-3B625770D44C}" srcOrd="5" destOrd="0" parTransId="{DB7A5891-ED03-4C86-A5A8-5D9245A24176}" sibTransId="{87F9E06D-F5FE-4B96-9CDE-1B9BFCF93D7C}"/>
    <dgm:cxn modelId="{ADAE1686-93CC-46D2-A727-6C67B1BBAA69}" srcId="{917BDB11-DEC5-479D-B385-59559B59A66D}" destId="{49B78218-31F7-410A-AC0E-ECDEE4FCD9F0}" srcOrd="0" destOrd="0" parTransId="{D5EBD32A-D06C-4375-B636-B253ACEF9694}" sibTransId="{BA117286-5522-46CA-8A86-E96CA4546FDA}"/>
    <dgm:cxn modelId="{0914DEB4-B886-4E9A-B0FA-4FD24B0E250D}" type="presOf" srcId="{2B121EBB-FCAB-4990-B263-CFA2E7ABBDE5}" destId="{C0E95A8C-9040-40C5-9BEB-06F59771076D}" srcOrd="0" destOrd="0" presId="urn:microsoft.com/office/officeart/2011/layout/HexagonRadial"/>
    <dgm:cxn modelId="{D902D2B7-8131-4873-BC32-F7248850F6E5}" srcId="{917BDB11-DEC5-479D-B385-59559B59A66D}" destId="{2B121EBB-FCAB-4990-B263-CFA2E7ABBDE5}" srcOrd="1" destOrd="0" parTransId="{26807885-372C-44DC-85CE-E689176F544F}" sibTransId="{1317F3E4-5670-429C-8A6E-CC00F11477EC}"/>
    <dgm:cxn modelId="{4092D8CA-6F86-49A8-BF9E-6B3589AE4058}" srcId="{917BDB11-DEC5-479D-B385-59559B59A66D}" destId="{E6908396-40DC-423C-BB53-3B7827B12F94}" srcOrd="4" destOrd="0" parTransId="{F1F05C5A-6D03-4704-B1EE-AF03B09F374F}" sibTransId="{EBAB775D-9E76-4E02-82F3-0295552CCF86}"/>
    <dgm:cxn modelId="{0A83EFDF-7040-4095-B46E-91BA3FF526BB}" type="presOf" srcId="{0FE4A36D-3C20-4C94-94D0-3B625770D44C}" destId="{E8A23E7E-1F0F-45BE-A70E-018FA92FA360}" srcOrd="0" destOrd="0" presId="urn:microsoft.com/office/officeart/2011/layout/HexagonRadial"/>
    <dgm:cxn modelId="{34F879F7-314D-4717-BD14-02A9690E3262}" type="presOf" srcId="{9C294FA9-C786-40DF-A49D-C222A3743B78}" destId="{1C82AC4F-1568-4434-80C0-CA66AE3EC84F}" srcOrd="0" destOrd="0" presId="urn:microsoft.com/office/officeart/2011/layout/HexagonRadial"/>
    <dgm:cxn modelId="{BF0CFA7D-7ADD-449C-932C-2FFB2350EF22}" type="presParOf" srcId="{4643546B-E6BA-4423-965C-D744CD40AB08}" destId="{907CCDFE-1525-4B09-917F-794DA888A9B0}" srcOrd="0" destOrd="0" presId="urn:microsoft.com/office/officeart/2011/layout/HexagonRadial"/>
    <dgm:cxn modelId="{DB5C1FE5-1869-45D2-9315-24720E76F0DF}" type="presParOf" srcId="{4643546B-E6BA-4423-965C-D744CD40AB08}" destId="{C534C3D0-A545-490C-9758-C449A91CB00F}" srcOrd="1" destOrd="0" presId="urn:microsoft.com/office/officeart/2011/layout/HexagonRadial"/>
    <dgm:cxn modelId="{ED1075AE-D247-4736-8600-D330850FF72C}" type="presParOf" srcId="{C534C3D0-A545-490C-9758-C449A91CB00F}" destId="{309FB470-3BC7-41D0-BA87-BC62C1EFFACC}" srcOrd="0" destOrd="0" presId="urn:microsoft.com/office/officeart/2011/layout/HexagonRadial"/>
    <dgm:cxn modelId="{B35158C5-4F72-4865-B5BC-55505480796C}" type="presParOf" srcId="{4643546B-E6BA-4423-965C-D744CD40AB08}" destId="{394CE176-2F59-419F-BACA-7E6D3E83CBFD}" srcOrd="2" destOrd="0" presId="urn:microsoft.com/office/officeart/2011/layout/HexagonRadial"/>
    <dgm:cxn modelId="{5711C91D-2902-4240-A325-E7F8F0C0797C}" type="presParOf" srcId="{4643546B-E6BA-4423-965C-D744CD40AB08}" destId="{FE099EEC-BB98-4201-ACFC-2FDB30C570D5}" srcOrd="3" destOrd="0" presId="urn:microsoft.com/office/officeart/2011/layout/HexagonRadial"/>
    <dgm:cxn modelId="{98B490D6-FAAA-4D7D-80D2-B19155E65E0F}" type="presParOf" srcId="{FE099EEC-BB98-4201-ACFC-2FDB30C570D5}" destId="{ACCAF1CE-0CBE-4120-8F14-3991D265E33F}" srcOrd="0" destOrd="0" presId="urn:microsoft.com/office/officeart/2011/layout/HexagonRadial"/>
    <dgm:cxn modelId="{467CFAB6-D045-41AA-A806-AFB0FED18B1C}" type="presParOf" srcId="{4643546B-E6BA-4423-965C-D744CD40AB08}" destId="{C0E95A8C-9040-40C5-9BEB-06F59771076D}" srcOrd="4" destOrd="0" presId="urn:microsoft.com/office/officeart/2011/layout/HexagonRadial"/>
    <dgm:cxn modelId="{C28ABB2F-EC41-4FB3-BDC2-A2F93C125BCE}" type="presParOf" srcId="{4643546B-E6BA-4423-965C-D744CD40AB08}" destId="{EE325561-83C9-4B53-B520-DA50610A507F}" srcOrd="5" destOrd="0" presId="urn:microsoft.com/office/officeart/2011/layout/HexagonRadial"/>
    <dgm:cxn modelId="{46F50AF9-4AFF-48F0-AA17-C56ADB32543A}" type="presParOf" srcId="{EE325561-83C9-4B53-B520-DA50610A507F}" destId="{3419DC15-9230-440E-8882-C0CBE3B977A4}" srcOrd="0" destOrd="0" presId="urn:microsoft.com/office/officeart/2011/layout/HexagonRadial"/>
    <dgm:cxn modelId="{E435BC7C-5593-4911-B6B7-6902793F8101}" type="presParOf" srcId="{4643546B-E6BA-4423-965C-D744CD40AB08}" destId="{412986FD-B54C-4E75-B646-5EF813454866}" srcOrd="6" destOrd="0" presId="urn:microsoft.com/office/officeart/2011/layout/HexagonRadial"/>
    <dgm:cxn modelId="{5D3ADB17-E976-4FAC-8C5B-2BE16589AED3}" type="presParOf" srcId="{4643546B-E6BA-4423-965C-D744CD40AB08}" destId="{2DBEA25D-6FD6-4BE9-B645-861A8C1B83CD}" srcOrd="7" destOrd="0" presId="urn:microsoft.com/office/officeart/2011/layout/HexagonRadial"/>
    <dgm:cxn modelId="{A2C8A31C-E0D2-48CA-BFC6-2BFDCCF4FB69}" type="presParOf" srcId="{2DBEA25D-6FD6-4BE9-B645-861A8C1B83CD}" destId="{841E8E26-EEF6-4074-B09D-B70B3354BE7B}" srcOrd="0" destOrd="0" presId="urn:microsoft.com/office/officeart/2011/layout/HexagonRadial"/>
    <dgm:cxn modelId="{751CC216-6579-4136-A3EA-943083123FC3}" type="presParOf" srcId="{4643546B-E6BA-4423-965C-D744CD40AB08}" destId="{1C82AC4F-1568-4434-80C0-CA66AE3EC84F}" srcOrd="8" destOrd="0" presId="urn:microsoft.com/office/officeart/2011/layout/HexagonRadial"/>
    <dgm:cxn modelId="{1294645A-9E3B-4C24-B108-CCA44EC35525}" type="presParOf" srcId="{4643546B-E6BA-4423-965C-D744CD40AB08}" destId="{D8176A73-8AE8-4398-865E-29FCF618728A}" srcOrd="9" destOrd="0" presId="urn:microsoft.com/office/officeart/2011/layout/HexagonRadial"/>
    <dgm:cxn modelId="{8CFB13DB-B262-4F23-ADBB-55BBCDC90196}" type="presParOf" srcId="{D8176A73-8AE8-4398-865E-29FCF618728A}" destId="{8EFBC7A2-2C0F-48A4-AA3E-A0A1C0DD3D7C}" srcOrd="0" destOrd="0" presId="urn:microsoft.com/office/officeart/2011/layout/HexagonRadial"/>
    <dgm:cxn modelId="{BB999955-485F-4947-A0FB-0226F445E0E2}" type="presParOf" srcId="{4643546B-E6BA-4423-965C-D744CD40AB08}" destId="{91D8597E-A073-4C79-8F95-3BA0BDA663A4}" srcOrd="10" destOrd="0" presId="urn:microsoft.com/office/officeart/2011/layout/HexagonRadial"/>
    <dgm:cxn modelId="{8D19EE7A-79E6-4FA4-8DE2-4A9A504D1906}" type="presParOf" srcId="{4643546B-E6BA-4423-965C-D744CD40AB08}" destId="{5415056A-F5F1-4C2D-8ABE-8FC9CD21E8D2}" srcOrd="11" destOrd="0" presId="urn:microsoft.com/office/officeart/2011/layout/HexagonRadial"/>
    <dgm:cxn modelId="{81819710-A7CC-4EFE-A3D6-42C708878FAF}" type="presParOf" srcId="{5415056A-F5F1-4C2D-8ABE-8FC9CD21E8D2}" destId="{C9301444-B45A-4ECA-9ADA-2F0C442317F4}" srcOrd="0" destOrd="0" presId="urn:microsoft.com/office/officeart/2011/layout/HexagonRadial"/>
    <dgm:cxn modelId="{1630775B-6FBF-46B2-AB02-713861E29D4A}" type="presParOf" srcId="{4643546B-E6BA-4423-965C-D744CD40AB08}" destId="{E8A23E7E-1F0F-45BE-A70E-018FA92FA360}" srcOrd="12" destOrd="0" presId="urn:microsoft.com/office/officeart/2011/layout/HexagonRadial"/>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5E6F61C1-3391-4322-806F-397D6654E683}" type="doc">
      <dgm:prSet loTypeId="urn:microsoft.com/office/officeart/2005/8/layout/lProcess2" loCatId="list" qsTypeId="urn:microsoft.com/office/officeart/2005/8/quickstyle/simple1" qsCatId="simple" csTypeId="urn:microsoft.com/office/officeart/2005/8/colors/accent1_2" csCatId="accent1" phldr="1"/>
      <dgm:spPr/>
      <dgm:t>
        <a:bodyPr/>
        <a:lstStyle/>
        <a:p>
          <a:endParaRPr lang="en-IN"/>
        </a:p>
      </dgm:t>
    </dgm:pt>
    <dgm:pt modelId="{FFA01E21-B7E4-4E67-BAF4-F4BE048A90A8}">
      <dgm:prSet phldrT="[Text]" custT="1"/>
      <dgm:spPr/>
      <dgm:t>
        <a:bodyPr/>
        <a:lstStyle/>
        <a:p>
          <a:pPr algn="just"/>
          <a:r>
            <a:rPr lang="en-IN" sz="2000" b="1" i="0" dirty="0"/>
            <a:t>Perception Module:</a:t>
          </a:r>
          <a:endParaRPr lang="en-IN" sz="2000" dirty="0"/>
        </a:p>
      </dgm:t>
    </dgm:pt>
    <dgm:pt modelId="{DAC7FA63-4B6B-45E3-A358-6937D6D28F5F}" type="parTrans" cxnId="{D2D54724-A572-4FFA-97DE-BD904677933F}">
      <dgm:prSet/>
      <dgm:spPr/>
      <dgm:t>
        <a:bodyPr/>
        <a:lstStyle/>
        <a:p>
          <a:pPr algn="just"/>
          <a:endParaRPr lang="en-IN" sz="2400"/>
        </a:p>
      </dgm:t>
    </dgm:pt>
    <dgm:pt modelId="{910C6DCC-9052-4E58-A77A-12B8B55531D5}" type="sibTrans" cxnId="{D2D54724-A572-4FFA-97DE-BD904677933F}">
      <dgm:prSet/>
      <dgm:spPr/>
      <dgm:t>
        <a:bodyPr/>
        <a:lstStyle/>
        <a:p>
          <a:pPr algn="just"/>
          <a:endParaRPr lang="en-IN" sz="2400"/>
        </a:p>
      </dgm:t>
    </dgm:pt>
    <dgm:pt modelId="{52949FE0-9AE8-4A8D-AA91-80AB0DE9DFD9}">
      <dgm:prSet phldrT="[Text]" custT="1"/>
      <dgm:spPr/>
      <dgm:t>
        <a:bodyPr/>
        <a:lstStyle/>
        <a:p>
          <a:pPr algn="just">
            <a:buFont typeface="Arial" panose="020B0604020202020204" pitchFamily="34" charset="0"/>
            <a:buChar char="•"/>
          </a:pPr>
          <a:r>
            <a:rPr lang="en-US" sz="1800" b="1" i="0" dirty="0"/>
            <a:t>Function:</a:t>
          </a:r>
          <a:r>
            <a:rPr lang="en-US" sz="1800" b="0" i="0" dirty="0"/>
            <a:t> Receives and interprets information from the environment.</a:t>
          </a:r>
          <a:endParaRPr lang="en-IN" sz="1800" dirty="0"/>
        </a:p>
      </dgm:t>
    </dgm:pt>
    <dgm:pt modelId="{1C1CFC8E-9EBF-4D5E-90EE-30F8F88A7420}" type="parTrans" cxnId="{304ED547-109D-44E1-8B5C-0E20642748DD}">
      <dgm:prSet/>
      <dgm:spPr/>
      <dgm:t>
        <a:bodyPr/>
        <a:lstStyle/>
        <a:p>
          <a:pPr algn="just"/>
          <a:endParaRPr lang="en-IN" sz="2400"/>
        </a:p>
      </dgm:t>
    </dgm:pt>
    <dgm:pt modelId="{68242940-0BAC-452C-BE50-DE8C193669C0}" type="sibTrans" cxnId="{304ED547-109D-44E1-8B5C-0E20642748DD}">
      <dgm:prSet/>
      <dgm:spPr/>
      <dgm:t>
        <a:bodyPr/>
        <a:lstStyle/>
        <a:p>
          <a:pPr algn="just"/>
          <a:endParaRPr lang="en-IN" sz="2400"/>
        </a:p>
      </dgm:t>
    </dgm:pt>
    <dgm:pt modelId="{1BA8A678-C7FC-4272-907D-4B2ACEF078E3}">
      <dgm:prSet phldrT="[Text]" custT="1"/>
      <dgm:spPr/>
      <dgm:t>
        <a:bodyPr/>
        <a:lstStyle/>
        <a:p>
          <a:pPr algn="just">
            <a:buFont typeface="+mj-lt"/>
            <a:buAutoNum type="arabicPeriod"/>
          </a:pPr>
          <a:r>
            <a:rPr lang="en-IN" sz="2000" b="1" i="0" dirty="0"/>
            <a:t>Knowledge Base:</a:t>
          </a:r>
          <a:endParaRPr lang="en-IN" sz="2000" dirty="0"/>
        </a:p>
      </dgm:t>
    </dgm:pt>
    <dgm:pt modelId="{C3166D26-674B-46AB-9682-269E63463F7C}" type="parTrans" cxnId="{26C4068F-9D31-4FCC-994B-1FCCC0963A3D}">
      <dgm:prSet/>
      <dgm:spPr/>
      <dgm:t>
        <a:bodyPr/>
        <a:lstStyle/>
        <a:p>
          <a:pPr algn="just"/>
          <a:endParaRPr lang="en-IN" sz="2400"/>
        </a:p>
      </dgm:t>
    </dgm:pt>
    <dgm:pt modelId="{4B70E805-7E33-456C-8B61-6EBC8A461CA6}" type="sibTrans" cxnId="{26C4068F-9D31-4FCC-994B-1FCCC0963A3D}">
      <dgm:prSet/>
      <dgm:spPr/>
      <dgm:t>
        <a:bodyPr/>
        <a:lstStyle/>
        <a:p>
          <a:pPr algn="just"/>
          <a:endParaRPr lang="en-IN" sz="2400"/>
        </a:p>
      </dgm:t>
    </dgm:pt>
    <dgm:pt modelId="{28146FBC-90A5-49E5-9126-207987F2997B}">
      <dgm:prSet custT="1"/>
      <dgm:spPr/>
      <dgm:t>
        <a:bodyPr/>
        <a:lstStyle/>
        <a:p>
          <a:pPr algn="just">
            <a:buFont typeface="Arial" panose="020B0604020202020204" pitchFamily="34" charset="0"/>
            <a:buChar char="•"/>
          </a:pPr>
          <a:r>
            <a:rPr lang="en-US" sz="1800" b="1" i="0" dirty="0"/>
            <a:t>Components:</a:t>
          </a:r>
          <a:r>
            <a:rPr lang="en-US" sz="1800" b="0" i="0" dirty="0"/>
            <a:t> Sensors, cameras, microphones, or other means of collecting data.</a:t>
          </a:r>
        </a:p>
      </dgm:t>
    </dgm:pt>
    <dgm:pt modelId="{8459BECE-CC11-45BC-AB28-F386C27A9B50}" type="parTrans" cxnId="{248C7922-5F08-42C0-894C-F8EBA7750C65}">
      <dgm:prSet/>
      <dgm:spPr/>
      <dgm:t>
        <a:bodyPr/>
        <a:lstStyle/>
        <a:p>
          <a:pPr algn="just"/>
          <a:endParaRPr lang="en-IN" sz="2400"/>
        </a:p>
      </dgm:t>
    </dgm:pt>
    <dgm:pt modelId="{CA469A1F-A450-4BBE-9EEE-C2460738ED7D}" type="sibTrans" cxnId="{248C7922-5F08-42C0-894C-F8EBA7750C65}">
      <dgm:prSet/>
      <dgm:spPr/>
      <dgm:t>
        <a:bodyPr/>
        <a:lstStyle/>
        <a:p>
          <a:pPr algn="just"/>
          <a:endParaRPr lang="en-IN" sz="2400"/>
        </a:p>
      </dgm:t>
    </dgm:pt>
    <dgm:pt modelId="{F8AAE18E-1218-4005-8138-D65A2F7B4EB0}">
      <dgm:prSet custT="1"/>
      <dgm:spPr/>
      <dgm:t>
        <a:bodyPr/>
        <a:lstStyle/>
        <a:p>
          <a:pPr algn="just">
            <a:buFont typeface="+mj-lt"/>
            <a:buAutoNum type="arabicPeriod"/>
          </a:pPr>
          <a:r>
            <a:rPr lang="en-US" sz="1800" b="1" i="0" dirty="0"/>
            <a:t>Function:</a:t>
          </a:r>
          <a:r>
            <a:rPr lang="en-US" sz="1800" b="0" i="0" dirty="0"/>
            <a:t> Represents the internal model of the world, storing information about the environment.</a:t>
          </a:r>
        </a:p>
      </dgm:t>
    </dgm:pt>
    <dgm:pt modelId="{73A63EDB-091B-4CB6-BD2D-DF457B59A37E}" type="parTrans" cxnId="{391C8080-29B2-42A1-B55E-80076B914923}">
      <dgm:prSet/>
      <dgm:spPr/>
      <dgm:t>
        <a:bodyPr/>
        <a:lstStyle/>
        <a:p>
          <a:pPr algn="just"/>
          <a:endParaRPr lang="en-IN" sz="2400"/>
        </a:p>
      </dgm:t>
    </dgm:pt>
    <dgm:pt modelId="{83035795-E3B3-45F9-B5A6-D3A0B6D7AF3B}" type="sibTrans" cxnId="{391C8080-29B2-42A1-B55E-80076B914923}">
      <dgm:prSet/>
      <dgm:spPr/>
      <dgm:t>
        <a:bodyPr/>
        <a:lstStyle/>
        <a:p>
          <a:pPr algn="just"/>
          <a:endParaRPr lang="en-IN" sz="2400"/>
        </a:p>
      </dgm:t>
    </dgm:pt>
    <dgm:pt modelId="{16DE6F44-770C-439F-A839-92BE0B6D66AE}">
      <dgm:prSet custT="1"/>
      <dgm:spPr/>
      <dgm:t>
        <a:bodyPr/>
        <a:lstStyle/>
        <a:p>
          <a:pPr algn="just">
            <a:buFont typeface="+mj-lt"/>
            <a:buAutoNum type="arabicPeriod"/>
          </a:pPr>
          <a:r>
            <a:rPr lang="en-US" sz="1800" b="1" i="0"/>
            <a:t>Components:</a:t>
          </a:r>
          <a:r>
            <a:rPr lang="en-US" sz="1800" b="0" i="0"/>
            <a:t> Memory or database where the agent stores information.</a:t>
          </a:r>
        </a:p>
      </dgm:t>
    </dgm:pt>
    <dgm:pt modelId="{3BB60ACC-AE97-4EE1-936D-EA09756CC6F6}" type="parTrans" cxnId="{36BDF6B5-C55C-4C8D-85DB-96E6EA5D133E}">
      <dgm:prSet/>
      <dgm:spPr/>
      <dgm:t>
        <a:bodyPr/>
        <a:lstStyle/>
        <a:p>
          <a:pPr algn="just"/>
          <a:endParaRPr lang="en-IN" sz="2400"/>
        </a:p>
      </dgm:t>
    </dgm:pt>
    <dgm:pt modelId="{7BC8586B-C7E6-4E89-8361-E3C555472591}" type="sibTrans" cxnId="{36BDF6B5-C55C-4C8D-85DB-96E6EA5D133E}">
      <dgm:prSet/>
      <dgm:spPr/>
      <dgm:t>
        <a:bodyPr/>
        <a:lstStyle/>
        <a:p>
          <a:pPr algn="just"/>
          <a:endParaRPr lang="en-IN" sz="2400"/>
        </a:p>
      </dgm:t>
    </dgm:pt>
    <dgm:pt modelId="{CEA52A5F-47F1-4076-9F62-29F665B5EEEE}">
      <dgm:prSet custT="1"/>
      <dgm:spPr/>
      <dgm:t>
        <a:bodyPr/>
        <a:lstStyle/>
        <a:p>
          <a:pPr algn="just">
            <a:buFont typeface="+mj-lt"/>
            <a:buAutoNum type="arabicPeriod"/>
          </a:pPr>
          <a:r>
            <a:rPr lang="en-IN" sz="2000" b="1" i="0"/>
            <a:t>Reasoning/Decision-Making Module:</a:t>
          </a:r>
          <a:endParaRPr lang="en-IN" sz="2000" b="0" i="0"/>
        </a:p>
      </dgm:t>
    </dgm:pt>
    <dgm:pt modelId="{75A1212D-D874-4A2D-B7E0-55F6063E8AD5}" type="parTrans" cxnId="{6B1A9C1C-A909-4F89-94AC-2179A3501599}">
      <dgm:prSet/>
      <dgm:spPr/>
      <dgm:t>
        <a:bodyPr/>
        <a:lstStyle/>
        <a:p>
          <a:pPr algn="just"/>
          <a:endParaRPr lang="en-IN" sz="2400"/>
        </a:p>
      </dgm:t>
    </dgm:pt>
    <dgm:pt modelId="{253E4CCC-C0CF-4A4A-B3A6-320E959AF4D1}" type="sibTrans" cxnId="{6B1A9C1C-A909-4F89-94AC-2179A3501599}">
      <dgm:prSet/>
      <dgm:spPr/>
      <dgm:t>
        <a:bodyPr/>
        <a:lstStyle/>
        <a:p>
          <a:pPr algn="just"/>
          <a:endParaRPr lang="en-IN" sz="2400"/>
        </a:p>
      </dgm:t>
    </dgm:pt>
    <dgm:pt modelId="{630FA582-B0BF-4ECF-9566-66889E86E10E}">
      <dgm:prSet custT="1"/>
      <dgm:spPr/>
      <dgm:t>
        <a:bodyPr/>
        <a:lstStyle/>
        <a:p>
          <a:pPr algn="just">
            <a:buFont typeface="+mj-lt"/>
            <a:buAutoNum type="arabicPeriod"/>
          </a:pPr>
          <a:r>
            <a:rPr lang="en-US" sz="1800" b="1" i="0" dirty="0"/>
            <a:t>Function:</a:t>
          </a:r>
          <a:r>
            <a:rPr lang="en-US" sz="1800" b="0" i="0" dirty="0"/>
            <a:t> Processes information from the perception module and the knowledge base to make decisions.</a:t>
          </a:r>
        </a:p>
      </dgm:t>
    </dgm:pt>
    <dgm:pt modelId="{0351C3DE-82C6-4B7E-98B3-0D6CFA8B3A32}" type="parTrans" cxnId="{80ACDD50-F2B3-4A0F-8C6A-1209FDBDBC07}">
      <dgm:prSet/>
      <dgm:spPr/>
      <dgm:t>
        <a:bodyPr/>
        <a:lstStyle/>
        <a:p>
          <a:pPr algn="just"/>
          <a:endParaRPr lang="en-IN" sz="2400"/>
        </a:p>
      </dgm:t>
    </dgm:pt>
    <dgm:pt modelId="{4F9B235E-5552-48E2-97DB-6B0D764BFC56}" type="sibTrans" cxnId="{80ACDD50-F2B3-4A0F-8C6A-1209FDBDBC07}">
      <dgm:prSet/>
      <dgm:spPr/>
      <dgm:t>
        <a:bodyPr/>
        <a:lstStyle/>
        <a:p>
          <a:pPr algn="just"/>
          <a:endParaRPr lang="en-IN" sz="2400"/>
        </a:p>
      </dgm:t>
    </dgm:pt>
    <dgm:pt modelId="{26D2FB66-9DEB-4BFF-975F-098BFC275D33}">
      <dgm:prSet custT="1"/>
      <dgm:spPr/>
      <dgm:t>
        <a:bodyPr/>
        <a:lstStyle/>
        <a:p>
          <a:pPr algn="just">
            <a:buFont typeface="+mj-lt"/>
            <a:buAutoNum type="arabicPeriod"/>
          </a:pPr>
          <a:r>
            <a:rPr lang="en-US" sz="1800" b="1" i="0"/>
            <a:t>Components:</a:t>
          </a:r>
          <a:r>
            <a:rPr lang="en-US" sz="1800" b="0" i="0"/>
            <a:t> Algorithms, rules, or logic systems for decision-making.</a:t>
          </a:r>
        </a:p>
      </dgm:t>
    </dgm:pt>
    <dgm:pt modelId="{DC02F290-E42F-4A5C-A757-7C9433A3FDF7}" type="parTrans" cxnId="{90FAAD9C-1BA2-4E2C-B812-30F9804CE138}">
      <dgm:prSet/>
      <dgm:spPr/>
      <dgm:t>
        <a:bodyPr/>
        <a:lstStyle/>
        <a:p>
          <a:pPr algn="just"/>
          <a:endParaRPr lang="en-IN" sz="2400"/>
        </a:p>
      </dgm:t>
    </dgm:pt>
    <dgm:pt modelId="{90793668-E36C-4261-A92D-0EE8ACC7390F}" type="sibTrans" cxnId="{90FAAD9C-1BA2-4E2C-B812-30F9804CE138}">
      <dgm:prSet/>
      <dgm:spPr/>
      <dgm:t>
        <a:bodyPr/>
        <a:lstStyle/>
        <a:p>
          <a:pPr algn="just"/>
          <a:endParaRPr lang="en-IN" sz="2400"/>
        </a:p>
      </dgm:t>
    </dgm:pt>
    <dgm:pt modelId="{615AA820-6B6C-47B4-97F0-BADFA0438CBF}">
      <dgm:prSet custT="1"/>
      <dgm:spPr/>
      <dgm:t>
        <a:bodyPr/>
        <a:lstStyle/>
        <a:p>
          <a:pPr algn="just">
            <a:buFont typeface="+mj-lt"/>
            <a:buAutoNum type="arabicPeriod"/>
          </a:pPr>
          <a:r>
            <a:rPr lang="en-IN" sz="2000" b="1" i="0"/>
            <a:t>Action Module:</a:t>
          </a:r>
          <a:endParaRPr lang="en-IN" sz="2000" b="0" i="0"/>
        </a:p>
      </dgm:t>
    </dgm:pt>
    <dgm:pt modelId="{17F2D39C-A40A-4790-AAFD-8992D2754A9C}" type="parTrans" cxnId="{A6E314C2-7185-4C2E-9854-E3DBB0FFCB13}">
      <dgm:prSet/>
      <dgm:spPr/>
      <dgm:t>
        <a:bodyPr/>
        <a:lstStyle/>
        <a:p>
          <a:pPr algn="just"/>
          <a:endParaRPr lang="en-IN" sz="2400"/>
        </a:p>
      </dgm:t>
    </dgm:pt>
    <dgm:pt modelId="{0F111506-BBBF-4931-9B9B-F1D3E4C0EB3D}" type="sibTrans" cxnId="{A6E314C2-7185-4C2E-9854-E3DBB0FFCB13}">
      <dgm:prSet/>
      <dgm:spPr/>
      <dgm:t>
        <a:bodyPr/>
        <a:lstStyle/>
        <a:p>
          <a:pPr algn="just"/>
          <a:endParaRPr lang="en-IN" sz="2400"/>
        </a:p>
      </dgm:t>
    </dgm:pt>
    <dgm:pt modelId="{43C10CA4-D292-4CC6-AE8F-B1861133EA30}">
      <dgm:prSet custT="1"/>
      <dgm:spPr/>
      <dgm:t>
        <a:bodyPr/>
        <a:lstStyle/>
        <a:p>
          <a:pPr algn="just">
            <a:buFont typeface="+mj-lt"/>
            <a:buAutoNum type="arabicPeriod"/>
          </a:pPr>
          <a:r>
            <a:rPr lang="en-US" sz="1800" b="1" i="0"/>
            <a:t>Function:</a:t>
          </a:r>
          <a:r>
            <a:rPr lang="en-US" sz="1800" b="0" i="0"/>
            <a:t> Executes chosen actions in the environment.</a:t>
          </a:r>
        </a:p>
      </dgm:t>
    </dgm:pt>
    <dgm:pt modelId="{F2AB3BE1-B9F7-456D-8E4A-ED4188911D04}" type="parTrans" cxnId="{D7B70F80-677B-4486-B27A-F18882C5827B}">
      <dgm:prSet/>
      <dgm:spPr/>
      <dgm:t>
        <a:bodyPr/>
        <a:lstStyle/>
        <a:p>
          <a:pPr algn="just"/>
          <a:endParaRPr lang="en-IN" sz="2400"/>
        </a:p>
      </dgm:t>
    </dgm:pt>
    <dgm:pt modelId="{5A7E879D-44F0-4441-898E-D47BF4DB201D}" type="sibTrans" cxnId="{D7B70F80-677B-4486-B27A-F18882C5827B}">
      <dgm:prSet/>
      <dgm:spPr/>
      <dgm:t>
        <a:bodyPr/>
        <a:lstStyle/>
        <a:p>
          <a:pPr algn="just"/>
          <a:endParaRPr lang="en-IN" sz="2400"/>
        </a:p>
      </dgm:t>
    </dgm:pt>
    <dgm:pt modelId="{F8A6EB3D-F6C6-433C-8839-BC14C3DA0938}">
      <dgm:prSet custT="1"/>
      <dgm:spPr/>
      <dgm:t>
        <a:bodyPr/>
        <a:lstStyle/>
        <a:p>
          <a:pPr algn="just">
            <a:buFont typeface="+mj-lt"/>
            <a:buAutoNum type="arabicPeriod"/>
          </a:pPr>
          <a:r>
            <a:rPr lang="en-US" sz="1800" b="1" i="0"/>
            <a:t>Components:</a:t>
          </a:r>
          <a:r>
            <a:rPr lang="en-US" sz="1800" b="0" i="0"/>
            <a:t> Actuators, motors, or other mechanisms for interacting with the external world.</a:t>
          </a:r>
        </a:p>
      </dgm:t>
    </dgm:pt>
    <dgm:pt modelId="{5CF05857-0B5C-4CC9-8C3D-A9C0B2EFD922}" type="parTrans" cxnId="{6EAD1891-8B5C-4A65-BCDD-DEDD797A88EB}">
      <dgm:prSet/>
      <dgm:spPr/>
      <dgm:t>
        <a:bodyPr/>
        <a:lstStyle/>
        <a:p>
          <a:pPr algn="just"/>
          <a:endParaRPr lang="en-IN" sz="2400"/>
        </a:p>
      </dgm:t>
    </dgm:pt>
    <dgm:pt modelId="{B26A4491-DC0C-43DE-B070-84468093F7CF}" type="sibTrans" cxnId="{6EAD1891-8B5C-4A65-BCDD-DEDD797A88EB}">
      <dgm:prSet/>
      <dgm:spPr/>
      <dgm:t>
        <a:bodyPr/>
        <a:lstStyle/>
        <a:p>
          <a:pPr algn="just"/>
          <a:endParaRPr lang="en-IN" sz="2400"/>
        </a:p>
      </dgm:t>
    </dgm:pt>
    <dgm:pt modelId="{3A00A614-6F24-40AF-AA43-C0E723A5ED62}">
      <dgm:prSet custT="1"/>
      <dgm:spPr/>
      <dgm:t>
        <a:bodyPr/>
        <a:lstStyle/>
        <a:p>
          <a:pPr algn="just">
            <a:buFont typeface="+mj-lt"/>
            <a:buAutoNum type="arabicPeriod"/>
          </a:pPr>
          <a:r>
            <a:rPr lang="en-US" sz="2000" b="1" i="0"/>
            <a:t>Learning Module (in Learning Agents):</a:t>
          </a:r>
          <a:endParaRPr lang="en-US" sz="2000" b="0" i="0"/>
        </a:p>
      </dgm:t>
    </dgm:pt>
    <dgm:pt modelId="{CCE5DB17-DFE8-40DB-85F1-20499B521F64}" type="parTrans" cxnId="{22557BC9-BEDF-49C6-8F41-312C03668A01}">
      <dgm:prSet/>
      <dgm:spPr/>
      <dgm:t>
        <a:bodyPr/>
        <a:lstStyle/>
        <a:p>
          <a:pPr algn="just"/>
          <a:endParaRPr lang="en-IN" sz="2400"/>
        </a:p>
      </dgm:t>
    </dgm:pt>
    <dgm:pt modelId="{5BDB2AE2-F4CE-4718-AAF8-6F17331E7545}" type="sibTrans" cxnId="{22557BC9-BEDF-49C6-8F41-312C03668A01}">
      <dgm:prSet/>
      <dgm:spPr/>
      <dgm:t>
        <a:bodyPr/>
        <a:lstStyle/>
        <a:p>
          <a:pPr algn="just"/>
          <a:endParaRPr lang="en-IN" sz="2400"/>
        </a:p>
      </dgm:t>
    </dgm:pt>
    <dgm:pt modelId="{29EC079F-EE29-4458-B5F0-314164EB7183}">
      <dgm:prSet custT="1"/>
      <dgm:spPr/>
      <dgm:t>
        <a:bodyPr/>
        <a:lstStyle/>
        <a:p>
          <a:pPr algn="just">
            <a:buFont typeface="+mj-lt"/>
            <a:buAutoNum type="arabicPeriod"/>
          </a:pPr>
          <a:r>
            <a:rPr lang="en-US" sz="1800" b="1" i="0" dirty="0"/>
            <a:t>Function:</a:t>
          </a:r>
          <a:r>
            <a:rPr lang="en-US" sz="1800" b="0" i="0" dirty="0"/>
            <a:t> Adapts the knowledge base based on feedback and experiences, improving the agent's performance.</a:t>
          </a:r>
        </a:p>
      </dgm:t>
    </dgm:pt>
    <dgm:pt modelId="{DD091B57-1691-40DE-876E-D2A7D5CA39B2}" type="parTrans" cxnId="{B5748806-C20B-4859-AC78-58073BA67C64}">
      <dgm:prSet/>
      <dgm:spPr/>
      <dgm:t>
        <a:bodyPr/>
        <a:lstStyle/>
        <a:p>
          <a:pPr algn="just"/>
          <a:endParaRPr lang="en-IN" sz="2400"/>
        </a:p>
      </dgm:t>
    </dgm:pt>
    <dgm:pt modelId="{83A5CBA3-A636-4D60-A941-23F7CDC42909}" type="sibTrans" cxnId="{B5748806-C20B-4859-AC78-58073BA67C64}">
      <dgm:prSet/>
      <dgm:spPr/>
      <dgm:t>
        <a:bodyPr/>
        <a:lstStyle/>
        <a:p>
          <a:pPr algn="just"/>
          <a:endParaRPr lang="en-IN" sz="2400"/>
        </a:p>
      </dgm:t>
    </dgm:pt>
    <dgm:pt modelId="{6C2E65FB-F30C-49C5-A631-154411431B4E}">
      <dgm:prSet custT="1"/>
      <dgm:spPr/>
      <dgm:t>
        <a:bodyPr/>
        <a:lstStyle/>
        <a:p>
          <a:pPr algn="just">
            <a:buFont typeface="+mj-lt"/>
            <a:buAutoNum type="arabicPeriod"/>
          </a:pPr>
          <a:r>
            <a:rPr lang="en-US" sz="1800" b="1" i="0" dirty="0"/>
            <a:t>Components:</a:t>
          </a:r>
          <a:r>
            <a:rPr lang="en-US" sz="1800" b="0" i="0" dirty="0"/>
            <a:t> Machine learning algorithms, training data, or reinforcement learning mechanisms.</a:t>
          </a:r>
        </a:p>
      </dgm:t>
    </dgm:pt>
    <dgm:pt modelId="{E49AECE1-134F-457A-8822-A32D10603450}" type="parTrans" cxnId="{746C8924-14C5-43C6-BE2B-ECEBA4A20491}">
      <dgm:prSet/>
      <dgm:spPr/>
      <dgm:t>
        <a:bodyPr/>
        <a:lstStyle/>
        <a:p>
          <a:pPr algn="just"/>
          <a:endParaRPr lang="en-IN" sz="2400"/>
        </a:p>
      </dgm:t>
    </dgm:pt>
    <dgm:pt modelId="{F71F44D7-4D03-4EF6-A88B-714AE29FBF50}" type="sibTrans" cxnId="{746C8924-14C5-43C6-BE2B-ECEBA4A20491}">
      <dgm:prSet/>
      <dgm:spPr/>
      <dgm:t>
        <a:bodyPr/>
        <a:lstStyle/>
        <a:p>
          <a:pPr algn="just"/>
          <a:endParaRPr lang="en-IN" sz="2400"/>
        </a:p>
      </dgm:t>
    </dgm:pt>
    <dgm:pt modelId="{97495130-759C-4FFE-BE79-E265417F4768}" type="pres">
      <dgm:prSet presAssocID="{5E6F61C1-3391-4322-806F-397D6654E683}" presName="theList" presStyleCnt="0">
        <dgm:presLayoutVars>
          <dgm:dir/>
          <dgm:animLvl val="lvl"/>
          <dgm:resizeHandles val="exact"/>
        </dgm:presLayoutVars>
      </dgm:prSet>
      <dgm:spPr/>
    </dgm:pt>
    <dgm:pt modelId="{04456DDA-1BA4-4207-A609-89F4CEEE23F6}" type="pres">
      <dgm:prSet presAssocID="{FFA01E21-B7E4-4E67-BAF4-F4BE048A90A8}" presName="compNode" presStyleCnt="0"/>
      <dgm:spPr/>
    </dgm:pt>
    <dgm:pt modelId="{25ACB474-1182-49B5-9C2E-AA1BD825DAE9}" type="pres">
      <dgm:prSet presAssocID="{FFA01E21-B7E4-4E67-BAF4-F4BE048A90A8}" presName="aNode" presStyleLbl="bgShp" presStyleIdx="0" presStyleCnt="5"/>
      <dgm:spPr/>
    </dgm:pt>
    <dgm:pt modelId="{C63CE274-9746-43E4-8064-B93F47BDF5F6}" type="pres">
      <dgm:prSet presAssocID="{FFA01E21-B7E4-4E67-BAF4-F4BE048A90A8}" presName="textNode" presStyleLbl="bgShp" presStyleIdx="0" presStyleCnt="5"/>
      <dgm:spPr/>
    </dgm:pt>
    <dgm:pt modelId="{A9A14021-2C7E-4C5F-93B3-189D9B0BEB38}" type="pres">
      <dgm:prSet presAssocID="{FFA01E21-B7E4-4E67-BAF4-F4BE048A90A8}" presName="compChildNode" presStyleCnt="0"/>
      <dgm:spPr/>
    </dgm:pt>
    <dgm:pt modelId="{A51D2E70-BBE9-4229-90A3-C0823643509C}" type="pres">
      <dgm:prSet presAssocID="{FFA01E21-B7E4-4E67-BAF4-F4BE048A90A8}" presName="theInnerList" presStyleCnt="0"/>
      <dgm:spPr/>
    </dgm:pt>
    <dgm:pt modelId="{3B61DDBC-F5B4-4EBC-959A-5195844646C7}" type="pres">
      <dgm:prSet presAssocID="{52949FE0-9AE8-4A8D-AA91-80AB0DE9DFD9}" presName="childNode" presStyleLbl="node1" presStyleIdx="0" presStyleCnt="10" custScaleX="110000" custScaleY="138139">
        <dgm:presLayoutVars>
          <dgm:bulletEnabled val="1"/>
        </dgm:presLayoutVars>
      </dgm:prSet>
      <dgm:spPr/>
    </dgm:pt>
    <dgm:pt modelId="{0413F04E-E052-4490-A909-B7F9BE674CDD}" type="pres">
      <dgm:prSet presAssocID="{52949FE0-9AE8-4A8D-AA91-80AB0DE9DFD9}" presName="aSpace2" presStyleCnt="0"/>
      <dgm:spPr/>
    </dgm:pt>
    <dgm:pt modelId="{10D07002-F0C3-4108-BE1A-474659581987}" type="pres">
      <dgm:prSet presAssocID="{28146FBC-90A5-49E5-9126-207987F2997B}" presName="childNode" presStyleLbl="node1" presStyleIdx="1" presStyleCnt="10" custScaleX="110000" custScaleY="110000">
        <dgm:presLayoutVars>
          <dgm:bulletEnabled val="1"/>
        </dgm:presLayoutVars>
      </dgm:prSet>
      <dgm:spPr/>
    </dgm:pt>
    <dgm:pt modelId="{2BA53808-558A-4F02-A045-17714C3457E5}" type="pres">
      <dgm:prSet presAssocID="{FFA01E21-B7E4-4E67-BAF4-F4BE048A90A8}" presName="aSpace" presStyleCnt="0"/>
      <dgm:spPr/>
    </dgm:pt>
    <dgm:pt modelId="{B28A6069-E0FA-41E9-B571-CA7A137E4893}" type="pres">
      <dgm:prSet presAssocID="{1BA8A678-C7FC-4272-907D-4B2ACEF078E3}" presName="compNode" presStyleCnt="0"/>
      <dgm:spPr/>
    </dgm:pt>
    <dgm:pt modelId="{9C9AE4CF-7A95-4E54-B3A1-409A6B5BA4A7}" type="pres">
      <dgm:prSet presAssocID="{1BA8A678-C7FC-4272-907D-4B2ACEF078E3}" presName="aNode" presStyleLbl="bgShp" presStyleIdx="1" presStyleCnt="5"/>
      <dgm:spPr/>
    </dgm:pt>
    <dgm:pt modelId="{AF983EF9-5832-4E29-A067-ECCBA22E83C9}" type="pres">
      <dgm:prSet presAssocID="{1BA8A678-C7FC-4272-907D-4B2ACEF078E3}" presName="textNode" presStyleLbl="bgShp" presStyleIdx="1" presStyleCnt="5"/>
      <dgm:spPr/>
    </dgm:pt>
    <dgm:pt modelId="{226459DE-DF7E-491D-B632-245255BE2F22}" type="pres">
      <dgm:prSet presAssocID="{1BA8A678-C7FC-4272-907D-4B2ACEF078E3}" presName="compChildNode" presStyleCnt="0"/>
      <dgm:spPr/>
    </dgm:pt>
    <dgm:pt modelId="{8B5B68F6-4B0C-4A02-B2B1-CBC8E30A9812}" type="pres">
      <dgm:prSet presAssocID="{1BA8A678-C7FC-4272-907D-4B2ACEF078E3}" presName="theInnerList" presStyleCnt="0"/>
      <dgm:spPr/>
    </dgm:pt>
    <dgm:pt modelId="{AE980731-25A5-40FB-A8AC-934C2787FCF9}" type="pres">
      <dgm:prSet presAssocID="{F8AAE18E-1218-4005-8138-D65A2F7B4EB0}" presName="childNode" presStyleLbl="node1" presStyleIdx="2" presStyleCnt="10" custScaleX="110000" custScaleY="141951">
        <dgm:presLayoutVars>
          <dgm:bulletEnabled val="1"/>
        </dgm:presLayoutVars>
      </dgm:prSet>
      <dgm:spPr/>
    </dgm:pt>
    <dgm:pt modelId="{158A851E-7440-48B8-A2F7-887D26EDA98E}" type="pres">
      <dgm:prSet presAssocID="{F8AAE18E-1218-4005-8138-D65A2F7B4EB0}" presName="aSpace2" presStyleCnt="0"/>
      <dgm:spPr/>
    </dgm:pt>
    <dgm:pt modelId="{DA3C8AE2-2764-43EB-8D6D-12A541F22F8C}" type="pres">
      <dgm:prSet presAssocID="{16DE6F44-770C-439F-A839-92BE0B6D66AE}" presName="childNode" presStyleLbl="node1" presStyleIdx="3" presStyleCnt="10" custScaleX="110000" custScaleY="110000">
        <dgm:presLayoutVars>
          <dgm:bulletEnabled val="1"/>
        </dgm:presLayoutVars>
      </dgm:prSet>
      <dgm:spPr/>
    </dgm:pt>
    <dgm:pt modelId="{33D192D4-4376-4925-9732-B06C55108940}" type="pres">
      <dgm:prSet presAssocID="{1BA8A678-C7FC-4272-907D-4B2ACEF078E3}" presName="aSpace" presStyleCnt="0"/>
      <dgm:spPr/>
    </dgm:pt>
    <dgm:pt modelId="{0057E279-FD13-4CD3-BDD6-F5E139C12856}" type="pres">
      <dgm:prSet presAssocID="{CEA52A5F-47F1-4076-9F62-29F665B5EEEE}" presName="compNode" presStyleCnt="0"/>
      <dgm:spPr/>
    </dgm:pt>
    <dgm:pt modelId="{96389EDF-11D9-4A40-8571-7769C6222F7D}" type="pres">
      <dgm:prSet presAssocID="{CEA52A5F-47F1-4076-9F62-29F665B5EEEE}" presName="aNode" presStyleLbl="bgShp" presStyleIdx="2" presStyleCnt="5"/>
      <dgm:spPr/>
    </dgm:pt>
    <dgm:pt modelId="{E3BCEE40-0EEE-4342-A515-F66A5BB0DFE5}" type="pres">
      <dgm:prSet presAssocID="{CEA52A5F-47F1-4076-9F62-29F665B5EEEE}" presName="textNode" presStyleLbl="bgShp" presStyleIdx="2" presStyleCnt="5"/>
      <dgm:spPr/>
    </dgm:pt>
    <dgm:pt modelId="{FC5626EB-AAA2-4789-B71E-9914F8A08EED}" type="pres">
      <dgm:prSet presAssocID="{CEA52A5F-47F1-4076-9F62-29F665B5EEEE}" presName="compChildNode" presStyleCnt="0"/>
      <dgm:spPr/>
    </dgm:pt>
    <dgm:pt modelId="{3CED9C34-BD7F-49BB-9123-DBE7CEEEEFD2}" type="pres">
      <dgm:prSet presAssocID="{CEA52A5F-47F1-4076-9F62-29F665B5EEEE}" presName="theInnerList" presStyleCnt="0"/>
      <dgm:spPr/>
    </dgm:pt>
    <dgm:pt modelId="{6355CE62-EBC3-415C-95C2-717C2D82334E}" type="pres">
      <dgm:prSet presAssocID="{630FA582-B0BF-4ECF-9566-66889E86E10E}" presName="childNode" presStyleLbl="node1" presStyleIdx="4" presStyleCnt="10" custScaleX="110000" custScaleY="134434">
        <dgm:presLayoutVars>
          <dgm:bulletEnabled val="1"/>
        </dgm:presLayoutVars>
      </dgm:prSet>
      <dgm:spPr/>
    </dgm:pt>
    <dgm:pt modelId="{697DC1C3-990D-4325-A3EE-E57773D8C902}" type="pres">
      <dgm:prSet presAssocID="{630FA582-B0BF-4ECF-9566-66889E86E10E}" presName="aSpace2" presStyleCnt="0"/>
      <dgm:spPr/>
    </dgm:pt>
    <dgm:pt modelId="{F2E0ED96-0F88-4F6B-908E-771F727FA3C4}" type="pres">
      <dgm:prSet presAssocID="{26D2FB66-9DEB-4BFF-975F-098BFC275D33}" presName="childNode" presStyleLbl="node1" presStyleIdx="5" presStyleCnt="10" custScaleX="110000" custScaleY="110000">
        <dgm:presLayoutVars>
          <dgm:bulletEnabled val="1"/>
        </dgm:presLayoutVars>
      </dgm:prSet>
      <dgm:spPr/>
    </dgm:pt>
    <dgm:pt modelId="{F9D65103-A2EA-4283-A347-E6A662213C05}" type="pres">
      <dgm:prSet presAssocID="{CEA52A5F-47F1-4076-9F62-29F665B5EEEE}" presName="aSpace" presStyleCnt="0"/>
      <dgm:spPr/>
    </dgm:pt>
    <dgm:pt modelId="{D3A8B8E9-4E07-4CBC-A3ED-2D88B5C830DB}" type="pres">
      <dgm:prSet presAssocID="{615AA820-6B6C-47B4-97F0-BADFA0438CBF}" presName="compNode" presStyleCnt="0"/>
      <dgm:spPr/>
    </dgm:pt>
    <dgm:pt modelId="{F1ACDF82-01E1-4E00-8509-9DBE456642D8}" type="pres">
      <dgm:prSet presAssocID="{615AA820-6B6C-47B4-97F0-BADFA0438CBF}" presName="aNode" presStyleLbl="bgShp" presStyleIdx="3" presStyleCnt="5"/>
      <dgm:spPr/>
    </dgm:pt>
    <dgm:pt modelId="{302D157B-2404-44B3-A700-20898EA6F46C}" type="pres">
      <dgm:prSet presAssocID="{615AA820-6B6C-47B4-97F0-BADFA0438CBF}" presName="textNode" presStyleLbl="bgShp" presStyleIdx="3" presStyleCnt="5"/>
      <dgm:spPr/>
    </dgm:pt>
    <dgm:pt modelId="{9344F127-8F4B-4CDB-A167-F35CB4795AF3}" type="pres">
      <dgm:prSet presAssocID="{615AA820-6B6C-47B4-97F0-BADFA0438CBF}" presName="compChildNode" presStyleCnt="0"/>
      <dgm:spPr/>
    </dgm:pt>
    <dgm:pt modelId="{4A7661B5-2439-448F-A054-3B1A6F888489}" type="pres">
      <dgm:prSet presAssocID="{615AA820-6B6C-47B4-97F0-BADFA0438CBF}" presName="theInnerList" presStyleCnt="0"/>
      <dgm:spPr/>
    </dgm:pt>
    <dgm:pt modelId="{46F0E2E1-5480-40DB-A0A0-E05477F5402A}" type="pres">
      <dgm:prSet presAssocID="{43C10CA4-D292-4CC6-AE8F-B1861133EA30}" presName="childNode" presStyleLbl="node1" presStyleIdx="6" presStyleCnt="10" custScaleX="110000" custScaleY="127325">
        <dgm:presLayoutVars>
          <dgm:bulletEnabled val="1"/>
        </dgm:presLayoutVars>
      </dgm:prSet>
      <dgm:spPr/>
    </dgm:pt>
    <dgm:pt modelId="{78B4AF50-75C4-45D4-84D5-CF75BC8CF0C1}" type="pres">
      <dgm:prSet presAssocID="{43C10CA4-D292-4CC6-AE8F-B1861133EA30}" presName="aSpace2" presStyleCnt="0"/>
      <dgm:spPr/>
    </dgm:pt>
    <dgm:pt modelId="{A7989251-5D2F-44F6-96D8-B4D52042F3E4}" type="pres">
      <dgm:prSet presAssocID="{F8A6EB3D-F6C6-433C-8839-BC14C3DA0938}" presName="childNode" presStyleLbl="node1" presStyleIdx="7" presStyleCnt="10" custScaleX="110000" custScaleY="110000">
        <dgm:presLayoutVars>
          <dgm:bulletEnabled val="1"/>
        </dgm:presLayoutVars>
      </dgm:prSet>
      <dgm:spPr/>
    </dgm:pt>
    <dgm:pt modelId="{1830D607-376A-4A3A-803A-AB553038E824}" type="pres">
      <dgm:prSet presAssocID="{615AA820-6B6C-47B4-97F0-BADFA0438CBF}" presName="aSpace" presStyleCnt="0"/>
      <dgm:spPr/>
    </dgm:pt>
    <dgm:pt modelId="{4EEE3DF8-DF3A-4CCA-87C2-5BB23631E60E}" type="pres">
      <dgm:prSet presAssocID="{3A00A614-6F24-40AF-AA43-C0E723A5ED62}" presName="compNode" presStyleCnt="0"/>
      <dgm:spPr/>
    </dgm:pt>
    <dgm:pt modelId="{1779F142-E080-486D-9591-64A5E80B0EB8}" type="pres">
      <dgm:prSet presAssocID="{3A00A614-6F24-40AF-AA43-C0E723A5ED62}" presName="aNode" presStyleLbl="bgShp" presStyleIdx="4" presStyleCnt="5"/>
      <dgm:spPr/>
    </dgm:pt>
    <dgm:pt modelId="{C126FDE0-EDF6-4C85-AB74-BB156F2B9EF2}" type="pres">
      <dgm:prSet presAssocID="{3A00A614-6F24-40AF-AA43-C0E723A5ED62}" presName="textNode" presStyleLbl="bgShp" presStyleIdx="4" presStyleCnt="5"/>
      <dgm:spPr/>
    </dgm:pt>
    <dgm:pt modelId="{A6BCE107-AEAC-4251-AA02-BE3D2EEF2FF9}" type="pres">
      <dgm:prSet presAssocID="{3A00A614-6F24-40AF-AA43-C0E723A5ED62}" presName="compChildNode" presStyleCnt="0"/>
      <dgm:spPr/>
    </dgm:pt>
    <dgm:pt modelId="{975EC305-7EB4-47B9-9F6E-819E7C1D457D}" type="pres">
      <dgm:prSet presAssocID="{3A00A614-6F24-40AF-AA43-C0E723A5ED62}" presName="theInnerList" presStyleCnt="0"/>
      <dgm:spPr/>
    </dgm:pt>
    <dgm:pt modelId="{25937809-8DAE-4D0A-9BF5-EEA302A4008A}" type="pres">
      <dgm:prSet presAssocID="{29EC079F-EE29-4458-B5F0-314164EB7183}" presName="childNode" presStyleLbl="node1" presStyleIdx="8" presStyleCnt="10" custScaleX="110000" custScaleY="187044">
        <dgm:presLayoutVars>
          <dgm:bulletEnabled val="1"/>
        </dgm:presLayoutVars>
      </dgm:prSet>
      <dgm:spPr/>
    </dgm:pt>
    <dgm:pt modelId="{85405E22-64ED-42E6-B73B-C71459B0D36A}" type="pres">
      <dgm:prSet presAssocID="{29EC079F-EE29-4458-B5F0-314164EB7183}" presName="aSpace2" presStyleCnt="0"/>
      <dgm:spPr/>
    </dgm:pt>
    <dgm:pt modelId="{6170E1BE-2CA6-4526-8D00-876191F13B58}" type="pres">
      <dgm:prSet presAssocID="{6C2E65FB-F30C-49C5-A631-154411431B4E}" presName="childNode" presStyleLbl="node1" presStyleIdx="9" presStyleCnt="10" custScaleX="110000" custScaleY="155430">
        <dgm:presLayoutVars>
          <dgm:bulletEnabled val="1"/>
        </dgm:presLayoutVars>
      </dgm:prSet>
      <dgm:spPr/>
    </dgm:pt>
  </dgm:ptLst>
  <dgm:cxnLst>
    <dgm:cxn modelId="{A5993E06-A2E4-482A-84C5-92604D770015}" type="presOf" srcId="{26D2FB66-9DEB-4BFF-975F-098BFC275D33}" destId="{F2E0ED96-0F88-4F6B-908E-771F727FA3C4}" srcOrd="0" destOrd="0" presId="urn:microsoft.com/office/officeart/2005/8/layout/lProcess2"/>
    <dgm:cxn modelId="{B5748806-C20B-4859-AC78-58073BA67C64}" srcId="{3A00A614-6F24-40AF-AA43-C0E723A5ED62}" destId="{29EC079F-EE29-4458-B5F0-314164EB7183}" srcOrd="0" destOrd="0" parTransId="{DD091B57-1691-40DE-876E-D2A7D5CA39B2}" sibTransId="{83A5CBA3-A636-4D60-A941-23F7CDC42909}"/>
    <dgm:cxn modelId="{3A3C3E15-CBB4-42C9-BB56-55B338F2F770}" type="presOf" srcId="{CEA52A5F-47F1-4076-9F62-29F665B5EEEE}" destId="{E3BCEE40-0EEE-4342-A515-F66A5BB0DFE5}" srcOrd="1" destOrd="0" presId="urn:microsoft.com/office/officeart/2005/8/layout/lProcess2"/>
    <dgm:cxn modelId="{E5CAAB15-D627-4D4D-B36A-D682893B7FEE}" type="presOf" srcId="{615AA820-6B6C-47B4-97F0-BADFA0438CBF}" destId="{F1ACDF82-01E1-4E00-8509-9DBE456642D8}" srcOrd="0" destOrd="0" presId="urn:microsoft.com/office/officeart/2005/8/layout/lProcess2"/>
    <dgm:cxn modelId="{3061E717-9473-48DE-9D68-3C9BB1F0F54B}" type="presOf" srcId="{630FA582-B0BF-4ECF-9566-66889E86E10E}" destId="{6355CE62-EBC3-415C-95C2-717C2D82334E}" srcOrd="0" destOrd="0" presId="urn:microsoft.com/office/officeart/2005/8/layout/lProcess2"/>
    <dgm:cxn modelId="{6B1A9C1C-A909-4F89-94AC-2179A3501599}" srcId="{5E6F61C1-3391-4322-806F-397D6654E683}" destId="{CEA52A5F-47F1-4076-9F62-29F665B5EEEE}" srcOrd="2" destOrd="0" parTransId="{75A1212D-D874-4A2D-B7E0-55F6063E8AD5}" sibTransId="{253E4CCC-C0CF-4A4A-B3A6-320E959AF4D1}"/>
    <dgm:cxn modelId="{248C7922-5F08-42C0-894C-F8EBA7750C65}" srcId="{FFA01E21-B7E4-4E67-BAF4-F4BE048A90A8}" destId="{28146FBC-90A5-49E5-9126-207987F2997B}" srcOrd="1" destOrd="0" parTransId="{8459BECE-CC11-45BC-AB28-F386C27A9B50}" sibTransId="{CA469A1F-A450-4BBE-9EEE-C2460738ED7D}"/>
    <dgm:cxn modelId="{D2D54724-A572-4FFA-97DE-BD904677933F}" srcId="{5E6F61C1-3391-4322-806F-397D6654E683}" destId="{FFA01E21-B7E4-4E67-BAF4-F4BE048A90A8}" srcOrd="0" destOrd="0" parTransId="{DAC7FA63-4B6B-45E3-A358-6937D6D28F5F}" sibTransId="{910C6DCC-9052-4E58-A77A-12B8B55531D5}"/>
    <dgm:cxn modelId="{746C8924-14C5-43C6-BE2B-ECEBA4A20491}" srcId="{3A00A614-6F24-40AF-AA43-C0E723A5ED62}" destId="{6C2E65FB-F30C-49C5-A631-154411431B4E}" srcOrd="1" destOrd="0" parTransId="{E49AECE1-134F-457A-8822-A32D10603450}" sibTransId="{F71F44D7-4D03-4EF6-A88B-714AE29FBF50}"/>
    <dgm:cxn modelId="{9477F02E-84C5-49F5-9CC9-1DE1CDD577E3}" type="presOf" srcId="{3A00A614-6F24-40AF-AA43-C0E723A5ED62}" destId="{1779F142-E080-486D-9591-64A5E80B0EB8}" srcOrd="0" destOrd="0" presId="urn:microsoft.com/office/officeart/2005/8/layout/lProcess2"/>
    <dgm:cxn modelId="{348E1044-D8CC-4B1F-AC82-B68C3358E59F}" type="presOf" srcId="{F8AAE18E-1218-4005-8138-D65A2F7B4EB0}" destId="{AE980731-25A5-40FB-A8AC-934C2787FCF9}" srcOrd="0" destOrd="0" presId="urn:microsoft.com/office/officeart/2005/8/layout/lProcess2"/>
    <dgm:cxn modelId="{52EEDF66-42C2-43D4-9A9E-333CCD43A933}" type="presOf" srcId="{52949FE0-9AE8-4A8D-AA91-80AB0DE9DFD9}" destId="{3B61DDBC-F5B4-4EBC-959A-5195844646C7}" srcOrd="0" destOrd="0" presId="urn:microsoft.com/office/officeart/2005/8/layout/lProcess2"/>
    <dgm:cxn modelId="{304ED547-109D-44E1-8B5C-0E20642748DD}" srcId="{FFA01E21-B7E4-4E67-BAF4-F4BE048A90A8}" destId="{52949FE0-9AE8-4A8D-AA91-80AB0DE9DFD9}" srcOrd="0" destOrd="0" parTransId="{1C1CFC8E-9EBF-4D5E-90EE-30F8F88A7420}" sibTransId="{68242940-0BAC-452C-BE50-DE8C193669C0}"/>
    <dgm:cxn modelId="{80ACDD50-F2B3-4A0F-8C6A-1209FDBDBC07}" srcId="{CEA52A5F-47F1-4076-9F62-29F665B5EEEE}" destId="{630FA582-B0BF-4ECF-9566-66889E86E10E}" srcOrd="0" destOrd="0" parTransId="{0351C3DE-82C6-4B7E-98B3-0D6CFA8B3A32}" sibTransId="{4F9B235E-5552-48E2-97DB-6B0D764BFC56}"/>
    <dgm:cxn modelId="{C60D4755-F0B4-4CF1-9F9A-DBDA398FCEA4}" type="presOf" srcId="{CEA52A5F-47F1-4076-9F62-29F665B5EEEE}" destId="{96389EDF-11D9-4A40-8571-7769C6222F7D}" srcOrd="0" destOrd="0" presId="urn:microsoft.com/office/officeart/2005/8/layout/lProcess2"/>
    <dgm:cxn modelId="{03F2A975-CFC0-47CE-ADC6-08FFD40D82A5}" type="presOf" srcId="{29EC079F-EE29-4458-B5F0-314164EB7183}" destId="{25937809-8DAE-4D0A-9BF5-EEA302A4008A}" srcOrd="0" destOrd="0" presId="urn:microsoft.com/office/officeart/2005/8/layout/lProcess2"/>
    <dgm:cxn modelId="{8DF89E7A-1FF3-4D60-9CD5-F104A80ADF28}" type="presOf" srcId="{5E6F61C1-3391-4322-806F-397D6654E683}" destId="{97495130-759C-4FFE-BE79-E265417F4768}" srcOrd="0" destOrd="0" presId="urn:microsoft.com/office/officeart/2005/8/layout/lProcess2"/>
    <dgm:cxn modelId="{D7B70F80-677B-4486-B27A-F18882C5827B}" srcId="{615AA820-6B6C-47B4-97F0-BADFA0438CBF}" destId="{43C10CA4-D292-4CC6-AE8F-B1861133EA30}" srcOrd="0" destOrd="0" parTransId="{F2AB3BE1-B9F7-456D-8E4A-ED4188911D04}" sibTransId="{5A7E879D-44F0-4441-898E-D47BF4DB201D}"/>
    <dgm:cxn modelId="{FA853180-4B23-4504-80ED-3DD0B5CEFDD8}" type="presOf" srcId="{F8A6EB3D-F6C6-433C-8839-BC14C3DA0938}" destId="{A7989251-5D2F-44F6-96D8-B4D52042F3E4}" srcOrd="0" destOrd="0" presId="urn:microsoft.com/office/officeart/2005/8/layout/lProcess2"/>
    <dgm:cxn modelId="{391C8080-29B2-42A1-B55E-80076B914923}" srcId="{1BA8A678-C7FC-4272-907D-4B2ACEF078E3}" destId="{F8AAE18E-1218-4005-8138-D65A2F7B4EB0}" srcOrd="0" destOrd="0" parTransId="{73A63EDB-091B-4CB6-BD2D-DF457B59A37E}" sibTransId="{83035795-E3B3-45F9-B5A6-D3A0B6D7AF3B}"/>
    <dgm:cxn modelId="{D75BCB88-8D02-43CE-9704-787A23F8BC91}" type="presOf" srcId="{FFA01E21-B7E4-4E67-BAF4-F4BE048A90A8}" destId="{C63CE274-9746-43E4-8064-B93F47BDF5F6}" srcOrd="1" destOrd="0" presId="urn:microsoft.com/office/officeart/2005/8/layout/lProcess2"/>
    <dgm:cxn modelId="{26C4068F-9D31-4FCC-994B-1FCCC0963A3D}" srcId="{5E6F61C1-3391-4322-806F-397D6654E683}" destId="{1BA8A678-C7FC-4272-907D-4B2ACEF078E3}" srcOrd="1" destOrd="0" parTransId="{C3166D26-674B-46AB-9682-269E63463F7C}" sibTransId="{4B70E805-7E33-456C-8B61-6EBC8A461CA6}"/>
    <dgm:cxn modelId="{6EAD1891-8B5C-4A65-BCDD-DEDD797A88EB}" srcId="{615AA820-6B6C-47B4-97F0-BADFA0438CBF}" destId="{F8A6EB3D-F6C6-433C-8839-BC14C3DA0938}" srcOrd="1" destOrd="0" parTransId="{5CF05857-0B5C-4CC9-8C3D-A9C0B2EFD922}" sibTransId="{B26A4491-DC0C-43DE-B070-84468093F7CF}"/>
    <dgm:cxn modelId="{01CB1899-F99B-4954-B140-FAD1BE01543D}" type="presOf" srcId="{1BA8A678-C7FC-4272-907D-4B2ACEF078E3}" destId="{9C9AE4CF-7A95-4E54-B3A1-409A6B5BA4A7}" srcOrd="0" destOrd="0" presId="urn:microsoft.com/office/officeart/2005/8/layout/lProcess2"/>
    <dgm:cxn modelId="{90FAAD9C-1BA2-4E2C-B812-30F9804CE138}" srcId="{CEA52A5F-47F1-4076-9F62-29F665B5EEEE}" destId="{26D2FB66-9DEB-4BFF-975F-098BFC275D33}" srcOrd="1" destOrd="0" parTransId="{DC02F290-E42F-4A5C-A757-7C9433A3FDF7}" sibTransId="{90793668-E36C-4261-A92D-0EE8ACC7390F}"/>
    <dgm:cxn modelId="{7FB9EFA1-E888-4B5E-A307-99F16B360F7C}" type="presOf" srcId="{615AA820-6B6C-47B4-97F0-BADFA0438CBF}" destId="{302D157B-2404-44B3-A700-20898EA6F46C}" srcOrd="1" destOrd="0" presId="urn:microsoft.com/office/officeart/2005/8/layout/lProcess2"/>
    <dgm:cxn modelId="{317D50A8-0502-4D7A-8058-5B0F92C0DE44}" type="presOf" srcId="{28146FBC-90A5-49E5-9126-207987F2997B}" destId="{10D07002-F0C3-4108-BE1A-474659581987}" srcOrd="0" destOrd="0" presId="urn:microsoft.com/office/officeart/2005/8/layout/lProcess2"/>
    <dgm:cxn modelId="{36BDF6B5-C55C-4C8D-85DB-96E6EA5D133E}" srcId="{1BA8A678-C7FC-4272-907D-4B2ACEF078E3}" destId="{16DE6F44-770C-439F-A839-92BE0B6D66AE}" srcOrd="1" destOrd="0" parTransId="{3BB60ACC-AE97-4EE1-936D-EA09756CC6F6}" sibTransId="{7BC8586B-C7E6-4E89-8361-E3C555472591}"/>
    <dgm:cxn modelId="{0CD3D8BB-7AEA-4FC8-8BE8-87211750BAE0}" type="presOf" srcId="{43C10CA4-D292-4CC6-AE8F-B1861133EA30}" destId="{46F0E2E1-5480-40DB-A0A0-E05477F5402A}" srcOrd="0" destOrd="0" presId="urn:microsoft.com/office/officeart/2005/8/layout/lProcess2"/>
    <dgm:cxn modelId="{A6E314C2-7185-4C2E-9854-E3DBB0FFCB13}" srcId="{5E6F61C1-3391-4322-806F-397D6654E683}" destId="{615AA820-6B6C-47B4-97F0-BADFA0438CBF}" srcOrd="3" destOrd="0" parTransId="{17F2D39C-A40A-4790-AAFD-8992D2754A9C}" sibTransId="{0F111506-BBBF-4931-9B9B-F1D3E4C0EB3D}"/>
    <dgm:cxn modelId="{22557BC9-BEDF-49C6-8F41-312C03668A01}" srcId="{5E6F61C1-3391-4322-806F-397D6654E683}" destId="{3A00A614-6F24-40AF-AA43-C0E723A5ED62}" srcOrd="4" destOrd="0" parTransId="{CCE5DB17-DFE8-40DB-85F1-20499B521F64}" sibTransId="{5BDB2AE2-F4CE-4718-AAF8-6F17331E7545}"/>
    <dgm:cxn modelId="{0433C5D8-66CF-4601-B883-229B746C333C}" type="presOf" srcId="{1BA8A678-C7FC-4272-907D-4B2ACEF078E3}" destId="{AF983EF9-5832-4E29-A067-ECCBA22E83C9}" srcOrd="1" destOrd="0" presId="urn:microsoft.com/office/officeart/2005/8/layout/lProcess2"/>
    <dgm:cxn modelId="{8AA95CE8-EF62-4BF2-96C2-6908B202BCD9}" type="presOf" srcId="{3A00A614-6F24-40AF-AA43-C0E723A5ED62}" destId="{C126FDE0-EDF6-4C85-AB74-BB156F2B9EF2}" srcOrd="1" destOrd="0" presId="urn:microsoft.com/office/officeart/2005/8/layout/lProcess2"/>
    <dgm:cxn modelId="{7FDCE3EF-0948-4FD6-9203-4A4074B57B4D}" type="presOf" srcId="{16DE6F44-770C-439F-A839-92BE0B6D66AE}" destId="{DA3C8AE2-2764-43EB-8D6D-12A541F22F8C}" srcOrd="0" destOrd="0" presId="urn:microsoft.com/office/officeart/2005/8/layout/lProcess2"/>
    <dgm:cxn modelId="{BAB236F3-20BA-42F2-BF3D-72439365A898}" type="presOf" srcId="{FFA01E21-B7E4-4E67-BAF4-F4BE048A90A8}" destId="{25ACB474-1182-49B5-9C2E-AA1BD825DAE9}" srcOrd="0" destOrd="0" presId="urn:microsoft.com/office/officeart/2005/8/layout/lProcess2"/>
    <dgm:cxn modelId="{AB212CF7-EE4A-4E22-B335-601DCEE0D89F}" type="presOf" srcId="{6C2E65FB-F30C-49C5-A631-154411431B4E}" destId="{6170E1BE-2CA6-4526-8D00-876191F13B58}" srcOrd="0" destOrd="0" presId="urn:microsoft.com/office/officeart/2005/8/layout/lProcess2"/>
    <dgm:cxn modelId="{17875A54-5869-4059-97C8-76FF855D349A}" type="presParOf" srcId="{97495130-759C-4FFE-BE79-E265417F4768}" destId="{04456DDA-1BA4-4207-A609-89F4CEEE23F6}" srcOrd="0" destOrd="0" presId="urn:microsoft.com/office/officeart/2005/8/layout/lProcess2"/>
    <dgm:cxn modelId="{F3B404BF-1EB5-49C4-B4D8-6301940D4684}" type="presParOf" srcId="{04456DDA-1BA4-4207-A609-89F4CEEE23F6}" destId="{25ACB474-1182-49B5-9C2E-AA1BD825DAE9}" srcOrd="0" destOrd="0" presId="urn:microsoft.com/office/officeart/2005/8/layout/lProcess2"/>
    <dgm:cxn modelId="{5CD10A26-1F00-4254-8D06-992206DEB611}" type="presParOf" srcId="{04456DDA-1BA4-4207-A609-89F4CEEE23F6}" destId="{C63CE274-9746-43E4-8064-B93F47BDF5F6}" srcOrd="1" destOrd="0" presId="urn:microsoft.com/office/officeart/2005/8/layout/lProcess2"/>
    <dgm:cxn modelId="{552B5D4A-3374-44D0-A359-67498A630A22}" type="presParOf" srcId="{04456DDA-1BA4-4207-A609-89F4CEEE23F6}" destId="{A9A14021-2C7E-4C5F-93B3-189D9B0BEB38}" srcOrd="2" destOrd="0" presId="urn:microsoft.com/office/officeart/2005/8/layout/lProcess2"/>
    <dgm:cxn modelId="{14E3965E-4D88-449D-93A9-1141D9AB158B}" type="presParOf" srcId="{A9A14021-2C7E-4C5F-93B3-189D9B0BEB38}" destId="{A51D2E70-BBE9-4229-90A3-C0823643509C}" srcOrd="0" destOrd="0" presId="urn:microsoft.com/office/officeart/2005/8/layout/lProcess2"/>
    <dgm:cxn modelId="{E602C2C9-5C4D-43AE-A12D-D7169B2BBE56}" type="presParOf" srcId="{A51D2E70-BBE9-4229-90A3-C0823643509C}" destId="{3B61DDBC-F5B4-4EBC-959A-5195844646C7}" srcOrd="0" destOrd="0" presId="urn:microsoft.com/office/officeart/2005/8/layout/lProcess2"/>
    <dgm:cxn modelId="{6D2B8445-D113-4C38-A3A3-9FAB30F1F4AA}" type="presParOf" srcId="{A51D2E70-BBE9-4229-90A3-C0823643509C}" destId="{0413F04E-E052-4490-A909-B7F9BE674CDD}" srcOrd="1" destOrd="0" presId="urn:microsoft.com/office/officeart/2005/8/layout/lProcess2"/>
    <dgm:cxn modelId="{AF61593C-A700-41B9-9BF6-2B2547DF81F1}" type="presParOf" srcId="{A51D2E70-BBE9-4229-90A3-C0823643509C}" destId="{10D07002-F0C3-4108-BE1A-474659581987}" srcOrd="2" destOrd="0" presId="urn:microsoft.com/office/officeart/2005/8/layout/lProcess2"/>
    <dgm:cxn modelId="{D6C6125A-4D9F-4642-AA70-FDDF039A3162}" type="presParOf" srcId="{97495130-759C-4FFE-BE79-E265417F4768}" destId="{2BA53808-558A-4F02-A045-17714C3457E5}" srcOrd="1" destOrd="0" presId="urn:microsoft.com/office/officeart/2005/8/layout/lProcess2"/>
    <dgm:cxn modelId="{84CBB516-3A69-4866-843D-ECA18DF85110}" type="presParOf" srcId="{97495130-759C-4FFE-BE79-E265417F4768}" destId="{B28A6069-E0FA-41E9-B571-CA7A137E4893}" srcOrd="2" destOrd="0" presId="urn:microsoft.com/office/officeart/2005/8/layout/lProcess2"/>
    <dgm:cxn modelId="{605AFB31-052F-42C5-8E6C-7EE9BFA534D2}" type="presParOf" srcId="{B28A6069-E0FA-41E9-B571-CA7A137E4893}" destId="{9C9AE4CF-7A95-4E54-B3A1-409A6B5BA4A7}" srcOrd="0" destOrd="0" presId="urn:microsoft.com/office/officeart/2005/8/layout/lProcess2"/>
    <dgm:cxn modelId="{9F895F16-5421-435C-B85B-4136C991071B}" type="presParOf" srcId="{B28A6069-E0FA-41E9-B571-CA7A137E4893}" destId="{AF983EF9-5832-4E29-A067-ECCBA22E83C9}" srcOrd="1" destOrd="0" presId="urn:microsoft.com/office/officeart/2005/8/layout/lProcess2"/>
    <dgm:cxn modelId="{CB02A77E-F248-4463-A779-6B120C99F323}" type="presParOf" srcId="{B28A6069-E0FA-41E9-B571-CA7A137E4893}" destId="{226459DE-DF7E-491D-B632-245255BE2F22}" srcOrd="2" destOrd="0" presId="urn:microsoft.com/office/officeart/2005/8/layout/lProcess2"/>
    <dgm:cxn modelId="{781AC79F-C69C-44F5-8FAF-1E5FC8096C71}" type="presParOf" srcId="{226459DE-DF7E-491D-B632-245255BE2F22}" destId="{8B5B68F6-4B0C-4A02-B2B1-CBC8E30A9812}" srcOrd="0" destOrd="0" presId="urn:microsoft.com/office/officeart/2005/8/layout/lProcess2"/>
    <dgm:cxn modelId="{8C15AA66-3E77-4338-BA2D-D98B2AEC6E0E}" type="presParOf" srcId="{8B5B68F6-4B0C-4A02-B2B1-CBC8E30A9812}" destId="{AE980731-25A5-40FB-A8AC-934C2787FCF9}" srcOrd="0" destOrd="0" presId="urn:microsoft.com/office/officeart/2005/8/layout/lProcess2"/>
    <dgm:cxn modelId="{7715477F-1A36-4AC2-8B43-5D8514A3BD06}" type="presParOf" srcId="{8B5B68F6-4B0C-4A02-B2B1-CBC8E30A9812}" destId="{158A851E-7440-48B8-A2F7-887D26EDA98E}" srcOrd="1" destOrd="0" presId="urn:microsoft.com/office/officeart/2005/8/layout/lProcess2"/>
    <dgm:cxn modelId="{241FA11F-E62F-495A-B884-0A2DEDA91024}" type="presParOf" srcId="{8B5B68F6-4B0C-4A02-B2B1-CBC8E30A9812}" destId="{DA3C8AE2-2764-43EB-8D6D-12A541F22F8C}" srcOrd="2" destOrd="0" presId="urn:microsoft.com/office/officeart/2005/8/layout/lProcess2"/>
    <dgm:cxn modelId="{8C13A6D8-0881-493D-80A1-4A837041238A}" type="presParOf" srcId="{97495130-759C-4FFE-BE79-E265417F4768}" destId="{33D192D4-4376-4925-9732-B06C55108940}" srcOrd="3" destOrd="0" presId="urn:microsoft.com/office/officeart/2005/8/layout/lProcess2"/>
    <dgm:cxn modelId="{ED67DB12-D106-4F63-87EB-AD077448055E}" type="presParOf" srcId="{97495130-759C-4FFE-BE79-E265417F4768}" destId="{0057E279-FD13-4CD3-BDD6-F5E139C12856}" srcOrd="4" destOrd="0" presId="urn:microsoft.com/office/officeart/2005/8/layout/lProcess2"/>
    <dgm:cxn modelId="{8CF3FAA5-505D-4855-9596-7A784B835793}" type="presParOf" srcId="{0057E279-FD13-4CD3-BDD6-F5E139C12856}" destId="{96389EDF-11D9-4A40-8571-7769C6222F7D}" srcOrd="0" destOrd="0" presId="urn:microsoft.com/office/officeart/2005/8/layout/lProcess2"/>
    <dgm:cxn modelId="{8D0474BB-9ACA-49F5-A8DD-F3D11FB8B307}" type="presParOf" srcId="{0057E279-FD13-4CD3-BDD6-F5E139C12856}" destId="{E3BCEE40-0EEE-4342-A515-F66A5BB0DFE5}" srcOrd="1" destOrd="0" presId="urn:microsoft.com/office/officeart/2005/8/layout/lProcess2"/>
    <dgm:cxn modelId="{BF83A66E-64FF-4B1B-B946-674563CC2803}" type="presParOf" srcId="{0057E279-FD13-4CD3-BDD6-F5E139C12856}" destId="{FC5626EB-AAA2-4789-B71E-9914F8A08EED}" srcOrd="2" destOrd="0" presId="urn:microsoft.com/office/officeart/2005/8/layout/lProcess2"/>
    <dgm:cxn modelId="{36E27984-9F24-4F1B-A714-D29730867889}" type="presParOf" srcId="{FC5626EB-AAA2-4789-B71E-9914F8A08EED}" destId="{3CED9C34-BD7F-49BB-9123-DBE7CEEEEFD2}" srcOrd="0" destOrd="0" presId="urn:microsoft.com/office/officeart/2005/8/layout/lProcess2"/>
    <dgm:cxn modelId="{E282FDB4-4F81-450D-9221-080A9C430F55}" type="presParOf" srcId="{3CED9C34-BD7F-49BB-9123-DBE7CEEEEFD2}" destId="{6355CE62-EBC3-415C-95C2-717C2D82334E}" srcOrd="0" destOrd="0" presId="urn:microsoft.com/office/officeart/2005/8/layout/lProcess2"/>
    <dgm:cxn modelId="{0AA24909-872C-4BE0-86B7-616469D45950}" type="presParOf" srcId="{3CED9C34-BD7F-49BB-9123-DBE7CEEEEFD2}" destId="{697DC1C3-990D-4325-A3EE-E57773D8C902}" srcOrd="1" destOrd="0" presId="urn:microsoft.com/office/officeart/2005/8/layout/lProcess2"/>
    <dgm:cxn modelId="{5DE196DE-8234-4769-86EA-943D96BA9FCA}" type="presParOf" srcId="{3CED9C34-BD7F-49BB-9123-DBE7CEEEEFD2}" destId="{F2E0ED96-0F88-4F6B-908E-771F727FA3C4}" srcOrd="2" destOrd="0" presId="urn:microsoft.com/office/officeart/2005/8/layout/lProcess2"/>
    <dgm:cxn modelId="{673BCA93-6287-4108-808A-DB5928AF497D}" type="presParOf" srcId="{97495130-759C-4FFE-BE79-E265417F4768}" destId="{F9D65103-A2EA-4283-A347-E6A662213C05}" srcOrd="5" destOrd="0" presId="urn:microsoft.com/office/officeart/2005/8/layout/lProcess2"/>
    <dgm:cxn modelId="{C308F725-E881-4FA5-8344-5F9C878E844A}" type="presParOf" srcId="{97495130-759C-4FFE-BE79-E265417F4768}" destId="{D3A8B8E9-4E07-4CBC-A3ED-2D88B5C830DB}" srcOrd="6" destOrd="0" presId="urn:microsoft.com/office/officeart/2005/8/layout/lProcess2"/>
    <dgm:cxn modelId="{48D7B951-D71D-459D-BFD5-A85519585B76}" type="presParOf" srcId="{D3A8B8E9-4E07-4CBC-A3ED-2D88B5C830DB}" destId="{F1ACDF82-01E1-4E00-8509-9DBE456642D8}" srcOrd="0" destOrd="0" presId="urn:microsoft.com/office/officeart/2005/8/layout/lProcess2"/>
    <dgm:cxn modelId="{928D9703-A256-4546-B660-97CA9D360997}" type="presParOf" srcId="{D3A8B8E9-4E07-4CBC-A3ED-2D88B5C830DB}" destId="{302D157B-2404-44B3-A700-20898EA6F46C}" srcOrd="1" destOrd="0" presId="urn:microsoft.com/office/officeart/2005/8/layout/lProcess2"/>
    <dgm:cxn modelId="{76E1FB44-531E-41BE-ACBE-BEFD1A3CE266}" type="presParOf" srcId="{D3A8B8E9-4E07-4CBC-A3ED-2D88B5C830DB}" destId="{9344F127-8F4B-4CDB-A167-F35CB4795AF3}" srcOrd="2" destOrd="0" presId="urn:microsoft.com/office/officeart/2005/8/layout/lProcess2"/>
    <dgm:cxn modelId="{F03CA1FA-D2EE-4FFD-8169-FC9D2B2D0250}" type="presParOf" srcId="{9344F127-8F4B-4CDB-A167-F35CB4795AF3}" destId="{4A7661B5-2439-448F-A054-3B1A6F888489}" srcOrd="0" destOrd="0" presId="urn:microsoft.com/office/officeart/2005/8/layout/lProcess2"/>
    <dgm:cxn modelId="{D3CD7D7E-0CBD-4A88-87B8-BFE7E833416A}" type="presParOf" srcId="{4A7661B5-2439-448F-A054-3B1A6F888489}" destId="{46F0E2E1-5480-40DB-A0A0-E05477F5402A}" srcOrd="0" destOrd="0" presId="urn:microsoft.com/office/officeart/2005/8/layout/lProcess2"/>
    <dgm:cxn modelId="{81F4EC5E-8F02-417C-B242-0DAB56344D79}" type="presParOf" srcId="{4A7661B5-2439-448F-A054-3B1A6F888489}" destId="{78B4AF50-75C4-45D4-84D5-CF75BC8CF0C1}" srcOrd="1" destOrd="0" presId="urn:microsoft.com/office/officeart/2005/8/layout/lProcess2"/>
    <dgm:cxn modelId="{631E8577-C4FE-4225-923E-7FAA12246996}" type="presParOf" srcId="{4A7661B5-2439-448F-A054-3B1A6F888489}" destId="{A7989251-5D2F-44F6-96D8-B4D52042F3E4}" srcOrd="2" destOrd="0" presId="urn:microsoft.com/office/officeart/2005/8/layout/lProcess2"/>
    <dgm:cxn modelId="{3E1130A8-73F4-433C-80F5-1751437FA091}" type="presParOf" srcId="{97495130-759C-4FFE-BE79-E265417F4768}" destId="{1830D607-376A-4A3A-803A-AB553038E824}" srcOrd="7" destOrd="0" presId="urn:microsoft.com/office/officeart/2005/8/layout/lProcess2"/>
    <dgm:cxn modelId="{2D608FA1-1885-40EB-8256-6933A2F2722A}" type="presParOf" srcId="{97495130-759C-4FFE-BE79-E265417F4768}" destId="{4EEE3DF8-DF3A-4CCA-87C2-5BB23631E60E}" srcOrd="8" destOrd="0" presId="urn:microsoft.com/office/officeart/2005/8/layout/lProcess2"/>
    <dgm:cxn modelId="{48332409-4090-462E-920F-BD6CCA7FF120}" type="presParOf" srcId="{4EEE3DF8-DF3A-4CCA-87C2-5BB23631E60E}" destId="{1779F142-E080-486D-9591-64A5E80B0EB8}" srcOrd="0" destOrd="0" presId="urn:microsoft.com/office/officeart/2005/8/layout/lProcess2"/>
    <dgm:cxn modelId="{4BECEACB-161B-43A2-831D-98FFB5F3D8A4}" type="presParOf" srcId="{4EEE3DF8-DF3A-4CCA-87C2-5BB23631E60E}" destId="{C126FDE0-EDF6-4C85-AB74-BB156F2B9EF2}" srcOrd="1" destOrd="0" presId="urn:microsoft.com/office/officeart/2005/8/layout/lProcess2"/>
    <dgm:cxn modelId="{ACAB9549-B78A-4B35-A90E-703B538B5D65}" type="presParOf" srcId="{4EEE3DF8-DF3A-4CCA-87C2-5BB23631E60E}" destId="{A6BCE107-AEAC-4251-AA02-BE3D2EEF2FF9}" srcOrd="2" destOrd="0" presId="urn:microsoft.com/office/officeart/2005/8/layout/lProcess2"/>
    <dgm:cxn modelId="{ADF94512-304E-4D14-AB21-8558E1A33D3C}" type="presParOf" srcId="{A6BCE107-AEAC-4251-AA02-BE3D2EEF2FF9}" destId="{975EC305-7EB4-47B9-9F6E-819E7C1D457D}" srcOrd="0" destOrd="0" presId="urn:microsoft.com/office/officeart/2005/8/layout/lProcess2"/>
    <dgm:cxn modelId="{7E4F96DC-9EAA-449A-9FFA-090D9314D845}" type="presParOf" srcId="{975EC305-7EB4-47B9-9F6E-819E7C1D457D}" destId="{25937809-8DAE-4D0A-9BF5-EEA302A4008A}" srcOrd="0" destOrd="0" presId="urn:microsoft.com/office/officeart/2005/8/layout/lProcess2"/>
    <dgm:cxn modelId="{844983C6-4C22-47EE-A909-F6CF4F7BCD0A}" type="presParOf" srcId="{975EC305-7EB4-47B9-9F6E-819E7C1D457D}" destId="{85405E22-64ED-42E6-B73B-C71459B0D36A}" srcOrd="1" destOrd="0" presId="urn:microsoft.com/office/officeart/2005/8/layout/lProcess2"/>
    <dgm:cxn modelId="{6ABB3AD8-2A21-4C37-8606-615D28D32B01}" type="presParOf" srcId="{975EC305-7EB4-47B9-9F6E-819E7C1D457D}" destId="{6170E1BE-2CA6-4526-8D00-876191F13B58}" srcOrd="2" destOrd="0" presId="urn:microsoft.com/office/officeart/2005/8/layout/l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4E7DE321-C0C7-47F1-8D60-EF7DA716C364}" type="doc">
      <dgm:prSet loTypeId="urn:microsoft.com/office/officeart/2005/8/layout/cycle8" loCatId="cycle" qsTypeId="urn:microsoft.com/office/officeart/2005/8/quickstyle/simple1" qsCatId="simple" csTypeId="urn:microsoft.com/office/officeart/2005/8/colors/accent1_2" csCatId="accent1" phldr="1"/>
      <dgm:spPr/>
    </dgm:pt>
    <dgm:pt modelId="{DFC26F92-9053-4514-B16E-C1BD53214C92}">
      <dgm:prSet phldrT="[Text]"/>
      <dgm:spPr/>
      <dgm:t>
        <a:bodyPr/>
        <a:lstStyle/>
        <a:p>
          <a:r>
            <a:rPr lang="en-US"/>
            <a:t>Perception / sensors</a:t>
          </a:r>
          <a:endParaRPr lang="en-IN"/>
        </a:p>
      </dgm:t>
    </dgm:pt>
    <dgm:pt modelId="{017CF6C8-7B2C-4F56-BD1D-7BB783ACE0FC}" type="parTrans" cxnId="{C9B495D3-BAD7-4C50-BE1A-6E6D83724D9D}">
      <dgm:prSet/>
      <dgm:spPr/>
      <dgm:t>
        <a:bodyPr/>
        <a:lstStyle/>
        <a:p>
          <a:endParaRPr lang="en-IN"/>
        </a:p>
      </dgm:t>
    </dgm:pt>
    <dgm:pt modelId="{10FF7BA6-699C-4030-898C-2DCD5EEA47B1}" type="sibTrans" cxnId="{C9B495D3-BAD7-4C50-BE1A-6E6D83724D9D}">
      <dgm:prSet/>
      <dgm:spPr/>
      <dgm:t>
        <a:bodyPr/>
        <a:lstStyle/>
        <a:p>
          <a:endParaRPr lang="en-IN"/>
        </a:p>
      </dgm:t>
    </dgm:pt>
    <dgm:pt modelId="{1A0F6A91-3093-47A4-BB4F-99A6D535E129}">
      <dgm:prSet phldrT="[Text]"/>
      <dgm:spPr/>
      <dgm:t>
        <a:bodyPr/>
        <a:lstStyle/>
        <a:p>
          <a:r>
            <a:rPr lang="en-US" dirty="0"/>
            <a:t>Environment / change</a:t>
          </a:r>
          <a:endParaRPr lang="en-IN" dirty="0"/>
        </a:p>
      </dgm:t>
    </dgm:pt>
    <dgm:pt modelId="{85F30D36-5A37-42DB-9466-6C73C56D6DEF}" type="parTrans" cxnId="{200846A6-DC37-400A-BEAB-AE11DFA4822D}">
      <dgm:prSet/>
      <dgm:spPr/>
      <dgm:t>
        <a:bodyPr/>
        <a:lstStyle/>
        <a:p>
          <a:endParaRPr lang="en-IN"/>
        </a:p>
      </dgm:t>
    </dgm:pt>
    <dgm:pt modelId="{8BC5693F-2D87-4E80-ACF3-01259AC6CCBA}" type="sibTrans" cxnId="{200846A6-DC37-400A-BEAB-AE11DFA4822D}">
      <dgm:prSet/>
      <dgm:spPr/>
      <dgm:t>
        <a:bodyPr/>
        <a:lstStyle/>
        <a:p>
          <a:endParaRPr lang="en-IN"/>
        </a:p>
      </dgm:t>
    </dgm:pt>
    <dgm:pt modelId="{8A574103-5CAB-4FD2-B74E-80058CC8614D}">
      <dgm:prSet phldrT="[Text]"/>
      <dgm:spPr/>
      <dgm:t>
        <a:bodyPr/>
        <a:lstStyle/>
        <a:p>
          <a:r>
            <a:rPr lang="en-US" dirty="0"/>
            <a:t>Effectors / actuator(action)</a:t>
          </a:r>
          <a:endParaRPr lang="en-IN" dirty="0"/>
        </a:p>
      </dgm:t>
    </dgm:pt>
    <dgm:pt modelId="{F3792FED-29BE-433C-BA8F-CD05084EBFDE}" type="parTrans" cxnId="{9BED2F4E-CCE6-4E54-8BB5-73AE711A14F8}">
      <dgm:prSet/>
      <dgm:spPr/>
      <dgm:t>
        <a:bodyPr/>
        <a:lstStyle/>
        <a:p>
          <a:endParaRPr lang="en-IN"/>
        </a:p>
      </dgm:t>
    </dgm:pt>
    <dgm:pt modelId="{DBEC60BF-B692-4064-88A8-053E526A374A}" type="sibTrans" cxnId="{9BED2F4E-CCE6-4E54-8BB5-73AE711A14F8}">
      <dgm:prSet/>
      <dgm:spPr/>
      <dgm:t>
        <a:bodyPr/>
        <a:lstStyle/>
        <a:p>
          <a:endParaRPr lang="en-IN"/>
        </a:p>
      </dgm:t>
    </dgm:pt>
    <dgm:pt modelId="{9236DCAC-360C-44D9-93C9-D7FA55BA19B3}">
      <dgm:prSet phldrT="[Text]"/>
      <dgm:spPr/>
      <dgm:t>
        <a:bodyPr/>
        <a:lstStyle/>
        <a:p>
          <a:r>
            <a:rPr lang="en-US" dirty="0"/>
            <a:t>Agent / Agent program</a:t>
          </a:r>
          <a:endParaRPr lang="en-IN" dirty="0"/>
        </a:p>
      </dgm:t>
    </dgm:pt>
    <dgm:pt modelId="{0B523220-CA61-44B7-B39C-1813F9BDAB7D}" type="parTrans" cxnId="{5F02878D-1101-4BE2-9D97-375F36B0007D}">
      <dgm:prSet/>
      <dgm:spPr/>
      <dgm:t>
        <a:bodyPr/>
        <a:lstStyle/>
        <a:p>
          <a:endParaRPr lang="en-IN"/>
        </a:p>
      </dgm:t>
    </dgm:pt>
    <dgm:pt modelId="{94694A07-6E7C-4EB4-9D2F-9B52834252E6}" type="sibTrans" cxnId="{5F02878D-1101-4BE2-9D97-375F36B0007D}">
      <dgm:prSet/>
      <dgm:spPr/>
      <dgm:t>
        <a:bodyPr/>
        <a:lstStyle/>
        <a:p>
          <a:endParaRPr lang="en-IN"/>
        </a:p>
      </dgm:t>
    </dgm:pt>
    <dgm:pt modelId="{F13D39B8-94B5-443F-9BAF-B4201AD31BC8}" type="pres">
      <dgm:prSet presAssocID="{4E7DE321-C0C7-47F1-8D60-EF7DA716C364}" presName="compositeShape" presStyleCnt="0">
        <dgm:presLayoutVars>
          <dgm:chMax val="7"/>
          <dgm:dir/>
          <dgm:resizeHandles val="exact"/>
        </dgm:presLayoutVars>
      </dgm:prSet>
      <dgm:spPr/>
    </dgm:pt>
    <dgm:pt modelId="{AD5755C8-B4DF-4097-81F5-51889869B55E}" type="pres">
      <dgm:prSet presAssocID="{4E7DE321-C0C7-47F1-8D60-EF7DA716C364}" presName="wedge1" presStyleLbl="node1" presStyleIdx="0" presStyleCnt="4"/>
      <dgm:spPr/>
    </dgm:pt>
    <dgm:pt modelId="{E94F8F8E-AE82-4DB7-8139-30D4496A9C83}" type="pres">
      <dgm:prSet presAssocID="{4E7DE321-C0C7-47F1-8D60-EF7DA716C364}" presName="dummy1a" presStyleCnt="0"/>
      <dgm:spPr/>
    </dgm:pt>
    <dgm:pt modelId="{A495C90B-6570-4836-9A12-3466078457E8}" type="pres">
      <dgm:prSet presAssocID="{4E7DE321-C0C7-47F1-8D60-EF7DA716C364}" presName="dummy1b" presStyleCnt="0"/>
      <dgm:spPr/>
    </dgm:pt>
    <dgm:pt modelId="{FD4796E7-70FA-4E53-914A-5E7C8D3EF413}" type="pres">
      <dgm:prSet presAssocID="{4E7DE321-C0C7-47F1-8D60-EF7DA716C364}" presName="wedge1Tx" presStyleLbl="node1" presStyleIdx="0" presStyleCnt="4">
        <dgm:presLayoutVars>
          <dgm:chMax val="0"/>
          <dgm:chPref val="0"/>
          <dgm:bulletEnabled val="1"/>
        </dgm:presLayoutVars>
      </dgm:prSet>
      <dgm:spPr/>
    </dgm:pt>
    <dgm:pt modelId="{82DFDF6D-9A1B-4EE6-B6E8-E49535D4FED8}" type="pres">
      <dgm:prSet presAssocID="{4E7DE321-C0C7-47F1-8D60-EF7DA716C364}" presName="wedge2" presStyleLbl="node1" presStyleIdx="1" presStyleCnt="4"/>
      <dgm:spPr/>
    </dgm:pt>
    <dgm:pt modelId="{1574B46F-2AAF-496D-8129-E2951C89247D}" type="pres">
      <dgm:prSet presAssocID="{4E7DE321-C0C7-47F1-8D60-EF7DA716C364}" presName="dummy2a" presStyleCnt="0"/>
      <dgm:spPr/>
    </dgm:pt>
    <dgm:pt modelId="{C14A6D8B-787F-4A73-9945-BAAC0E485358}" type="pres">
      <dgm:prSet presAssocID="{4E7DE321-C0C7-47F1-8D60-EF7DA716C364}" presName="dummy2b" presStyleCnt="0"/>
      <dgm:spPr/>
    </dgm:pt>
    <dgm:pt modelId="{46B2A5E1-0D7A-4771-9478-8BA02B019895}" type="pres">
      <dgm:prSet presAssocID="{4E7DE321-C0C7-47F1-8D60-EF7DA716C364}" presName="wedge2Tx" presStyleLbl="node1" presStyleIdx="1" presStyleCnt="4">
        <dgm:presLayoutVars>
          <dgm:chMax val="0"/>
          <dgm:chPref val="0"/>
          <dgm:bulletEnabled val="1"/>
        </dgm:presLayoutVars>
      </dgm:prSet>
      <dgm:spPr/>
    </dgm:pt>
    <dgm:pt modelId="{3C044B06-0E0E-4179-8271-C78E0D3ACD30}" type="pres">
      <dgm:prSet presAssocID="{4E7DE321-C0C7-47F1-8D60-EF7DA716C364}" presName="wedge3" presStyleLbl="node1" presStyleIdx="2" presStyleCnt="4"/>
      <dgm:spPr/>
    </dgm:pt>
    <dgm:pt modelId="{0453B98B-86B4-44BA-8E93-5CBE27BDA4FD}" type="pres">
      <dgm:prSet presAssocID="{4E7DE321-C0C7-47F1-8D60-EF7DA716C364}" presName="dummy3a" presStyleCnt="0"/>
      <dgm:spPr/>
    </dgm:pt>
    <dgm:pt modelId="{56F2B3D9-96EE-4E71-9873-A83FFF635BD8}" type="pres">
      <dgm:prSet presAssocID="{4E7DE321-C0C7-47F1-8D60-EF7DA716C364}" presName="dummy3b" presStyleCnt="0"/>
      <dgm:spPr/>
    </dgm:pt>
    <dgm:pt modelId="{7C2D6A48-1413-4B46-B43A-A085A344676F}" type="pres">
      <dgm:prSet presAssocID="{4E7DE321-C0C7-47F1-8D60-EF7DA716C364}" presName="wedge3Tx" presStyleLbl="node1" presStyleIdx="2" presStyleCnt="4">
        <dgm:presLayoutVars>
          <dgm:chMax val="0"/>
          <dgm:chPref val="0"/>
          <dgm:bulletEnabled val="1"/>
        </dgm:presLayoutVars>
      </dgm:prSet>
      <dgm:spPr/>
    </dgm:pt>
    <dgm:pt modelId="{55126018-1690-4A46-958C-B27DFB164B54}" type="pres">
      <dgm:prSet presAssocID="{4E7DE321-C0C7-47F1-8D60-EF7DA716C364}" presName="wedge4" presStyleLbl="node1" presStyleIdx="3" presStyleCnt="4"/>
      <dgm:spPr/>
    </dgm:pt>
    <dgm:pt modelId="{9A404E09-183C-4D9C-9F6B-29DF2033A898}" type="pres">
      <dgm:prSet presAssocID="{4E7DE321-C0C7-47F1-8D60-EF7DA716C364}" presName="dummy4a" presStyleCnt="0"/>
      <dgm:spPr/>
    </dgm:pt>
    <dgm:pt modelId="{03DFD0D6-084D-41DB-AB85-408BB1810D42}" type="pres">
      <dgm:prSet presAssocID="{4E7DE321-C0C7-47F1-8D60-EF7DA716C364}" presName="dummy4b" presStyleCnt="0"/>
      <dgm:spPr/>
    </dgm:pt>
    <dgm:pt modelId="{BF781CD5-6287-47E1-9E13-9B2995310217}" type="pres">
      <dgm:prSet presAssocID="{4E7DE321-C0C7-47F1-8D60-EF7DA716C364}" presName="wedge4Tx" presStyleLbl="node1" presStyleIdx="3" presStyleCnt="4">
        <dgm:presLayoutVars>
          <dgm:chMax val="0"/>
          <dgm:chPref val="0"/>
          <dgm:bulletEnabled val="1"/>
        </dgm:presLayoutVars>
      </dgm:prSet>
      <dgm:spPr/>
    </dgm:pt>
    <dgm:pt modelId="{17C56968-E8A7-4D84-9F98-276545794751}" type="pres">
      <dgm:prSet presAssocID="{10FF7BA6-699C-4030-898C-2DCD5EEA47B1}" presName="arrowWedge1" presStyleLbl="fgSibTrans2D1" presStyleIdx="0" presStyleCnt="4"/>
      <dgm:spPr/>
    </dgm:pt>
    <dgm:pt modelId="{7F6A559A-CBAA-4BE0-9203-EC9845CCAADE}" type="pres">
      <dgm:prSet presAssocID="{8BC5693F-2D87-4E80-ACF3-01259AC6CCBA}" presName="arrowWedge2" presStyleLbl="fgSibTrans2D1" presStyleIdx="1" presStyleCnt="4"/>
      <dgm:spPr/>
    </dgm:pt>
    <dgm:pt modelId="{ADBADF82-BF09-4337-9AFE-D38D939587EB}" type="pres">
      <dgm:prSet presAssocID="{DBEC60BF-B692-4064-88A8-053E526A374A}" presName="arrowWedge3" presStyleLbl="fgSibTrans2D1" presStyleIdx="2" presStyleCnt="4"/>
      <dgm:spPr/>
    </dgm:pt>
    <dgm:pt modelId="{5C9A336E-F8D5-4B9E-9FA7-6FA2AA676690}" type="pres">
      <dgm:prSet presAssocID="{94694A07-6E7C-4EB4-9D2F-9B52834252E6}" presName="arrowWedge4" presStyleLbl="fgSibTrans2D1" presStyleIdx="3" presStyleCnt="4"/>
      <dgm:spPr/>
    </dgm:pt>
  </dgm:ptLst>
  <dgm:cxnLst>
    <dgm:cxn modelId="{E3DF1530-2FBA-4AD9-850F-C46A3E6C6DA8}" type="presOf" srcId="{8A574103-5CAB-4FD2-B74E-80058CC8614D}" destId="{7C2D6A48-1413-4B46-B43A-A085A344676F}" srcOrd="1" destOrd="0" presId="urn:microsoft.com/office/officeart/2005/8/layout/cycle8"/>
    <dgm:cxn modelId="{74FEF634-B3F8-45EC-A557-039121488BE4}" type="presOf" srcId="{9236DCAC-360C-44D9-93C9-D7FA55BA19B3}" destId="{BF781CD5-6287-47E1-9E13-9B2995310217}" srcOrd="1" destOrd="0" presId="urn:microsoft.com/office/officeart/2005/8/layout/cycle8"/>
    <dgm:cxn modelId="{9BED2F4E-CCE6-4E54-8BB5-73AE711A14F8}" srcId="{4E7DE321-C0C7-47F1-8D60-EF7DA716C364}" destId="{8A574103-5CAB-4FD2-B74E-80058CC8614D}" srcOrd="2" destOrd="0" parTransId="{F3792FED-29BE-433C-BA8F-CD05084EBFDE}" sibTransId="{DBEC60BF-B692-4064-88A8-053E526A374A}"/>
    <dgm:cxn modelId="{860D5958-3AA6-4082-8D39-7E3D27BE12EF}" type="presOf" srcId="{1A0F6A91-3093-47A4-BB4F-99A6D535E129}" destId="{46B2A5E1-0D7A-4771-9478-8BA02B019895}" srcOrd="1" destOrd="0" presId="urn:microsoft.com/office/officeart/2005/8/layout/cycle8"/>
    <dgm:cxn modelId="{7246B181-C042-4024-A794-F2880CAAD664}" type="presOf" srcId="{DFC26F92-9053-4514-B16E-C1BD53214C92}" destId="{FD4796E7-70FA-4E53-914A-5E7C8D3EF413}" srcOrd="1" destOrd="0" presId="urn:microsoft.com/office/officeart/2005/8/layout/cycle8"/>
    <dgm:cxn modelId="{5F02878D-1101-4BE2-9D97-375F36B0007D}" srcId="{4E7DE321-C0C7-47F1-8D60-EF7DA716C364}" destId="{9236DCAC-360C-44D9-93C9-D7FA55BA19B3}" srcOrd="3" destOrd="0" parTransId="{0B523220-CA61-44B7-B39C-1813F9BDAB7D}" sibTransId="{94694A07-6E7C-4EB4-9D2F-9B52834252E6}"/>
    <dgm:cxn modelId="{180372A0-508B-4EB7-A954-C77507B06E53}" type="presOf" srcId="{4E7DE321-C0C7-47F1-8D60-EF7DA716C364}" destId="{F13D39B8-94B5-443F-9BAF-B4201AD31BC8}" srcOrd="0" destOrd="0" presId="urn:microsoft.com/office/officeart/2005/8/layout/cycle8"/>
    <dgm:cxn modelId="{200846A6-DC37-400A-BEAB-AE11DFA4822D}" srcId="{4E7DE321-C0C7-47F1-8D60-EF7DA716C364}" destId="{1A0F6A91-3093-47A4-BB4F-99A6D535E129}" srcOrd="1" destOrd="0" parTransId="{85F30D36-5A37-42DB-9466-6C73C56D6DEF}" sibTransId="{8BC5693F-2D87-4E80-ACF3-01259AC6CCBA}"/>
    <dgm:cxn modelId="{38E318C3-76F4-4BD0-94E7-91E79008ACCE}" type="presOf" srcId="{DFC26F92-9053-4514-B16E-C1BD53214C92}" destId="{AD5755C8-B4DF-4097-81F5-51889869B55E}" srcOrd="0" destOrd="0" presId="urn:microsoft.com/office/officeart/2005/8/layout/cycle8"/>
    <dgm:cxn modelId="{FDD985C6-0AFD-45C3-A743-5FA25C5A5242}" type="presOf" srcId="{9236DCAC-360C-44D9-93C9-D7FA55BA19B3}" destId="{55126018-1690-4A46-958C-B27DFB164B54}" srcOrd="0" destOrd="0" presId="urn:microsoft.com/office/officeart/2005/8/layout/cycle8"/>
    <dgm:cxn modelId="{C9B495D3-BAD7-4C50-BE1A-6E6D83724D9D}" srcId="{4E7DE321-C0C7-47F1-8D60-EF7DA716C364}" destId="{DFC26F92-9053-4514-B16E-C1BD53214C92}" srcOrd="0" destOrd="0" parTransId="{017CF6C8-7B2C-4F56-BD1D-7BB783ACE0FC}" sibTransId="{10FF7BA6-699C-4030-898C-2DCD5EEA47B1}"/>
    <dgm:cxn modelId="{16CDCCDD-F8D5-4E93-BEE0-4CD2768BC957}" type="presOf" srcId="{1A0F6A91-3093-47A4-BB4F-99A6D535E129}" destId="{82DFDF6D-9A1B-4EE6-B6E8-E49535D4FED8}" srcOrd="0" destOrd="0" presId="urn:microsoft.com/office/officeart/2005/8/layout/cycle8"/>
    <dgm:cxn modelId="{0919D2EA-00E9-457C-89B8-88D838481161}" type="presOf" srcId="{8A574103-5CAB-4FD2-B74E-80058CC8614D}" destId="{3C044B06-0E0E-4179-8271-C78E0D3ACD30}" srcOrd="0" destOrd="0" presId="urn:microsoft.com/office/officeart/2005/8/layout/cycle8"/>
    <dgm:cxn modelId="{E6CBF021-66F7-4AD3-8176-E24910547270}" type="presParOf" srcId="{F13D39B8-94B5-443F-9BAF-B4201AD31BC8}" destId="{AD5755C8-B4DF-4097-81F5-51889869B55E}" srcOrd="0" destOrd="0" presId="urn:microsoft.com/office/officeart/2005/8/layout/cycle8"/>
    <dgm:cxn modelId="{F16CB89C-2CEA-4853-B567-D3262B886A10}" type="presParOf" srcId="{F13D39B8-94B5-443F-9BAF-B4201AD31BC8}" destId="{E94F8F8E-AE82-4DB7-8139-30D4496A9C83}" srcOrd="1" destOrd="0" presId="urn:microsoft.com/office/officeart/2005/8/layout/cycle8"/>
    <dgm:cxn modelId="{99F13893-41B2-4E61-9F6A-1C668EF851F0}" type="presParOf" srcId="{F13D39B8-94B5-443F-9BAF-B4201AD31BC8}" destId="{A495C90B-6570-4836-9A12-3466078457E8}" srcOrd="2" destOrd="0" presId="urn:microsoft.com/office/officeart/2005/8/layout/cycle8"/>
    <dgm:cxn modelId="{6C8E38E3-2A25-4C19-8BA1-A8DE1549EC9E}" type="presParOf" srcId="{F13D39B8-94B5-443F-9BAF-B4201AD31BC8}" destId="{FD4796E7-70FA-4E53-914A-5E7C8D3EF413}" srcOrd="3" destOrd="0" presId="urn:microsoft.com/office/officeart/2005/8/layout/cycle8"/>
    <dgm:cxn modelId="{02B95D4B-6963-4CCE-8064-AE5EF1B45DE7}" type="presParOf" srcId="{F13D39B8-94B5-443F-9BAF-B4201AD31BC8}" destId="{82DFDF6D-9A1B-4EE6-B6E8-E49535D4FED8}" srcOrd="4" destOrd="0" presId="urn:microsoft.com/office/officeart/2005/8/layout/cycle8"/>
    <dgm:cxn modelId="{D77FD04C-31CE-479B-B146-8B18AA63DD36}" type="presParOf" srcId="{F13D39B8-94B5-443F-9BAF-B4201AD31BC8}" destId="{1574B46F-2AAF-496D-8129-E2951C89247D}" srcOrd="5" destOrd="0" presId="urn:microsoft.com/office/officeart/2005/8/layout/cycle8"/>
    <dgm:cxn modelId="{DA6316F5-CEE5-4769-90F8-CAC1EC77A473}" type="presParOf" srcId="{F13D39B8-94B5-443F-9BAF-B4201AD31BC8}" destId="{C14A6D8B-787F-4A73-9945-BAAC0E485358}" srcOrd="6" destOrd="0" presId="urn:microsoft.com/office/officeart/2005/8/layout/cycle8"/>
    <dgm:cxn modelId="{8F1C7BEA-E36A-482C-9B14-33BD9A487994}" type="presParOf" srcId="{F13D39B8-94B5-443F-9BAF-B4201AD31BC8}" destId="{46B2A5E1-0D7A-4771-9478-8BA02B019895}" srcOrd="7" destOrd="0" presId="urn:microsoft.com/office/officeart/2005/8/layout/cycle8"/>
    <dgm:cxn modelId="{0535614B-592F-4BD6-9C91-2A7964864A92}" type="presParOf" srcId="{F13D39B8-94B5-443F-9BAF-B4201AD31BC8}" destId="{3C044B06-0E0E-4179-8271-C78E0D3ACD30}" srcOrd="8" destOrd="0" presId="urn:microsoft.com/office/officeart/2005/8/layout/cycle8"/>
    <dgm:cxn modelId="{7A83DF88-C88B-42E6-B275-CE9816CF24BB}" type="presParOf" srcId="{F13D39B8-94B5-443F-9BAF-B4201AD31BC8}" destId="{0453B98B-86B4-44BA-8E93-5CBE27BDA4FD}" srcOrd="9" destOrd="0" presId="urn:microsoft.com/office/officeart/2005/8/layout/cycle8"/>
    <dgm:cxn modelId="{CD2E8ADB-F9ED-41B0-BE5F-D584C895C775}" type="presParOf" srcId="{F13D39B8-94B5-443F-9BAF-B4201AD31BC8}" destId="{56F2B3D9-96EE-4E71-9873-A83FFF635BD8}" srcOrd="10" destOrd="0" presId="urn:microsoft.com/office/officeart/2005/8/layout/cycle8"/>
    <dgm:cxn modelId="{453CC1FF-9045-43E5-A574-0CA4D6AE4419}" type="presParOf" srcId="{F13D39B8-94B5-443F-9BAF-B4201AD31BC8}" destId="{7C2D6A48-1413-4B46-B43A-A085A344676F}" srcOrd="11" destOrd="0" presId="urn:microsoft.com/office/officeart/2005/8/layout/cycle8"/>
    <dgm:cxn modelId="{5C4ECEDA-61B1-403D-B9F0-243D7023EF1C}" type="presParOf" srcId="{F13D39B8-94B5-443F-9BAF-B4201AD31BC8}" destId="{55126018-1690-4A46-958C-B27DFB164B54}" srcOrd="12" destOrd="0" presId="urn:microsoft.com/office/officeart/2005/8/layout/cycle8"/>
    <dgm:cxn modelId="{26880E0E-3678-45C8-9331-4149F921D843}" type="presParOf" srcId="{F13D39B8-94B5-443F-9BAF-B4201AD31BC8}" destId="{9A404E09-183C-4D9C-9F6B-29DF2033A898}" srcOrd="13" destOrd="0" presId="urn:microsoft.com/office/officeart/2005/8/layout/cycle8"/>
    <dgm:cxn modelId="{481E0BB4-F75D-485C-BD4D-7E31812860AC}" type="presParOf" srcId="{F13D39B8-94B5-443F-9BAF-B4201AD31BC8}" destId="{03DFD0D6-084D-41DB-AB85-408BB1810D42}" srcOrd="14" destOrd="0" presId="urn:microsoft.com/office/officeart/2005/8/layout/cycle8"/>
    <dgm:cxn modelId="{FF509D4F-D4F3-45C7-8176-3446B142BE95}" type="presParOf" srcId="{F13D39B8-94B5-443F-9BAF-B4201AD31BC8}" destId="{BF781CD5-6287-47E1-9E13-9B2995310217}" srcOrd="15" destOrd="0" presId="urn:microsoft.com/office/officeart/2005/8/layout/cycle8"/>
    <dgm:cxn modelId="{9126C3F1-725E-4305-B369-60D4E1735315}" type="presParOf" srcId="{F13D39B8-94B5-443F-9BAF-B4201AD31BC8}" destId="{17C56968-E8A7-4D84-9F98-276545794751}" srcOrd="16" destOrd="0" presId="urn:microsoft.com/office/officeart/2005/8/layout/cycle8"/>
    <dgm:cxn modelId="{5920A7B0-FCF4-408B-9A9D-CFF257D58859}" type="presParOf" srcId="{F13D39B8-94B5-443F-9BAF-B4201AD31BC8}" destId="{7F6A559A-CBAA-4BE0-9203-EC9845CCAADE}" srcOrd="17" destOrd="0" presId="urn:microsoft.com/office/officeart/2005/8/layout/cycle8"/>
    <dgm:cxn modelId="{9D468927-28F5-47C5-8514-5857E4D0331B}" type="presParOf" srcId="{F13D39B8-94B5-443F-9BAF-B4201AD31BC8}" destId="{ADBADF82-BF09-4337-9AFE-D38D939587EB}" srcOrd="18" destOrd="0" presId="urn:microsoft.com/office/officeart/2005/8/layout/cycle8"/>
    <dgm:cxn modelId="{AC9E5AFB-1C80-465E-B45D-2E125457C702}" type="presParOf" srcId="{F13D39B8-94B5-443F-9BAF-B4201AD31BC8}" destId="{5C9A336E-F8D5-4B9E-9FA7-6FA2AA676690}" srcOrd="19" destOrd="0" presId="urn:microsoft.com/office/officeart/2005/8/layout/cycle8"/>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29571238-1E30-4696-96D9-987AAA12B20F}"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IN"/>
        </a:p>
      </dgm:t>
    </dgm:pt>
    <dgm:pt modelId="{17DDCF51-2DF3-4D66-BB40-51360193D4C6}">
      <dgm:prSet phldrT="[Text]" custT="1"/>
      <dgm:spPr/>
      <dgm:t>
        <a:bodyPr/>
        <a:lstStyle/>
        <a:p>
          <a:r>
            <a:rPr lang="en-US" sz="1800" dirty="0"/>
            <a:t>Goals</a:t>
          </a:r>
        </a:p>
        <a:p>
          <a:r>
            <a:rPr lang="en-US" sz="1800" dirty="0"/>
            <a:t>Of</a:t>
          </a:r>
        </a:p>
        <a:p>
          <a:r>
            <a:rPr lang="en-US" sz="1800" dirty="0"/>
            <a:t>Agent</a:t>
          </a:r>
          <a:endParaRPr lang="en-IN" sz="1800" dirty="0"/>
        </a:p>
      </dgm:t>
    </dgm:pt>
    <dgm:pt modelId="{D7864964-C5C9-4B6A-90DA-468C69321626}" type="parTrans" cxnId="{34C9966A-E8A8-408D-8E79-8063D2B190A2}">
      <dgm:prSet/>
      <dgm:spPr/>
      <dgm:t>
        <a:bodyPr/>
        <a:lstStyle/>
        <a:p>
          <a:endParaRPr lang="en-IN" sz="1100"/>
        </a:p>
      </dgm:t>
    </dgm:pt>
    <dgm:pt modelId="{CEA48B33-0233-4899-AAB9-DF40487F6C10}" type="sibTrans" cxnId="{34C9966A-E8A8-408D-8E79-8063D2B190A2}">
      <dgm:prSet/>
      <dgm:spPr/>
      <dgm:t>
        <a:bodyPr/>
        <a:lstStyle/>
        <a:p>
          <a:endParaRPr lang="en-IN" sz="1100"/>
        </a:p>
      </dgm:t>
    </dgm:pt>
    <dgm:pt modelId="{A39D0B8C-C288-4C14-AB7C-F8124EE22E7B}">
      <dgm:prSet phldrT="[Text]" custT="1"/>
      <dgm:spPr/>
      <dgm:t>
        <a:bodyPr/>
        <a:lstStyle/>
        <a:p>
          <a:r>
            <a:rPr lang="en-US" sz="2400" dirty="0"/>
            <a:t>High Performance</a:t>
          </a:r>
          <a:endParaRPr lang="en-IN" sz="2400" dirty="0"/>
        </a:p>
      </dgm:t>
    </dgm:pt>
    <dgm:pt modelId="{8855CC6A-ED43-455A-8016-6AC5DE7F344D}" type="parTrans" cxnId="{9E380CA9-7D6E-4272-B173-20677B376C2C}">
      <dgm:prSet/>
      <dgm:spPr/>
      <dgm:t>
        <a:bodyPr/>
        <a:lstStyle/>
        <a:p>
          <a:endParaRPr lang="en-IN" sz="1100"/>
        </a:p>
      </dgm:t>
    </dgm:pt>
    <dgm:pt modelId="{15524B63-2362-4223-8EC1-CFB115876C98}" type="sibTrans" cxnId="{9E380CA9-7D6E-4272-B173-20677B376C2C}">
      <dgm:prSet/>
      <dgm:spPr/>
      <dgm:t>
        <a:bodyPr/>
        <a:lstStyle/>
        <a:p>
          <a:endParaRPr lang="en-IN" sz="1100"/>
        </a:p>
      </dgm:t>
    </dgm:pt>
    <dgm:pt modelId="{13796374-3E90-42AF-84E5-3A16B5A740FB}">
      <dgm:prSet phldrT="[Text]" custT="1"/>
      <dgm:spPr/>
      <dgm:t>
        <a:bodyPr/>
        <a:lstStyle/>
        <a:p>
          <a:r>
            <a:rPr lang="en-US" sz="2400" dirty="0"/>
            <a:t>Optimized Result</a:t>
          </a:r>
          <a:endParaRPr lang="en-IN" sz="2400" dirty="0"/>
        </a:p>
      </dgm:t>
    </dgm:pt>
    <dgm:pt modelId="{CE44235C-9B2E-48BA-9A66-E1BAE2AAB8B7}" type="parTrans" cxnId="{322C67A7-67E9-47D1-A6FB-9E781BAEE037}">
      <dgm:prSet/>
      <dgm:spPr/>
      <dgm:t>
        <a:bodyPr/>
        <a:lstStyle/>
        <a:p>
          <a:endParaRPr lang="en-IN" sz="1100"/>
        </a:p>
      </dgm:t>
    </dgm:pt>
    <dgm:pt modelId="{86E4DCC3-EBC4-4103-8578-120F51C6CABB}" type="sibTrans" cxnId="{322C67A7-67E9-47D1-A6FB-9E781BAEE037}">
      <dgm:prSet/>
      <dgm:spPr/>
      <dgm:t>
        <a:bodyPr/>
        <a:lstStyle/>
        <a:p>
          <a:endParaRPr lang="en-IN" sz="1100"/>
        </a:p>
      </dgm:t>
    </dgm:pt>
    <dgm:pt modelId="{DA5E0F1C-E1D0-4281-A67F-63C76BA6DBDC}">
      <dgm:prSet phldrT="[Text]" custT="1"/>
      <dgm:spPr/>
      <dgm:t>
        <a:bodyPr/>
        <a:lstStyle/>
        <a:p>
          <a:r>
            <a:rPr lang="en-US" sz="2400" dirty="0"/>
            <a:t>Rational Action Right</a:t>
          </a:r>
          <a:endParaRPr lang="en-IN" sz="2400" dirty="0"/>
        </a:p>
      </dgm:t>
    </dgm:pt>
    <dgm:pt modelId="{5560A3E3-DDFA-4F62-804C-DD2E42904DD7}" type="parTrans" cxnId="{45DEE907-905F-470A-BBE8-1AEA0C939B8A}">
      <dgm:prSet/>
      <dgm:spPr/>
      <dgm:t>
        <a:bodyPr/>
        <a:lstStyle/>
        <a:p>
          <a:endParaRPr lang="en-IN" sz="1100"/>
        </a:p>
      </dgm:t>
    </dgm:pt>
    <dgm:pt modelId="{3CDBDD95-B477-41E9-9C2E-0D2198A909A6}" type="sibTrans" cxnId="{45DEE907-905F-470A-BBE8-1AEA0C939B8A}">
      <dgm:prSet/>
      <dgm:spPr/>
      <dgm:t>
        <a:bodyPr/>
        <a:lstStyle/>
        <a:p>
          <a:endParaRPr lang="en-IN" sz="1100"/>
        </a:p>
      </dgm:t>
    </dgm:pt>
    <dgm:pt modelId="{37D0DF3F-3299-4A53-BE70-55E6FFB5922B}" type="pres">
      <dgm:prSet presAssocID="{29571238-1E30-4696-96D9-987AAA12B20F}" presName="vert0" presStyleCnt="0">
        <dgm:presLayoutVars>
          <dgm:dir/>
          <dgm:animOne val="branch"/>
          <dgm:animLvl val="lvl"/>
        </dgm:presLayoutVars>
      </dgm:prSet>
      <dgm:spPr/>
    </dgm:pt>
    <dgm:pt modelId="{59F8D972-6CD2-44C3-81AD-84D444AEED3F}" type="pres">
      <dgm:prSet presAssocID="{17DDCF51-2DF3-4D66-BB40-51360193D4C6}" presName="thickLine" presStyleLbl="alignNode1" presStyleIdx="0" presStyleCnt="1"/>
      <dgm:spPr/>
    </dgm:pt>
    <dgm:pt modelId="{FE4205B4-D9D3-4B55-B7BD-47831989310E}" type="pres">
      <dgm:prSet presAssocID="{17DDCF51-2DF3-4D66-BB40-51360193D4C6}" presName="horz1" presStyleCnt="0"/>
      <dgm:spPr/>
    </dgm:pt>
    <dgm:pt modelId="{6895F074-82DF-48D2-9AE5-444C5D63B61B}" type="pres">
      <dgm:prSet presAssocID="{17DDCF51-2DF3-4D66-BB40-51360193D4C6}" presName="tx1" presStyleLbl="revTx" presStyleIdx="0" presStyleCnt="4"/>
      <dgm:spPr/>
    </dgm:pt>
    <dgm:pt modelId="{108443EA-C294-4450-8CE8-D0B908AACF3A}" type="pres">
      <dgm:prSet presAssocID="{17DDCF51-2DF3-4D66-BB40-51360193D4C6}" presName="vert1" presStyleCnt="0"/>
      <dgm:spPr/>
    </dgm:pt>
    <dgm:pt modelId="{09D1D7C2-C4C4-4C82-A97D-7478E697FF77}" type="pres">
      <dgm:prSet presAssocID="{A39D0B8C-C288-4C14-AB7C-F8124EE22E7B}" presName="vertSpace2a" presStyleCnt="0"/>
      <dgm:spPr/>
    </dgm:pt>
    <dgm:pt modelId="{E3CB223D-07C4-4162-B26B-1ACC2379D073}" type="pres">
      <dgm:prSet presAssocID="{A39D0B8C-C288-4C14-AB7C-F8124EE22E7B}" presName="horz2" presStyleCnt="0"/>
      <dgm:spPr/>
    </dgm:pt>
    <dgm:pt modelId="{E190161A-78C1-4FB8-B6A9-43878B3C6E5C}" type="pres">
      <dgm:prSet presAssocID="{A39D0B8C-C288-4C14-AB7C-F8124EE22E7B}" presName="horzSpace2" presStyleCnt="0"/>
      <dgm:spPr/>
    </dgm:pt>
    <dgm:pt modelId="{5C760A5B-795B-489E-A16D-D331FF3B7FC5}" type="pres">
      <dgm:prSet presAssocID="{A39D0B8C-C288-4C14-AB7C-F8124EE22E7B}" presName="tx2" presStyleLbl="revTx" presStyleIdx="1" presStyleCnt="4"/>
      <dgm:spPr/>
    </dgm:pt>
    <dgm:pt modelId="{33991220-781F-4686-888C-990FD2F5FF69}" type="pres">
      <dgm:prSet presAssocID="{A39D0B8C-C288-4C14-AB7C-F8124EE22E7B}" presName="vert2" presStyleCnt="0"/>
      <dgm:spPr/>
    </dgm:pt>
    <dgm:pt modelId="{1E55B2D0-14FD-4F31-89F6-05E46D5749FF}" type="pres">
      <dgm:prSet presAssocID="{A39D0B8C-C288-4C14-AB7C-F8124EE22E7B}" presName="thinLine2b" presStyleLbl="callout" presStyleIdx="0" presStyleCnt="3"/>
      <dgm:spPr/>
    </dgm:pt>
    <dgm:pt modelId="{670534A3-F4FF-4379-B544-3CFB1223B073}" type="pres">
      <dgm:prSet presAssocID="{A39D0B8C-C288-4C14-AB7C-F8124EE22E7B}" presName="vertSpace2b" presStyleCnt="0"/>
      <dgm:spPr/>
    </dgm:pt>
    <dgm:pt modelId="{CEC363D1-B940-4B15-BFDA-967C4059725F}" type="pres">
      <dgm:prSet presAssocID="{13796374-3E90-42AF-84E5-3A16B5A740FB}" presName="horz2" presStyleCnt="0"/>
      <dgm:spPr/>
    </dgm:pt>
    <dgm:pt modelId="{5CE6D8E0-FAA1-43F0-9562-6FC1CFB587C0}" type="pres">
      <dgm:prSet presAssocID="{13796374-3E90-42AF-84E5-3A16B5A740FB}" presName="horzSpace2" presStyleCnt="0"/>
      <dgm:spPr/>
    </dgm:pt>
    <dgm:pt modelId="{FF357290-545A-44D6-9F8D-ED80B9F519DB}" type="pres">
      <dgm:prSet presAssocID="{13796374-3E90-42AF-84E5-3A16B5A740FB}" presName="tx2" presStyleLbl="revTx" presStyleIdx="2" presStyleCnt="4"/>
      <dgm:spPr/>
    </dgm:pt>
    <dgm:pt modelId="{A1915654-8DAA-4CF9-8CCE-309B8C18E8C3}" type="pres">
      <dgm:prSet presAssocID="{13796374-3E90-42AF-84E5-3A16B5A740FB}" presName="vert2" presStyleCnt="0"/>
      <dgm:spPr/>
    </dgm:pt>
    <dgm:pt modelId="{28E9B0C4-EA25-4AAE-AA71-982123160117}" type="pres">
      <dgm:prSet presAssocID="{13796374-3E90-42AF-84E5-3A16B5A740FB}" presName="thinLine2b" presStyleLbl="callout" presStyleIdx="1" presStyleCnt="3"/>
      <dgm:spPr/>
    </dgm:pt>
    <dgm:pt modelId="{E960DEE6-FB68-4C73-8285-0F3E133A931B}" type="pres">
      <dgm:prSet presAssocID="{13796374-3E90-42AF-84E5-3A16B5A740FB}" presName="vertSpace2b" presStyleCnt="0"/>
      <dgm:spPr/>
    </dgm:pt>
    <dgm:pt modelId="{90EF8A5B-A1CF-4D9D-A019-467C8DF3C422}" type="pres">
      <dgm:prSet presAssocID="{DA5E0F1C-E1D0-4281-A67F-63C76BA6DBDC}" presName="horz2" presStyleCnt="0"/>
      <dgm:spPr/>
    </dgm:pt>
    <dgm:pt modelId="{97A9FE8E-E967-4F07-9E0D-758F28B4A614}" type="pres">
      <dgm:prSet presAssocID="{DA5E0F1C-E1D0-4281-A67F-63C76BA6DBDC}" presName="horzSpace2" presStyleCnt="0"/>
      <dgm:spPr/>
    </dgm:pt>
    <dgm:pt modelId="{E89DE1CE-31E6-4ED1-9B81-A25D560B7C84}" type="pres">
      <dgm:prSet presAssocID="{DA5E0F1C-E1D0-4281-A67F-63C76BA6DBDC}" presName="tx2" presStyleLbl="revTx" presStyleIdx="3" presStyleCnt="4"/>
      <dgm:spPr/>
    </dgm:pt>
    <dgm:pt modelId="{A8E46C4B-1A4C-4BB3-8F25-9832F9C94CEC}" type="pres">
      <dgm:prSet presAssocID="{DA5E0F1C-E1D0-4281-A67F-63C76BA6DBDC}" presName="vert2" presStyleCnt="0"/>
      <dgm:spPr/>
    </dgm:pt>
    <dgm:pt modelId="{66C40991-AEF5-4A70-AD38-F76A2E6025ED}" type="pres">
      <dgm:prSet presAssocID="{DA5E0F1C-E1D0-4281-A67F-63C76BA6DBDC}" presName="thinLine2b" presStyleLbl="callout" presStyleIdx="2" presStyleCnt="3"/>
      <dgm:spPr/>
    </dgm:pt>
    <dgm:pt modelId="{B022B0BA-00D3-4E60-A624-93092152CA99}" type="pres">
      <dgm:prSet presAssocID="{DA5E0F1C-E1D0-4281-A67F-63C76BA6DBDC}" presName="vertSpace2b" presStyleCnt="0"/>
      <dgm:spPr/>
    </dgm:pt>
  </dgm:ptLst>
  <dgm:cxnLst>
    <dgm:cxn modelId="{3B998207-5622-41CE-82C8-80EF0CF8C241}" type="presOf" srcId="{DA5E0F1C-E1D0-4281-A67F-63C76BA6DBDC}" destId="{E89DE1CE-31E6-4ED1-9B81-A25D560B7C84}" srcOrd="0" destOrd="0" presId="urn:microsoft.com/office/officeart/2008/layout/LinedList"/>
    <dgm:cxn modelId="{45DEE907-905F-470A-BBE8-1AEA0C939B8A}" srcId="{17DDCF51-2DF3-4D66-BB40-51360193D4C6}" destId="{DA5E0F1C-E1D0-4281-A67F-63C76BA6DBDC}" srcOrd="2" destOrd="0" parTransId="{5560A3E3-DDFA-4F62-804C-DD2E42904DD7}" sibTransId="{3CDBDD95-B477-41E9-9C2E-0D2198A909A6}"/>
    <dgm:cxn modelId="{9458573D-AD9B-43BE-92C0-4F0E984C324E}" type="presOf" srcId="{29571238-1E30-4696-96D9-987AAA12B20F}" destId="{37D0DF3F-3299-4A53-BE70-55E6FFB5922B}" srcOrd="0" destOrd="0" presId="urn:microsoft.com/office/officeart/2008/layout/LinedList"/>
    <dgm:cxn modelId="{34C9966A-E8A8-408D-8E79-8063D2B190A2}" srcId="{29571238-1E30-4696-96D9-987AAA12B20F}" destId="{17DDCF51-2DF3-4D66-BB40-51360193D4C6}" srcOrd="0" destOrd="0" parTransId="{D7864964-C5C9-4B6A-90DA-468C69321626}" sibTransId="{CEA48B33-0233-4899-AAB9-DF40487F6C10}"/>
    <dgm:cxn modelId="{3663B06B-198A-4941-B7F6-E49F57DE24D6}" type="presOf" srcId="{A39D0B8C-C288-4C14-AB7C-F8124EE22E7B}" destId="{5C760A5B-795B-489E-A16D-D331FF3B7FC5}" srcOrd="0" destOrd="0" presId="urn:microsoft.com/office/officeart/2008/layout/LinedList"/>
    <dgm:cxn modelId="{828DBE83-CCC9-48C3-8B47-BED2A64C8405}" type="presOf" srcId="{17DDCF51-2DF3-4D66-BB40-51360193D4C6}" destId="{6895F074-82DF-48D2-9AE5-444C5D63B61B}" srcOrd="0" destOrd="0" presId="urn:microsoft.com/office/officeart/2008/layout/LinedList"/>
    <dgm:cxn modelId="{E59DD290-2676-4E95-ABB9-E3F5AF058AB2}" type="presOf" srcId="{13796374-3E90-42AF-84E5-3A16B5A740FB}" destId="{FF357290-545A-44D6-9F8D-ED80B9F519DB}" srcOrd="0" destOrd="0" presId="urn:microsoft.com/office/officeart/2008/layout/LinedList"/>
    <dgm:cxn modelId="{322C67A7-67E9-47D1-A6FB-9E781BAEE037}" srcId="{17DDCF51-2DF3-4D66-BB40-51360193D4C6}" destId="{13796374-3E90-42AF-84E5-3A16B5A740FB}" srcOrd="1" destOrd="0" parTransId="{CE44235C-9B2E-48BA-9A66-E1BAE2AAB8B7}" sibTransId="{86E4DCC3-EBC4-4103-8578-120F51C6CABB}"/>
    <dgm:cxn modelId="{9E380CA9-7D6E-4272-B173-20677B376C2C}" srcId="{17DDCF51-2DF3-4D66-BB40-51360193D4C6}" destId="{A39D0B8C-C288-4C14-AB7C-F8124EE22E7B}" srcOrd="0" destOrd="0" parTransId="{8855CC6A-ED43-455A-8016-6AC5DE7F344D}" sibTransId="{15524B63-2362-4223-8EC1-CFB115876C98}"/>
    <dgm:cxn modelId="{169A7D94-40DA-4BF9-B4BE-E88CCF06C3C7}" type="presParOf" srcId="{37D0DF3F-3299-4A53-BE70-55E6FFB5922B}" destId="{59F8D972-6CD2-44C3-81AD-84D444AEED3F}" srcOrd="0" destOrd="0" presId="urn:microsoft.com/office/officeart/2008/layout/LinedList"/>
    <dgm:cxn modelId="{0A709DCC-8C07-4C92-BEC1-947D62EE3F34}" type="presParOf" srcId="{37D0DF3F-3299-4A53-BE70-55E6FFB5922B}" destId="{FE4205B4-D9D3-4B55-B7BD-47831989310E}" srcOrd="1" destOrd="0" presId="urn:microsoft.com/office/officeart/2008/layout/LinedList"/>
    <dgm:cxn modelId="{6509BB50-6C07-4780-A4BF-841FC7107044}" type="presParOf" srcId="{FE4205B4-D9D3-4B55-B7BD-47831989310E}" destId="{6895F074-82DF-48D2-9AE5-444C5D63B61B}" srcOrd="0" destOrd="0" presId="urn:microsoft.com/office/officeart/2008/layout/LinedList"/>
    <dgm:cxn modelId="{AC119480-CDDB-417A-9490-5DFA8684155D}" type="presParOf" srcId="{FE4205B4-D9D3-4B55-B7BD-47831989310E}" destId="{108443EA-C294-4450-8CE8-D0B908AACF3A}" srcOrd="1" destOrd="0" presId="urn:microsoft.com/office/officeart/2008/layout/LinedList"/>
    <dgm:cxn modelId="{9777F744-7F06-45E1-AC46-C5A7F6A2C008}" type="presParOf" srcId="{108443EA-C294-4450-8CE8-D0B908AACF3A}" destId="{09D1D7C2-C4C4-4C82-A97D-7478E697FF77}" srcOrd="0" destOrd="0" presId="urn:microsoft.com/office/officeart/2008/layout/LinedList"/>
    <dgm:cxn modelId="{B2BB693E-3C43-4153-8AC5-9EF0BE2333A5}" type="presParOf" srcId="{108443EA-C294-4450-8CE8-D0B908AACF3A}" destId="{E3CB223D-07C4-4162-B26B-1ACC2379D073}" srcOrd="1" destOrd="0" presId="urn:microsoft.com/office/officeart/2008/layout/LinedList"/>
    <dgm:cxn modelId="{A10375EA-7896-4EC1-A4F5-CEFBE1F9F545}" type="presParOf" srcId="{E3CB223D-07C4-4162-B26B-1ACC2379D073}" destId="{E190161A-78C1-4FB8-B6A9-43878B3C6E5C}" srcOrd="0" destOrd="0" presId="urn:microsoft.com/office/officeart/2008/layout/LinedList"/>
    <dgm:cxn modelId="{45160DE5-EBF4-40E0-991D-A989B6AFE773}" type="presParOf" srcId="{E3CB223D-07C4-4162-B26B-1ACC2379D073}" destId="{5C760A5B-795B-489E-A16D-D331FF3B7FC5}" srcOrd="1" destOrd="0" presId="urn:microsoft.com/office/officeart/2008/layout/LinedList"/>
    <dgm:cxn modelId="{D1D11855-4FBE-47BD-8106-60444BB03B01}" type="presParOf" srcId="{E3CB223D-07C4-4162-B26B-1ACC2379D073}" destId="{33991220-781F-4686-888C-990FD2F5FF69}" srcOrd="2" destOrd="0" presId="urn:microsoft.com/office/officeart/2008/layout/LinedList"/>
    <dgm:cxn modelId="{28E22280-A243-4D8A-B8D6-2CB8525276E7}" type="presParOf" srcId="{108443EA-C294-4450-8CE8-D0B908AACF3A}" destId="{1E55B2D0-14FD-4F31-89F6-05E46D5749FF}" srcOrd="2" destOrd="0" presId="urn:microsoft.com/office/officeart/2008/layout/LinedList"/>
    <dgm:cxn modelId="{FF2B7D70-D68D-441F-9135-A035A174E02A}" type="presParOf" srcId="{108443EA-C294-4450-8CE8-D0B908AACF3A}" destId="{670534A3-F4FF-4379-B544-3CFB1223B073}" srcOrd="3" destOrd="0" presId="urn:microsoft.com/office/officeart/2008/layout/LinedList"/>
    <dgm:cxn modelId="{3297F34B-0F3B-4F27-A0B9-2728AC8994F8}" type="presParOf" srcId="{108443EA-C294-4450-8CE8-D0B908AACF3A}" destId="{CEC363D1-B940-4B15-BFDA-967C4059725F}" srcOrd="4" destOrd="0" presId="urn:microsoft.com/office/officeart/2008/layout/LinedList"/>
    <dgm:cxn modelId="{A665297F-4DE4-43A2-A670-F0812C27935F}" type="presParOf" srcId="{CEC363D1-B940-4B15-BFDA-967C4059725F}" destId="{5CE6D8E0-FAA1-43F0-9562-6FC1CFB587C0}" srcOrd="0" destOrd="0" presId="urn:microsoft.com/office/officeart/2008/layout/LinedList"/>
    <dgm:cxn modelId="{53B21118-FC4A-4702-A21C-3D240041DE64}" type="presParOf" srcId="{CEC363D1-B940-4B15-BFDA-967C4059725F}" destId="{FF357290-545A-44D6-9F8D-ED80B9F519DB}" srcOrd="1" destOrd="0" presId="urn:microsoft.com/office/officeart/2008/layout/LinedList"/>
    <dgm:cxn modelId="{FD4D3DEB-3D33-41BA-AC59-CDD63EF2952F}" type="presParOf" srcId="{CEC363D1-B940-4B15-BFDA-967C4059725F}" destId="{A1915654-8DAA-4CF9-8CCE-309B8C18E8C3}" srcOrd="2" destOrd="0" presId="urn:microsoft.com/office/officeart/2008/layout/LinedList"/>
    <dgm:cxn modelId="{691E63DF-BC03-4ED5-86DF-FD6F91D8C9C1}" type="presParOf" srcId="{108443EA-C294-4450-8CE8-D0B908AACF3A}" destId="{28E9B0C4-EA25-4AAE-AA71-982123160117}" srcOrd="5" destOrd="0" presId="urn:microsoft.com/office/officeart/2008/layout/LinedList"/>
    <dgm:cxn modelId="{AF096EB2-344D-4093-9064-415CD6F10BE2}" type="presParOf" srcId="{108443EA-C294-4450-8CE8-D0B908AACF3A}" destId="{E960DEE6-FB68-4C73-8285-0F3E133A931B}" srcOrd="6" destOrd="0" presId="urn:microsoft.com/office/officeart/2008/layout/LinedList"/>
    <dgm:cxn modelId="{3BB220B9-BB6D-408A-AFF5-962E97202454}" type="presParOf" srcId="{108443EA-C294-4450-8CE8-D0B908AACF3A}" destId="{90EF8A5B-A1CF-4D9D-A019-467C8DF3C422}" srcOrd="7" destOrd="0" presId="urn:microsoft.com/office/officeart/2008/layout/LinedList"/>
    <dgm:cxn modelId="{81537FB1-2435-4BA5-9BCF-4EBD6D9C7938}" type="presParOf" srcId="{90EF8A5B-A1CF-4D9D-A019-467C8DF3C422}" destId="{97A9FE8E-E967-4F07-9E0D-758F28B4A614}" srcOrd="0" destOrd="0" presId="urn:microsoft.com/office/officeart/2008/layout/LinedList"/>
    <dgm:cxn modelId="{49510473-EBFB-4992-8D41-49ECB0180ED4}" type="presParOf" srcId="{90EF8A5B-A1CF-4D9D-A019-467C8DF3C422}" destId="{E89DE1CE-31E6-4ED1-9B81-A25D560B7C84}" srcOrd="1" destOrd="0" presId="urn:microsoft.com/office/officeart/2008/layout/LinedList"/>
    <dgm:cxn modelId="{5F30E735-C78F-444A-8437-822755C9C0D3}" type="presParOf" srcId="{90EF8A5B-A1CF-4D9D-A019-467C8DF3C422}" destId="{A8E46C4B-1A4C-4BB3-8F25-9832F9C94CEC}" srcOrd="2" destOrd="0" presId="urn:microsoft.com/office/officeart/2008/layout/LinedList"/>
    <dgm:cxn modelId="{5B98EAD8-64EF-4B60-B217-8D9D1A40F610}" type="presParOf" srcId="{108443EA-C294-4450-8CE8-D0B908AACF3A}" destId="{66C40991-AEF5-4A70-AD38-F76A2E6025ED}" srcOrd="8" destOrd="0" presId="urn:microsoft.com/office/officeart/2008/layout/LinedList"/>
    <dgm:cxn modelId="{C7C57A1A-F90B-4D74-A4FC-C0AC237364DB}" type="presParOf" srcId="{108443EA-C294-4450-8CE8-D0B908AACF3A}" destId="{B022B0BA-00D3-4E60-A624-93092152CA99}" srcOrd="9" destOrd="0" presId="urn:microsoft.com/office/officeart/2008/layout/LinedLis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0AD04F-2717-4D5B-9973-F46C41E134B1}">
      <dsp:nvSpPr>
        <dsp:cNvPr id="0" name=""/>
        <dsp:cNvSpPr/>
      </dsp:nvSpPr>
      <dsp:spPr>
        <a:xfrm rot="16200000">
          <a:off x="1384234" y="-1384234"/>
          <a:ext cx="2515896" cy="5284365"/>
        </a:xfrm>
        <a:prstGeom prst="round1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27152" tIns="327152" rIns="327152" bIns="327152" numCol="1" spcCol="1270" anchor="ctr" anchorCtr="0">
          <a:noAutofit/>
        </a:bodyPr>
        <a:lstStyle/>
        <a:p>
          <a:pPr marL="0" lvl="0" indent="0" algn="ctr" defTabSz="2044700">
            <a:lnSpc>
              <a:spcPct val="90000"/>
            </a:lnSpc>
            <a:spcBef>
              <a:spcPct val="0"/>
            </a:spcBef>
            <a:spcAft>
              <a:spcPct val="35000"/>
            </a:spcAft>
            <a:buNone/>
          </a:pPr>
          <a:r>
            <a:rPr lang="en-IN" sz="4600" kern="1200" dirty="0"/>
            <a:t>Machine Learning</a:t>
          </a:r>
        </a:p>
      </dsp:txBody>
      <dsp:txXfrm rot="5400000">
        <a:off x="0" y="0"/>
        <a:ext cx="5284365" cy="1886922"/>
      </dsp:txXfrm>
    </dsp:sp>
    <dsp:sp modelId="{86AB651B-A7BD-4A24-B794-A484B3C3AA1E}">
      <dsp:nvSpPr>
        <dsp:cNvPr id="0" name=""/>
        <dsp:cNvSpPr/>
      </dsp:nvSpPr>
      <dsp:spPr>
        <a:xfrm>
          <a:off x="5284365" y="0"/>
          <a:ext cx="5284365" cy="2515896"/>
        </a:xfrm>
        <a:prstGeom prst="round1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27152" tIns="327152" rIns="327152" bIns="327152" numCol="1" spcCol="1270" anchor="ctr" anchorCtr="0">
          <a:noAutofit/>
        </a:bodyPr>
        <a:lstStyle/>
        <a:p>
          <a:pPr marL="0" lvl="0" indent="0" algn="ctr" defTabSz="2044700">
            <a:lnSpc>
              <a:spcPct val="90000"/>
            </a:lnSpc>
            <a:spcBef>
              <a:spcPct val="0"/>
            </a:spcBef>
            <a:spcAft>
              <a:spcPct val="35000"/>
            </a:spcAft>
            <a:buNone/>
          </a:pPr>
          <a:r>
            <a:rPr lang="en-IN" sz="4600" kern="1200" dirty="0"/>
            <a:t>Deep Learning</a:t>
          </a:r>
        </a:p>
      </dsp:txBody>
      <dsp:txXfrm>
        <a:off x="5284365" y="0"/>
        <a:ext cx="5284365" cy="1886922"/>
      </dsp:txXfrm>
    </dsp:sp>
    <dsp:sp modelId="{B841A510-5EEE-4FE0-890E-6FBA2B35F975}">
      <dsp:nvSpPr>
        <dsp:cNvPr id="0" name=""/>
        <dsp:cNvSpPr/>
      </dsp:nvSpPr>
      <dsp:spPr>
        <a:xfrm rot="10800000">
          <a:off x="0" y="2515896"/>
          <a:ext cx="5284365" cy="2515896"/>
        </a:xfrm>
        <a:prstGeom prst="round1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27152" tIns="327152" rIns="327152" bIns="327152" numCol="1" spcCol="1270" anchor="ctr" anchorCtr="0">
          <a:noAutofit/>
        </a:bodyPr>
        <a:lstStyle/>
        <a:p>
          <a:pPr marL="0" lvl="0" indent="0" algn="ctr" defTabSz="2044700">
            <a:lnSpc>
              <a:spcPct val="90000"/>
            </a:lnSpc>
            <a:spcBef>
              <a:spcPct val="0"/>
            </a:spcBef>
            <a:spcAft>
              <a:spcPct val="35000"/>
            </a:spcAft>
            <a:buNone/>
          </a:pPr>
          <a:r>
            <a:rPr lang="en-US" sz="4600" kern="1200" dirty="0"/>
            <a:t>Natural Language Processing</a:t>
          </a:r>
          <a:endParaRPr lang="en-IN" sz="4600" kern="1200" dirty="0"/>
        </a:p>
      </dsp:txBody>
      <dsp:txXfrm rot="10800000">
        <a:off x="0" y="3144870"/>
        <a:ext cx="5284365" cy="1886922"/>
      </dsp:txXfrm>
    </dsp:sp>
    <dsp:sp modelId="{355EE9E5-9A71-4E8F-960C-92DB681DBD9C}">
      <dsp:nvSpPr>
        <dsp:cNvPr id="0" name=""/>
        <dsp:cNvSpPr/>
      </dsp:nvSpPr>
      <dsp:spPr>
        <a:xfrm rot="5400000">
          <a:off x="6668600" y="1131661"/>
          <a:ext cx="2515896" cy="5284365"/>
        </a:xfrm>
        <a:prstGeom prst="round1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27152" tIns="327152" rIns="327152" bIns="327152" numCol="1" spcCol="1270" anchor="ctr" anchorCtr="0">
          <a:noAutofit/>
        </a:bodyPr>
        <a:lstStyle/>
        <a:p>
          <a:pPr marL="0" lvl="0" indent="0" algn="ctr" defTabSz="2044700">
            <a:lnSpc>
              <a:spcPct val="90000"/>
            </a:lnSpc>
            <a:spcBef>
              <a:spcPct val="0"/>
            </a:spcBef>
            <a:spcAft>
              <a:spcPct val="35000"/>
            </a:spcAft>
            <a:buNone/>
          </a:pPr>
          <a:r>
            <a:rPr lang="en-IN" sz="4600" kern="1200" dirty="0"/>
            <a:t>Artificial Neural Networks</a:t>
          </a:r>
        </a:p>
      </dsp:txBody>
      <dsp:txXfrm rot="-5400000">
        <a:off x="5284366" y="3144870"/>
        <a:ext cx="5284365" cy="1886922"/>
      </dsp:txXfrm>
    </dsp:sp>
    <dsp:sp modelId="{7C37A53F-60DB-4310-80F8-ACF2F33D0B3A}">
      <dsp:nvSpPr>
        <dsp:cNvPr id="0" name=""/>
        <dsp:cNvSpPr/>
      </dsp:nvSpPr>
      <dsp:spPr>
        <a:xfrm>
          <a:off x="3699055" y="1886922"/>
          <a:ext cx="3170619" cy="1257948"/>
        </a:xfrm>
        <a:prstGeom prst="roundRect">
          <a:avLst/>
        </a:prstGeom>
        <a:solidFill>
          <a:schemeClr val="accent1">
            <a:tint val="6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5260" tIns="175260" rIns="175260" bIns="175260" numCol="1" spcCol="1270" anchor="ctr" anchorCtr="0">
          <a:noAutofit/>
        </a:bodyPr>
        <a:lstStyle/>
        <a:p>
          <a:pPr marL="0" lvl="0" indent="0" algn="ctr" defTabSz="2044700">
            <a:lnSpc>
              <a:spcPct val="90000"/>
            </a:lnSpc>
            <a:spcBef>
              <a:spcPct val="0"/>
            </a:spcBef>
            <a:spcAft>
              <a:spcPct val="35000"/>
            </a:spcAft>
            <a:buNone/>
          </a:pPr>
          <a:r>
            <a:rPr lang="en-US" sz="4600" kern="1200" dirty="0"/>
            <a:t>AI</a:t>
          </a:r>
          <a:endParaRPr lang="en-IN" sz="4600" kern="1200" dirty="0"/>
        </a:p>
      </dsp:txBody>
      <dsp:txXfrm>
        <a:off x="3760463" y="1948330"/>
        <a:ext cx="3047803" cy="1135132"/>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8D3F63-9E6E-46D6-95C6-EB3937D4566E}">
      <dsp:nvSpPr>
        <dsp:cNvPr id="0" name=""/>
        <dsp:cNvSpPr/>
      </dsp:nvSpPr>
      <dsp:spPr>
        <a:xfrm rot="16200000">
          <a:off x="270000" y="-270000"/>
          <a:ext cx="2160000" cy="2700000"/>
        </a:xfrm>
        <a:prstGeom prst="round1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3360" tIns="213360" rIns="213360" bIns="213360" numCol="1" spcCol="1270" anchor="ctr" anchorCtr="0">
          <a:noAutofit/>
        </a:bodyPr>
        <a:lstStyle/>
        <a:p>
          <a:pPr marL="0" lvl="0" indent="0" algn="ctr" defTabSz="1333500">
            <a:lnSpc>
              <a:spcPct val="90000"/>
            </a:lnSpc>
            <a:spcBef>
              <a:spcPct val="0"/>
            </a:spcBef>
            <a:spcAft>
              <a:spcPct val="35000"/>
            </a:spcAft>
            <a:buNone/>
          </a:pPr>
          <a:r>
            <a:rPr lang="en-US" sz="3000" kern="1200" dirty="0"/>
            <a:t>Performance</a:t>
          </a:r>
          <a:endParaRPr lang="en-IN" sz="3000" kern="1200" dirty="0"/>
        </a:p>
      </dsp:txBody>
      <dsp:txXfrm rot="5400000">
        <a:off x="-1" y="1"/>
        <a:ext cx="2700000" cy="1620000"/>
      </dsp:txXfrm>
    </dsp:sp>
    <dsp:sp modelId="{946ECCCC-271E-40DC-AF84-DF80EE58C09A}">
      <dsp:nvSpPr>
        <dsp:cNvPr id="0" name=""/>
        <dsp:cNvSpPr/>
      </dsp:nvSpPr>
      <dsp:spPr>
        <a:xfrm>
          <a:off x="2700000" y="0"/>
          <a:ext cx="2700000" cy="2160000"/>
        </a:xfrm>
        <a:prstGeom prst="round1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3360" tIns="213360" rIns="213360" bIns="213360" numCol="1" spcCol="1270" anchor="ctr" anchorCtr="0">
          <a:noAutofit/>
        </a:bodyPr>
        <a:lstStyle/>
        <a:p>
          <a:pPr marL="0" lvl="0" indent="0" algn="ctr" defTabSz="1333500">
            <a:lnSpc>
              <a:spcPct val="90000"/>
            </a:lnSpc>
            <a:spcBef>
              <a:spcPct val="0"/>
            </a:spcBef>
            <a:spcAft>
              <a:spcPct val="35000"/>
            </a:spcAft>
            <a:buNone/>
          </a:pPr>
          <a:r>
            <a:rPr lang="en-US" sz="3000" kern="1200" dirty="0"/>
            <a:t>Environment</a:t>
          </a:r>
          <a:endParaRPr lang="en-IN" sz="3000" kern="1200" dirty="0"/>
        </a:p>
      </dsp:txBody>
      <dsp:txXfrm>
        <a:off x="2700000" y="0"/>
        <a:ext cx="2700000" cy="1620000"/>
      </dsp:txXfrm>
    </dsp:sp>
    <dsp:sp modelId="{19EF54F7-CB34-4114-AE99-EE196481FCB9}">
      <dsp:nvSpPr>
        <dsp:cNvPr id="0" name=""/>
        <dsp:cNvSpPr/>
      </dsp:nvSpPr>
      <dsp:spPr>
        <a:xfrm rot="10800000">
          <a:off x="0" y="2160000"/>
          <a:ext cx="2700000" cy="2160000"/>
        </a:xfrm>
        <a:prstGeom prst="round1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3360" tIns="213360" rIns="213360" bIns="213360" numCol="1" spcCol="1270" anchor="ctr" anchorCtr="0">
          <a:noAutofit/>
        </a:bodyPr>
        <a:lstStyle/>
        <a:p>
          <a:pPr marL="0" lvl="0" indent="0" algn="ctr" defTabSz="1333500">
            <a:lnSpc>
              <a:spcPct val="90000"/>
            </a:lnSpc>
            <a:spcBef>
              <a:spcPct val="0"/>
            </a:spcBef>
            <a:spcAft>
              <a:spcPct val="35000"/>
            </a:spcAft>
            <a:buNone/>
          </a:pPr>
          <a:r>
            <a:rPr lang="en-US" sz="3000" kern="1200" dirty="0"/>
            <a:t>Actions</a:t>
          </a:r>
          <a:endParaRPr lang="en-IN" sz="3000" kern="1200" dirty="0"/>
        </a:p>
      </dsp:txBody>
      <dsp:txXfrm rot="10800000">
        <a:off x="0" y="2700000"/>
        <a:ext cx="2700000" cy="1620000"/>
      </dsp:txXfrm>
    </dsp:sp>
    <dsp:sp modelId="{CBD355FD-6A62-42E2-BE37-33C3B26B4510}">
      <dsp:nvSpPr>
        <dsp:cNvPr id="0" name=""/>
        <dsp:cNvSpPr/>
      </dsp:nvSpPr>
      <dsp:spPr>
        <a:xfrm rot="5400000">
          <a:off x="2970000" y="1890000"/>
          <a:ext cx="2160000" cy="2700000"/>
        </a:xfrm>
        <a:prstGeom prst="round1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3360" tIns="213360" rIns="213360" bIns="213360" numCol="1" spcCol="1270" anchor="ctr" anchorCtr="0">
          <a:noAutofit/>
        </a:bodyPr>
        <a:lstStyle/>
        <a:p>
          <a:pPr marL="0" lvl="0" indent="0" algn="ctr" defTabSz="1333500">
            <a:lnSpc>
              <a:spcPct val="90000"/>
            </a:lnSpc>
            <a:spcBef>
              <a:spcPct val="0"/>
            </a:spcBef>
            <a:spcAft>
              <a:spcPct val="35000"/>
            </a:spcAft>
            <a:buNone/>
          </a:pPr>
          <a:r>
            <a:rPr lang="en-US" sz="3000" kern="1200" dirty="0"/>
            <a:t>Sensors</a:t>
          </a:r>
          <a:endParaRPr lang="en-IN" sz="3000" kern="1200" dirty="0"/>
        </a:p>
      </dsp:txBody>
      <dsp:txXfrm rot="-5400000">
        <a:off x="2700000" y="2700000"/>
        <a:ext cx="2700000" cy="1620000"/>
      </dsp:txXfrm>
    </dsp:sp>
    <dsp:sp modelId="{D70C162C-F01D-4227-A993-B8FB85B68B9F}">
      <dsp:nvSpPr>
        <dsp:cNvPr id="0" name=""/>
        <dsp:cNvSpPr/>
      </dsp:nvSpPr>
      <dsp:spPr>
        <a:xfrm>
          <a:off x="1890000" y="1620000"/>
          <a:ext cx="1620000" cy="1080000"/>
        </a:xfrm>
        <a:prstGeom prst="roundRect">
          <a:avLst/>
        </a:prstGeom>
        <a:solidFill>
          <a:schemeClr val="accent1">
            <a:tint val="6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dirty="0"/>
            <a:t>P. E. A. S.</a:t>
          </a:r>
          <a:endParaRPr lang="en-IN" sz="3000" kern="1200" dirty="0"/>
        </a:p>
      </dsp:txBody>
      <dsp:txXfrm>
        <a:off x="1942721" y="1672721"/>
        <a:ext cx="1514558" cy="974558"/>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98B5AC1-0EB5-4674-9E21-3054A8DBD53B}">
      <dsp:nvSpPr>
        <dsp:cNvPr id="0" name=""/>
        <dsp:cNvSpPr/>
      </dsp:nvSpPr>
      <dsp:spPr>
        <a:xfrm>
          <a:off x="3770" y="470994"/>
          <a:ext cx="2194718" cy="87788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4013" tIns="34671" rIns="34671" bIns="34671" numCol="1" spcCol="1270" anchor="ctr" anchorCtr="0">
          <a:noAutofit/>
        </a:bodyPr>
        <a:lstStyle/>
        <a:p>
          <a:pPr marL="0" lvl="0" indent="0" algn="ctr" defTabSz="1155700">
            <a:lnSpc>
              <a:spcPct val="90000"/>
            </a:lnSpc>
            <a:spcBef>
              <a:spcPct val="0"/>
            </a:spcBef>
            <a:spcAft>
              <a:spcPct val="35000"/>
            </a:spcAft>
            <a:buNone/>
          </a:pPr>
          <a:r>
            <a:rPr lang="en-US" sz="2600" kern="1200" dirty="0"/>
            <a:t>Agent</a:t>
          </a:r>
          <a:endParaRPr lang="en-IN" sz="2600" kern="1200" dirty="0"/>
        </a:p>
      </dsp:txBody>
      <dsp:txXfrm>
        <a:off x="442714" y="470994"/>
        <a:ext cx="1316831" cy="877887"/>
      </dsp:txXfrm>
    </dsp:sp>
    <dsp:sp modelId="{521915CF-D9C1-4B61-AC54-E21896E8D8B3}">
      <dsp:nvSpPr>
        <dsp:cNvPr id="0" name=""/>
        <dsp:cNvSpPr/>
      </dsp:nvSpPr>
      <dsp:spPr>
        <a:xfrm>
          <a:off x="1979017" y="470994"/>
          <a:ext cx="2194718" cy="87788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4013" tIns="34671" rIns="34671" bIns="34671" numCol="1" spcCol="1270" anchor="ctr" anchorCtr="0">
          <a:noAutofit/>
        </a:bodyPr>
        <a:lstStyle/>
        <a:p>
          <a:pPr marL="0" lvl="0" indent="0" algn="ctr" defTabSz="1155700">
            <a:lnSpc>
              <a:spcPct val="90000"/>
            </a:lnSpc>
            <a:spcBef>
              <a:spcPct val="0"/>
            </a:spcBef>
            <a:spcAft>
              <a:spcPct val="35000"/>
            </a:spcAft>
            <a:buNone/>
          </a:pPr>
          <a:r>
            <a:rPr lang="en-US" sz="2600" kern="1200" dirty="0"/>
            <a:t>Percept</a:t>
          </a:r>
          <a:endParaRPr lang="en-IN" sz="2600" kern="1200" dirty="0"/>
        </a:p>
      </dsp:txBody>
      <dsp:txXfrm>
        <a:off x="2417961" y="470994"/>
        <a:ext cx="1316831" cy="877887"/>
      </dsp:txXfrm>
    </dsp:sp>
    <dsp:sp modelId="{D1003320-45CF-498A-A929-0169AA9767C9}">
      <dsp:nvSpPr>
        <dsp:cNvPr id="0" name=""/>
        <dsp:cNvSpPr/>
      </dsp:nvSpPr>
      <dsp:spPr>
        <a:xfrm>
          <a:off x="3954264" y="470994"/>
          <a:ext cx="2194718" cy="87788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4013" tIns="34671" rIns="34671" bIns="34671" numCol="1" spcCol="1270" anchor="ctr" anchorCtr="0">
          <a:noAutofit/>
        </a:bodyPr>
        <a:lstStyle/>
        <a:p>
          <a:pPr marL="0" lvl="0" indent="0" algn="ctr" defTabSz="1155700">
            <a:lnSpc>
              <a:spcPct val="90000"/>
            </a:lnSpc>
            <a:spcBef>
              <a:spcPct val="0"/>
            </a:spcBef>
            <a:spcAft>
              <a:spcPct val="35000"/>
            </a:spcAft>
            <a:buNone/>
          </a:pPr>
          <a:r>
            <a:rPr lang="en-US" sz="2600" kern="1200" dirty="0"/>
            <a:t>Decision</a:t>
          </a:r>
          <a:endParaRPr lang="en-IN" sz="2600" kern="1200" dirty="0"/>
        </a:p>
      </dsp:txBody>
      <dsp:txXfrm>
        <a:off x="4393208" y="470994"/>
        <a:ext cx="1316831" cy="877887"/>
      </dsp:txXfrm>
    </dsp:sp>
    <dsp:sp modelId="{956982F3-BF23-44B6-BF35-F4FCE720460D}">
      <dsp:nvSpPr>
        <dsp:cNvPr id="0" name=""/>
        <dsp:cNvSpPr/>
      </dsp:nvSpPr>
      <dsp:spPr>
        <a:xfrm>
          <a:off x="5929510" y="470994"/>
          <a:ext cx="2194718" cy="87788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4013" tIns="34671" rIns="34671" bIns="34671" numCol="1" spcCol="1270" anchor="ctr" anchorCtr="0">
          <a:noAutofit/>
        </a:bodyPr>
        <a:lstStyle/>
        <a:p>
          <a:pPr marL="0" lvl="0" indent="0" algn="ctr" defTabSz="1155700">
            <a:lnSpc>
              <a:spcPct val="90000"/>
            </a:lnSpc>
            <a:spcBef>
              <a:spcPct val="0"/>
            </a:spcBef>
            <a:spcAft>
              <a:spcPct val="35000"/>
            </a:spcAft>
            <a:buNone/>
          </a:pPr>
          <a:r>
            <a:rPr lang="en-US" sz="2600" kern="1200" dirty="0"/>
            <a:t>Action</a:t>
          </a:r>
          <a:endParaRPr lang="en-IN" sz="2600" kern="1200" dirty="0"/>
        </a:p>
      </dsp:txBody>
      <dsp:txXfrm>
        <a:off x="6368454" y="470994"/>
        <a:ext cx="1316831" cy="877887"/>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145613B-6684-4F37-A18E-987321DE3B29}">
      <dsp:nvSpPr>
        <dsp:cNvPr id="0" name=""/>
        <dsp:cNvSpPr/>
      </dsp:nvSpPr>
      <dsp:spPr>
        <a:xfrm>
          <a:off x="5996" y="453199"/>
          <a:ext cx="2365688" cy="2005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40640" rIns="113792" bIns="40640" numCol="1" spcCol="1270" anchor="ctr" anchorCtr="0">
          <a:noAutofit/>
        </a:bodyPr>
        <a:lstStyle/>
        <a:p>
          <a:pPr marL="0" lvl="0" indent="0" algn="r" defTabSz="711200">
            <a:lnSpc>
              <a:spcPct val="90000"/>
            </a:lnSpc>
            <a:spcBef>
              <a:spcPct val="0"/>
            </a:spcBef>
            <a:spcAft>
              <a:spcPct val="35000"/>
            </a:spcAft>
            <a:buFont typeface="+mj-lt"/>
            <a:buNone/>
          </a:pPr>
          <a:r>
            <a:rPr lang="en-IN" sz="1600" b="1" i="0" kern="1200" dirty="0"/>
            <a:t>Simple Reflex Agents:</a:t>
          </a:r>
          <a:endParaRPr lang="en-IN" sz="1600" kern="1200" dirty="0"/>
        </a:p>
      </dsp:txBody>
      <dsp:txXfrm>
        <a:off x="5996" y="453199"/>
        <a:ext cx="2365688" cy="200511"/>
      </dsp:txXfrm>
    </dsp:sp>
    <dsp:sp modelId="{52C2F681-1A7E-413E-879B-327B28B88B6E}">
      <dsp:nvSpPr>
        <dsp:cNvPr id="0" name=""/>
        <dsp:cNvSpPr/>
      </dsp:nvSpPr>
      <dsp:spPr>
        <a:xfrm>
          <a:off x="2371685" y="139900"/>
          <a:ext cx="473137" cy="827107"/>
        </a:xfrm>
        <a:prstGeom prst="leftBrace">
          <a:avLst>
            <a:gd name="adj1" fmla="val 35000"/>
            <a:gd name="adj2" fmla="val 5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C84860E-7F9A-4955-A491-A125877DC84C}">
      <dsp:nvSpPr>
        <dsp:cNvPr id="0" name=""/>
        <dsp:cNvSpPr/>
      </dsp:nvSpPr>
      <dsp:spPr>
        <a:xfrm>
          <a:off x="3034077" y="3014"/>
          <a:ext cx="8564550" cy="1100880"/>
        </a:xfrm>
        <a:prstGeom prst="snip2Diag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171450" lvl="1" indent="-171450" algn="l" defTabSz="711200">
            <a:lnSpc>
              <a:spcPct val="90000"/>
            </a:lnSpc>
            <a:spcBef>
              <a:spcPct val="0"/>
            </a:spcBef>
            <a:spcAft>
              <a:spcPct val="15000"/>
            </a:spcAft>
            <a:buFont typeface="+mj-lt"/>
            <a:buAutoNum type="arabicPeriod"/>
          </a:pPr>
          <a:r>
            <a:rPr lang="en-US" sz="1600" b="1" i="0" kern="1200"/>
            <a:t>Description:</a:t>
          </a:r>
          <a:r>
            <a:rPr lang="en-US" sz="1600" b="0" i="0" kern="1200"/>
            <a:t> Reacts to the current percept (sensory input) without considering the history or having an internal state.</a:t>
          </a:r>
        </a:p>
        <a:p>
          <a:pPr marL="171450" lvl="1" indent="-171450" algn="l" defTabSz="711200">
            <a:lnSpc>
              <a:spcPct val="90000"/>
            </a:lnSpc>
            <a:spcBef>
              <a:spcPct val="0"/>
            </a:spcBef>
            <a:spcAft>
              <a:spcPct val="15000"/>
            </a:spcAft>
            <a:buFont typeface="+mj-lt"/>
            <a:buAutoNum type="arabicPeriod"/>
          </a:pPr>
          <a:r>
            <a:rPr lang="en-US" sz="1600" b="1" i="0" kern="1200"/>
            <a:t>Example:</a:t>
          </a:r>
          <a:r>
            <a:rPr lang="en-US" sz="1600" b="0" i="0" kern="1200"/>
            <a:t> A thermostat that turns on the heating when the temperature falls below a certain level.</a:t>
          </a:r>
        </a:p>
      </dsp:txBody>
      <dsp:txXfrm>
        <a:off x="3125819" y="94756"/>
        <a:ext cx="8381066" cy="917396"/>
      </dsp:txXfrm>
    </dsp:sp>
    <dsp:sp modelId="{78BFE271-0289-40F7-8778-0E865F639225}">
      <dsp:nvSpPr>
        <dsp:cNvPr id="0" name=""/>
        <dsp:cNvSpPr/>
      </dsp:nvSpPr>
      <dsp:spPr>
        <a:xfrm>
          <a:off x="5996" y="1379326"/>
          <a:ext cx="2365688" cy="3425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40640" rIns="113792" bIns="40640" numCol="1" spcCol="1270" anchor="ctr" anchorCtr="0">
          <a:noAutofit/>
        </a:bodyPr>
        <a:lstStyle/>
        <a:p>
          <a:pPr marL="0" lvl="0" indent="0" algn="r" defTabSz="711200">
            <a:lnSpc>
              <a:spcPct val="90000"/>
            </a:lnSpc>
            <a:spcBef>
              <a:spcPct val="0"/>
            </a:spcBef>
            <a:spcAft>
              <a:spcPct val="35000"/>
            </a:spcAft>
            <a:buFont typeface="+mj-lt"/>
            <a:buNone/>
          </a:pPr>
          <a:r>
            <a:rPr lang="en-IN" sz="1600" b="1" i="0" kern="1200"/>
            <a:t>Model-Based Reflex Agents:</a:t>
          </a:r>
          <a:endParaRPr lang="en-IN" sz="1600" b="0" i="0" kern="1200"/>
        </a:p>
      </dsp:txBody>
      <dsp:txXfrm>
        <a:off x="5996" y="1379326"/>
        <a:ext cx="2365688" cy="342539"/>
      </dsp:txXfrm>
    </dsp:sp>
    <dsp:sp modelId="{B48CE7D5-0731-450E-8CC6-18BB2C07946F}">
      <dsp:nvSpPr>
        <dsp:cNvPr id="0" name=""/>
        <dsp:cNvSpPr/>
      </dsp:nvSpPr>
      <dsp:spPr>
        <a:xfrm>
          <a:off x="2371685" y="1224113"/>
          <a:ext cx="473137" cy="652966"/>
        </a:xfrm>
        <a:prstGeom prst="leftBrace">
          <a:avLst>
            <a:gd name="adj1" fmla="val 35000"/>
            <a:gd name="adj2" fmla="val 5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E316396-EEF5-462C-9BE3-28044AB02763}">
      <dsp:nvSpPr>
        <dsp:cNvPr id="0" name=""/>
        <dsp:cNvSpPr/>
      </dsp:nvSpPr>
      <dsp:spPr>
        <a:xfrm>
          <a:off x="3034077" y="1116047"/>
          <a:ext cx="8564550" cy="869098"/>
        </a:xfrm>
        <a:prstGeom prst="snip2Diag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171450" lvl="1" indent="-171450" algn="l" defTabSz="711200">
            <a:lnSpc>
              <a:spcPct val="90000"/>
            </a:lnSpc>
            <a:spcBef>
              <a:spcPct val="0"/>
            </a:spcBef>
            <a:spcAft>
              <a:spcPct val="15000"/>
            </a:spcAft>
            <a:buFont typeface="+mj-lt"/>
            <a:buAutoNum type="arabicPeriod"/>
          </a:pPr>
          <a:r>
            <a:rPr lang="en-US" sz="1600" b="1" i="0" kern="1200"/>
            <a:t>Description:</a:t>
          </a:r>
          <a:r>
            <a:rPr lang="en-US" sz="1600" b="0" i="0" kern="1200"/>
            <a:t> Maintains an internal model of the environment and considers the current percept along with past percepts.</a:t>
          </a:r>
        </a:p>
        <a:p>
          <a:pPr marL="171450" lvl="1" indent="-171450" algn="l" defTabSz="711200">
            <a:lnSpc>
              <a:spcPct val="90000"/>
            </a:lnSpc>
            <a:spcBef>
              <a:spcPct val="0"/>
            </a:spcBef>
            <a:spcAft>
              <a:spcPct val="15000"/>
            </a:spcAft>
            <a:buFont typeface="+mj-lt"/>
            <a:buAutoNum type="arabicPeriod"/>
          </a:pPr>
          <a:r>
            <a:rPr lang="en-US" sz="1600" b="1" i="0" kern="1200"/>
            <a:t>Example:</a:t>
          </a:r>
          <a:r>
            <a:rPr lang="en-US" sz="1600" b="0" i="0" kern="1200"/>
            <a:t> A chess-playing program that remembers past moves to make decisions.</a:t>
          </a:r>
        </a:p>
      </dsp:txBody>
      <dsp:txXfrm>
        <a:off x="3106503" y="1188473"/>
        <a:ext cx="8419698" cy="724246"/>
      </dsp:txXfrm>
    </dsp:sp>
    <dsp:sp modelId="{44B3C090-C2C3-48C9-91D0-CA77DEFB1102}">
      <dsp:nvSpPr>
        <dsp:cNvPr id="0" name=""/>
        <dsp:cNvSpPr/>
      </dsp:nvSpPr>
      <dsp:spPr>
        <a:xfrm>
          <a:off x="5996" y="2330722"/>
          <a:ext cx="2365688" cy="2005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40640" rIns="113792" bIns="40640" numCol="1" spcCol="1270" anchor="ctr" anchorCtr="0">
          <a:noAutofit/>
        </a:bodyPr>
        <a:lstStyle/>
        <a:p>
          <a:pPr marL="0" lvl="0" indent="0" algn="r" defTabSz="711200">
            <a:lnSpc>
              <a:spcPct val="90000"/>
            </a:lnSpc>
            <a:spcBef>
              <a:spcPct val="0"/>
            </a:spcBef>
            <a:spcAft>
              <a:spcPct val="35000"/>
            </a:spcAft>
            <a:buFont typeface="+mj-lt"/>
            <a:buNone/>
          </a:pPr>
          <a:r>
            <a:rPr lang="en-IN" sz="1600" b="1" i="0" kern="1200"/>
            <a:t>Goal-Based Agents:</a:t>
          </a:r>
          <a:endParaRPr lang="en-IN" sz="1600" b="0" i="0" kern="1200"/>
        </a:p>
      </dsp:txBody>
      <dsp:txXfrm>
        <a:off x="5996" y="2330722"/>
        <a:ext cx="2365688" cy="200511"/>
      </dsp:txXfrm>
    </dsp:sp>
    <dsp:sp modelId="{51507422-157C-40CE-BCD1-8863035616D5}">
      <dsp:nvSpPr>
        <dsp:cNvPr id="0" name=""/>
        <dsp:cNvSpPr/>
      </dsp:nvSpPr>
      <dsp:spPr>
        <a:xfrm>
          <a:off x="2371685" y="2105147"/>
          <a:ext cx="473137" cy="651660"/>
        </a:xfrm>
        <a:prstGeom prst="leftBrace">
          <a:avLst>
            <a:gd name="adj1" fmla="val 35000"/>
            <a:gd name="adj2" fmla="val 5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7D435D1-6A2A-40D8-BA2B-B5704C89334A}">
      <dsp:nvSpPr>
        <dsp:cNvPr id="0" name=""/>
        <dsp:cNvSpPr/>
      </dsp:nvSpPr>
      <dsp:spPr>
        <a:xfrm>
          <a:off x="3034077" y="1997297"/>
          <a:ext cx="8564550" cy="867360"/>
        </a:xfrm>
        <a:prstGeom prst="snip2Diag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171450" lvl="1" indent="-171450" algn="l" defTabSz="711200">
            <a:lnSpc>
              <a:spcPct val="90000"/>
            </a:lnSpc>
            <a:spcBef>
              <a:spcPct val="0"/>
            </a:spcBef>
            <a:spcAft>
              <a:spcPct val="15000"/>
            </a:spcAft>
            <a:buFont typeface="+mj-lt"/>
            <a:buAutoNum type="arabicPeriod"/>
          </a:pPr>
          <a:r>
            <a:rPr lang="en-US" sz="1600" b="1" i="0" kern="1200"/>
            <a:t>Description:</a:t>
          </a:r>
          <a:r>
            <a:rPr lang="en-US" sz="1600" b="0" i="0" kern="1200"/>
            <a:t> Operates by selecting actions that lead to states considered desirable or goal states.</a:t>
          </a:r>
        </a:p>
        <a:p>
          <a:pPr marL="171450" lvl="1" indent="-171450" algn="l" defTabSz="711200">
            <a:lnSpc>
              <a:spcPct val="90000"/>
            </a:lnSpc>
            <a:spcBef>
              <a:spcPct val="0"/>
            </a:spcBef>
            <a:spcAft>
              <a:spcPct val="15000"/>
            </a:spcAft>
            <a:buFont typeface="+mj-lt"/>
            <a:buAutoNum type="arabicPeriod"/>
          </a:pPr>
          <a:r>
            <a:rPr lang="en-US" sz="1600" b="1" i="0" kern="1200"/>
            <a:t>Example:</a:t>
          </a:r>
          <a:r>
            <a:rPr lang="en-US" sz="1600" b="0" i="0" kern="1200"/>
            <a:t> An autonomous vehicle navigating through traffic to reach a destination.</a:t>
          </a:r>
        </a:p>
      </dsp:txBody>
      <dsp:txXfrm>
        <a:off x="3106358" y="2069578"/>
        <a:ext cx="8419988" cy="722798"/>
      </dsp:txXfrm>
    </dsp:sp>
    <dsp:sp modelId="{21EBE5C4-9EAA-4AF3-B1FB-D8A97A78C7BD}">
      <dsp:nvSpPr>
        <dsp:cNvPr id="0" name=""/>
        <dsp:cNvSpPr/>
      </dsp:nvSpPr>
      <dsp:spPr>
        <a:xfrm>
          <a:off x="5996" y="3326995"/>
          <a:ext cx="2365688" cy="2005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40640" rIns="113792" bIns="40640" numCol="1" spcCol="1270" anchor="ctr" anchorCtr="0">
          <a:noAutofit/>
        </a:bodyPr>
        <a:lstStyle/>
        <a:p>
          <a:pPr marL="0" lvl="0" indent="0" algn="r" defTabSz="711200">
            <a:lnSpc>
              <a:spcPct val="90000"/>
            </a:lnSpc>
            <a:spcBef>
              <a:spcPct val="0"/>
            </a:spcBef>
            <a:spcAft>
              <a:spcPct val="35000"/>
            </a:spcAft>
            <a:buFont typeface="+mj-lt"/>
            <a:buNone/>
          </a:pPr>
          <a:r>
            <a:rPr lang="en-IN" sz="1600" b="1" i="0" kern="1200"/>
            <a:t>Utility-Based Agents:</a:t>
          </a:r>
          <a:endParaRPr lang="en-IN" sz="1600" b="0" i="0" kern="1200"/>
        </a:p>
      </dsp:txBody>
      <dsp:txXfrm>
        <a:off x="5996" y="3326995"/>
        <a:ext cx="2365688" cy="200511"/>
      </dsp:txXfrm>
    </dsp:sp>
    <dsp:sp modelId="{6D403D6E-3A4E-4D27-85DB-D6D254EE8729}">
      <dsp:nvSpPr>
        <dsp:cNvPr id="0" name=""/>
        <dsp:cNvSpPr/>
      </dsp:nvSpPr>
      <dsp:spPr>
        <a:xfrm>
          <a:off x="2371685" y="3013696"/>
          <a:ext cx="473137" cy="827107"/>
        </a:xfrm>
        <a:prstGeom prst="leftBrace">
          <a:avLst>
            <a:gd name="adj1" fmla="val 35000"/>
            <a:gd name="adj2" fmla="val 5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7915DE5-E10D-48DB-8582-3D554D67B571}">
      <dsp:nvSpPr>
        <dsp:cNvPr id="0" name=""/>
        <dsp:cNvSpPr/>
      </dsp:nvSpPr>
      <dsp:spPr>
        <a:xfrm>
          <a:off x="3034077" y="2876810"/>
          <a:ext cx="8564550" cy="1100880"/>
        </a:xfrm>
        <a:prstGeom prst="snip2Diag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171450" lvl="1" indent="-171450" algn="l" defTabSz="711200">
            <a:lnSpc>
              <a:spcPct val="90000"/>
            </a:lnSpc>
            <a:spcBef>
              <a:spcPct val="0"/>
            </a:spcBef>
            <a:spcAft>
              <a:spcPct val="15000"/>
            </a:spcAft>
            <a:buFont typeface="+mj-lt"/>
            <a:buAutoNum type="arabicPeriod"/>
          </a:pPr>
          <a:r>
            <a:rPr lang="en-US" sz="1600" b="1" i="0" kern="1200"/>
            <a:t>Description:</a:t>
          </a:r>
          <a:r>
            <a:rPr lang="en-US" sz="1600" b="0" i="0" kern="1200"/>
            <a:t> Evaluates actions based on a utility function, considering the desirability of outcomes.</a:t>
          </a:r>
        </a:p>
        <a:p>
          <a:pPr marL="171450" lvl="1" indent="-171450" algn="l" defTabSz="711200">
            <a:lnSpc>
              <a:spcPct val="90000"/>
            </a:lnSpc>
            <a:spcBef>
              <a:spcPct val="0"/>
            </a:spcBef>
            <a:spcAft>
              <a:spcPct val="15000"/>
            </a:spcAft>
            <a:buFont typeface="+mj-lt"/>
            <a:buAutoNum type="arabicPeriod"/>
          </a:pPr>
          <a:r>
            <a:rPr lang="en-US" sz="1600" b="1" i="0" kern="1200"/>
            <a:t>Example:</a:t>
          </a:r>
          <a:r>
            <a:rPr lang="en-US" sz="1600" b="0" i="0" kern="1200"/>
            <a:t> A smart home system that adjusts heating, lighting, and other parameters to maximize user comfort.</a:t>
          </a:r>
        </a:p>
      </dsp:txBody>
      <dsp:txXfrm>
        <a:off x="3125819" y="2968552"/>
        <a:ext cx="8381066" cy="917396"/>
      </dsp:txXfrm>
    </dsp:sp>
    <dsp:sp modelId="{1E8AC984-8002-4A36-8158-19DB156A7922}">
      <dsp:nvSpPr>
        <dsp:cNvPr id="0" name=""/>
        <dsp:cNvSpPr/>
      </dsp:nvSpPr>
      <dsp:spPr>
        <a:xfrm>
          <a:off x="5996" y="4206507"/>
          <a:ext cx="2365688" cy="2005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40640" rIns="113792" bIns="40640" numCol="1" spcCol="1270" anchor="ctr" anchorCtr="0">
          <a:noAutofit/>
        </a:bodyPr>
        <a:lstStyle/>
        <a:p>
          <a:pPr marL="0" lvl="0" indent="0" algn="r" defTabSz="711200">
            <a:lnSpc>
              <a:spcPct val="90000"/>
            </a:lnSpc>
            <a:spcBef>
              <a:spcPct val="0"/>
            </a:spcBef>
            <a:spcAft>
              <a:spcPct val="35000"/>
            </a:spcAft>
            <a:buFont typeface="+mj-lt"/>
            <a:buNone/>
          </a:pPr>
          <a:r>
            <a:rPr lang="en-IN" sz="1600" b="1" i="0" kern="1200"/>
            <a:t>Learning Agents:</a:t>
          </a:r>
          <a:endParaRPr lang="en-IN" sz="1600" b="0" i="0" kern="1200"/>
        </a:p>
      </dsp:txBody>
      <dsp:txXfrm>
        <a:off x="5996" y="4206507"/>
        <a:ext cx="2365688" cy="200511"/>
      </dsp:txXfrm>
    </dsp:sp>
    <dsp:sp modelId="{50B45FF5-3B8C-48FC-A600-A3E664EAE905}">
      <dsp:nvSpPr>
        <dsp:cNvPr id="0" name=""/>
        <dsp:cNvSpPr/>
      </dsp:nvSpPr>
      <dsp:spPr>
        <a:xfrm>
          <a:off x="2371685" y="4068656"/>
          <a:ext cx="473137" cy="476213"/>
        </a:xfrm>
        <a:prstGeom prst="leftBrace">
          <a:avLst>
            <a:gd name="adj1" fmla="val 35000"/>
            <a:gd name="adj2" fmla="val 5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1ADE016-085A-4221-9BC7-38D8120A149D}">
      <dsp:nvSpPr>
        <dsp:cNvPr id="0" name=""/>
        <dsp:cNvSpPr/>
      </dsp:nvSpPr>
      <dsp:spPr>
        <a:xfrm>
          <a:off x="3034077" y="3989843"/>
          <a:ext cx="8564550" cy="633840"/>
        </a:xfrm>
        <a:prstGeom prst="snip2Diag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171450" lvl="1" indent="-171450" algn="l" defTabSz="711200">
            <a:lnSpc>
              <a:spcPct val="90000"/>
            </a:lnSpc>
            <a:spcBef>
              <a:spcPct val="0"/>
            </a:spcBef>
            <a:spcAft>
              <a:spcPct val="15000"/>
            </a:spcAft>
            <a:buFont typeface="+mj-lt"/>
            <a:buAutoNum type="arabicPeriod"/>
          </a:pPr>
          <a:r>
            <a:rPr lang="en-US" sz="1600" b="1" i="0" kern="1200"/>
            <a:t>Description:</a:t>
          </a:r>
          <a:r>
            <a:rPr lang="en-US" sz="1600" b="0" i="0" kern="1200"/>
            <a:t> Adapts and improves its performance over time through learning from experience.</a:t>
          </a:r>
        </a:p>
        <a:p>
          <a:pPr marL="171450" lvl="1" indent="-171450" algn="l" defTabSz="711200">
            <a:lnSpc>
              <a:spcPct val="90000"/>
            </a:lnSpc>
            <a:spcBef>
              <a:spcPct val="0"/>
            </a:spcBef>
            <a:spcAft>
              <a:spcPct val="15000"/>
            </a:spcAft>
            <a:buFont typeface="+mj-lt"/>
            <a:buAutoNum type="arabicPeriod"/>
          </a:pPr>
          <a:r>
            <a:rPr lang="en-US" sz="1600" b="1" i="0" kern="1200"/>
            <a:t>Example:</a:t>
          </a:r>
          <a:r>
            <a:rPr lang="en-US" sz="1600" b="0" i="0" kern="1200"/>
            <a:t> An email spam filter that learns to identify spam based on user feedback.</a:t>
          </a:r>
        </a:p>
      </dsp:txBody>
      <dsp:txXfrm>
        <a:off x="3086898" y="4042664"/>
        <a:ext cx="8458908" cy="528198"/>
      </dsp:txXfrm>
    </dsp:sp>
    <dsp:sp modelId="{AEB066A7-4856-47D6-A502-AE75820B4569}">
      <dsp:nvSpPr>
        <dsp:cNvPr id="0" name=""/>
        <dsp:cNvSpPr/>
      </dsp:nvSpPr>
      <dsp:spPr>
        <a:xfrm>
          <a:off x="5996" y="4785135"/>
          <a:ext cx="2365688" cy="3425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40640" rIns="113792" bIns="40640" numCol="1" spcCol="1270" anchor="ctr" anchorCtr="0">
          <a:noAutofit/>
        </a:bodyPr>
        <a:lstStyle/>
        <a:p>
          <a:pPr marL="0" lvl="0" indent="0" algn="r" defTabSz="711200">
            <a:lnSpc>
              <a:spcPct val="90000"/>
            </a:lnSpc>
            <a:spcBef>
              <a:spcPct val="0"/>
            </a:spcBef>
            <a:spcAft>
              <a:spcPct val="35000"/>
            </a:spcAft>
            <a:buFont typeface="+mj-lt"/>
            <a:buNone/>
          </a:pPr>
          <a:r>
            <a:rPr lang="en-IN" sz="1600" b="1" i="0" kern="1200"/>
            <a:t>Perception-Based Agents:</a:t>
          </a:r>
          <a:endParaRPr lang="en-IN" sz="1600" b="0" i="0" kern="1200"/>
        </a:p>
      </dsp:txBody>
      <dsp:txXfrm>
        <a:off x="5996" y="4785135"/>
        <a:ext cx="2365688" cy="342539"/>
      </dsp:txXfrm>
    </dsp:sp>
    <dsp:sp modelId="{4EDF5E3A-D81A-4F17-AD97-90A854202A23}">
      <dsp:nvSpPr>
        <dsp:cNvPr id="0" name=""/>
        <dsp:cNvSpPr/>
      </dsp:nvSpPr>
      <dsp:spPr>
        <a:xfrm>
          <a:off x="2371685" y="4715556"/>
          <a:ext cx="473137" cy="481696"/>
        </a:xfrm>
        <a:prstGeom prst="leftBrace">
          <a:avLst>
            <a:gd name="adj1" fmla="val 35000"/>
            <a:gd name="adj2" fmla="val 5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CF38DAD-7C4C-4DC8-8B02-D42B9219CED0}">
      <dsp:nvSpPr>
        <dsp:cNvPr id="0" name=""/>
        <dsp:cNvSpPr/>
      </dsp:nvSpPr>
      <dsp:spPr>
        <a:xfrm>
          <a:off x="3034077" y="4635835"/>
          <a:ext cx="8564550" cy="641137"/>
        </a:xfrm>
        <a:prstGeom prst="snip2Diag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171450" lvl="1" indent="-171450" algn="l" defTabSz="711200">
            <a:lnSpc>
              <a:spcPct val="90000"/>
            </a:lnSpc>
            <a:spcBef>
              <a:spcPct val="0"/>
            </a:spcBef>
            <a:spcAft>
              <a:spcPct val="15000"/>
            </a:spcAft>
            <a:buFont typeface="+mj-lt"/>
            <a:buAutoNum type="arabicPeriod"/>
          </a:pPr>
          <a:r>
            <a:rPr lang="en-US" sz="1600" b="1" i="0" kern="1200"/>
            <a:t>Description:</a:t>
          </a:r>
          <a:r>
            <a:rPr lang="en-US" sz="1600" b="0" i="0" kern="1200"/>
            <a:t> Focuses on interpreting and understanding sensory input from the environment.</a:t>
          </a:r>
        </a:p>
        <a:p>
          <a:pPr marL="171450" lvl="1" indent="-171450" algn="l" defTabSz="711200">
            <a:lnSpc>
              <a:spcPct val="90000"/>
            </a:lnSpc>
            <a:spcBef>
              <a:spcPct val="0"/>
            </a:spcBef>
            <a:spcAft>
              <a:spcPct val="15000"/>
            </a:spcAft>
            <a:buFont typeface="+mj-lt"/>
            <a:buAutoNum type="arabicPeriod"/>
          </a:pPr>
          <a:r>
            <a:rPr lang="en-US" sz="1600" b="1" i="0" kern="1200"/>
            <a:t>Example:</a:t>
          </a:r>
          <a:r>
            <a:rPr lang="en-US" sz="1600" b="0" i="0" kern="1200"/>
            <a:t> Image recognition software that identifies objects in pictures.</a:t>
          </a:r>
        </a:p>
      </dsp:txBody>
      <dsp:txXfrm>
        <a:off x="3087506" y="4689264"/>
        <a:ext cx="8457692" cy="534279"/>
      </dsp:txXfrm>
    </dsp:sp>
    <dsp:sp modelId="{53EFCE57-C94E-408D-AC26-393FDB70E420}">
      <dsp:nvSpPr>
        <dsp:cNvPr id="0" name=""/>
        <dsp:cNvSpPr/>
      </dsp:nvSpPr>
      <dsp:spPr>
        <a:xfrm>
          <a:off x="5996" y="5622550"/>
          <a:ext cx="2365688" cy="2005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40640" rIns="113792" bIns="40640" numCol="1" spcCol="1270" anchor="ctr" anchorCtr="0">
          <a:noAutofit/>
        </a:bodyPr>
        <a:lstStyle/>
        <a:p>
          <a:pPr marL="0" lvl="0" indent="0" algn="r" defTabSz="711200">
            <a:lnSpc>
              <a:spcPct val="90000"/>
            </a:lnSpc>
            <a:spcBef>
              <a:spcPct val="0"/>
            </a:spcBef>
            <a:spcAft>
              <a:spcPct val="35000"/>
            </a:spcAft>
            <a:buFont typeface="+mj-lt"/>
            <a:buNone/>
          </a:pPr>
          <a:r>
            <a:rPr lang="en-IN" sz="1600" b="1" i="0" kern="1200"/>
            <a:t>Robotic Agents:</a:t>
          </a:r>
          <a:endParaRPr lang="en-IN" sz="1600" b="0" i="0" kern="1200"/>
        </a:p>
      </dsp:txBody>
      <dsp:txXfrm>
        <a:off x="5996" y="5622550"/>
        <a:ext cx="2365688" cy="200511"/>
      </dsp:txXfrm>
    </dsp:sp>
    <dsp:sp modelId="{97B089FD-D2DA-482E-8CD8-FF536DC9E4D8}">
      <dsp:nvSpPr>
        <dsp:cNvPr id="0" name=""/>
        <dsp:cNvSpPr/>
      </dsp:nvSpPr>
      <dsp:spPr>
        <a:xfrm>
          <a:off x="2371685" y="5396975"/>
          <a:ext cx="473137" cy="651660"/>
        </a:xfrm>
        <a:prstGeom prst="leftBrace">
          <a:avLst>
            <a:gd name="adj1" fmla="val 35000"/>
            <a:gd name="adj2" fmla="val 5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8955171-5233-4544-ADB2-9668DBFA4379}">
      <dsp:nvSpPr>
        <dsp:cNvPr id="0" name=""/>
        <dsp:cNvSpPr/>
      </dsp:nvSpPr>
      <dsp:spPr>
        <a:xfrm>
          <a:off x="3034077" y="5289126"/>
          <a:ext cx="8564550" cy="867360"/>
        </a:xfrm>
        <a:prstGeom prst="snip2Diag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171450" lvl="1" indent="-171450" algn="l" defTabSz="711200">
            <a:lnSpc>
              <a:spcPct val="90000"/>
            </a:lnSpc>
            <a:spcBef>
              <a:spcPct val="0"/>
            </a:spcBef>
            <a:spcAft>
              <a:spcPct val="15000"/>
            </a:spcAft>
            <a:buFont typeface="+mj-lt"/>
            <a:buAutoNum type="arabicPeriod"/>
          </a:pPr>
          <a:r>
            <a:rPr lang="en-US" sz="1600" b="1" i="0" kern="1200"/>
            <a:t>Description:</a:t>
          </a:r>
          <a:r>
            <a:rPr lang="en-US" sz="1600" b="0" i="0" kern="1200"/>
            <a:t> Physical agents that operate in the real world, taking actions and perceiving through sensors.</a:t>
          </a:r>
        </a:p>
        <a:p>
          <a:pPr marL="171450" lvl="1" indent="-171450" algn="l" defTabSz="711200">
            <a:lnSpc>
              <a:spcPct val="90000"/>
            </a:lnSpc>
            <a:spcBef>
              <a:spcPct val="0"/>
            </a:spcBef>
            <a:spcAft>
              <a:spcPct val="15000"/>
            </a:spcAft>
            <a:buFont typeface="+mj-lt"/>
            <a:buAutoNum type="arabicPeriod"/>
          </a:pPr>
          <a:r>
            <a:rPr lang="en-US" sz="1600" b="1" i="0" kern="1200"/>
            <a:t>Example:</a:t>
          </a:r>
          <a:r>
            <a:rPr lang="en-US" sz="1600" b="0" i="0" kern="1200"/>
            <a:t> A robot vacuum cleaner that navigates a room, avoiding obstacles, and cleaning.</a:t>
          </a:r>
        </a:p>
      </dsp:txBody>
      <dsp:txXfrm>
        <a:off x="3106358" y="5361407"/>
        <a:ext cx="8419988" cy="722798"/>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2C952F-DF3D-43CD-B647-59FDA51E6766}">
      <dsp:nvSpPr>
        <dsp:cNvPr id="0" name=""/>
        <dsp:cNvSpPr/>
      </dsp:nvSpPr>
      <dsp:spPr>
        <a:xfrm rot="5400000">
          <a:off x="7086198" y="-4228485"/>
          <a:ext cx="468400" cy="8963942"/>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622300">
            <a:lnSpc>
              <a:spcPct val="100000"/>
            </a:lnSpc>
            <a:spcBef>
              <a:spcPct val="0"/>
            </a:spcBef>
            <a:spcAft>
              <a:spcPts val="0"/>
            </a:spcAft>
            <a:buFont typeface="+mj-lt"/>
            <a:buAutoNum type="arabicPeriod"/>
          </a:pPr>
          <a:r>
            <a:rPr lang="en-US" sz="1400" b="0" i="1" kern="1200"/>
            <a:t>Definition:</a:t>
          </a:r>
          <a:r>
            <a:rPr lang="en-US" sz="1400" b="0" i="0" kern="1200"/>
            <a:t> The process of obtaining images or video frames from cameras or other sources.</a:t>
          </a:r>
        </a:p>
        <a:p>
          <a:pPr marL="114300" lvl="1" indent="-114300" algn="l" defTabSz="622300">
            <a:lnSpc>
              <a:spcPct val="100000"/>
            </a:lnSpc>
            <a:spcBef>
              <a:spcPct val="0"/>
            </a:spcBef>
            <a:spcAft>
              <a:spcPts val="0"/>
            </a:spcAft>
            <a:buFont typeface="+mj-lt"/>
            <a:buAutoNum type="arabicPeriod"/>
          </a:pPr>
          <a:r>
            <a:rPr lang="en-IN" sz="1400" b="0" i="1" kern="1200"/>
            <a:t>Importance:</a:t>
          </a:r>
          <a:r>
            <a:rPr lang="en-IN" sz="1400" b="0" i="0" kern="1200"/>
            <a:t> High-quality image acquisition is essential for accurate computer vision analysis.</a:t>
          </a:r>
        </a:p>
      </dsp:txBody>
      <dsp:txXfrm rot="-5400000">
        <a:off x="2838428" y="42150"/>
        <a:ext cx="8941077" cy="422670"/>
      </dsp:txXfrm>
    </dsp:sp>
    <dsp:sp modelId="{AFDCB3B2-E596-45E1-B026-F4E47FC26A4A}">
      <dsp:nvSpPr>
        <dsp:cNvPr id="0" name=""/>
        <dsp:cNvSpPr/>
      </dsp:nvSpPr>
      <dsp:spPr>
        <a:xfrm>
          <a:off x="0" y="3602"/>
          <a:ext cx="2797266" cy="49976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100000"/>
            </a:lnSpc>
            <a:spcBef>
              <a:spcPct val="0"/>
            </a:spcBef>
            <a:spcAft>
              <a:spcPts val="0"/>
            </a:spcAft>
            <a:buFont typeface="+mj-lt"/>
            <a:buNone/>
          </a:pPr>
          <a:r>
            <a:rPr lang="en-IN" sz="1800" b="1" i="0" kern="1200" dirty="0"/>
            <a:t>Image Acquisition:</a:t>
          </a:r>
          <a:endParaRPr lang="en-IN" sz="1800" kern="1200" dirty="0"/>
        </a:p>
      </dsp:txBody>
      <dsp:txXfrm>
        <a:off x="24397" y="27999"/>
        <a:ext cx="2748472" cy="450971"/>
      </dsp:txXfrm>
    </dsp:sp>
    <dsp:sp modelId="{4FFF087C-6044-4D8E-A1FB-F4FCEE4EAAE6}">
      <dsp:nvSpPr>
        <dsp:cNvPr id="0" name=""/>
        <dsp:cNvSpPr/>
      </dsp:nvSpPr>
      <dsp:spPr>
        <a:xfrm rot="5400000">
          <a:off x="7086198" y="-3703731"/>
          <a:ext cx="468400" cy="8963942"/>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622300">
            <a:lnSpc>
              <a:spcPct val="100000"/>
            </a:lnSpc>
            <a:spcBef>
              <a:spcPct val="0"/>
            </a:spcBef>
            <a:spcAft>
              <a:spcPts val="0"/>
            </a:spcAft>
            <a:buFont typeface="+mj-lt"/>
            <a:buAutoNum type="arabicPeriod"/>
          </a:pPr>
          <a:r>
            <a:rPr lang="en-US" sz="1400" b="0" i="1" kern="1200"/>
            <a:t>Definition:</a:t>
          </a:r>
          <a:r>
            <a:rPr lang="en-US" sz="1400" b="0" i="0" kern="1200"/>
            <a:t> Techniques to enhance or clean up raw images before analysis.</a:t>
          </a:r>
        </a:p>
        <a:p>
          <a:pPr marL="114300" lvl="1" indent="-114300" algn="l" defTabSz="622300">
            <a:lnSpc>
              <a:spcPct val="100000"/>
            </a:lnSpc>
            <a:spcBef>
              <a:spcPct val="0"/>
            </a:spcBef>
            <a:spcAft>
              <a:spcPts val="0"/>
            </a:spcAft>
            <a:buFont typeface="+mj-lt"/>
            <a:buAutoNum type="arabicPeriod"/>
          </a:pPr>
          <a:r>
            <a:rPr lang="en-US" sz="1400" b="0" i="1" kern="1200"/>
            <a:t>Examples:</a:t>
          </a:r>
          <a:r>
            <a:rPr lang="en-US" sz="1400" b="0" i="0" kern="1200"/>
            <a:t> Image resizing, normalization, and noise reduction.</a:t>
          </a:r>
        </a:p>
      </dsp:txBody>
      <dsp:txXfrm rot="-5400000">
        <a:off x="2838428" y="566904"/>
        <a:ext cx="8941077" cy="422670"/>
      </dsp:txXfrm>
    </dsp:sp>
    <dsp:sp modelId="{DDBEB4CA-0D00-4ECE-ACD6-3886EEF94F17}">
      <dsp:nvSpPr>
        <dsp:cNvPr id="0" name=""/>
        <dsp:cNvSpPr/>
      </dsp:nvSpPr>
      <dsp:spPr>
        <a:xfrm>
          <a:off x="0" y="528356"/>
          <a:ext cx="2797266" cy="49976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100000"/>
            </a:lnSpc>
            <a:spcBef>
              <a:spcPct val="0"/>
            </a:spcBef>
            <a:spcAft>
              <a:spcPts val="0"/>
            </a:spcAft>
            <a:buFont typeface="+mj-lt"/>
            <a:buNone/>
          </a:pPr>
          <a:r>
            <a:rPr lang="en-IN" sz="1800" b="1" i="0" kern="1200"/>
            <a:t>Image Preprocessing:</a:t>
          </a:r>
          <a:endParaRPr lang="en-IN" sz="1800" b="0" i="0" kern="1200"/>
        </a:p>
      </dsp:txBody>
      <dsp:txXfrm>
        <a:off x="24397" y="552753"/>
        <a:ext cx="2748472" cy="450971"/>
      </dsp:txXfrm>
    </dsp:sp>
    <dsp:sp modelId="{05A75EE5-C78D-4F3A-ABDA-CD500DD8A691}">
      <dsp:nvSpPr>
        <dsp:cNvPr id="0" name=""/>
        <dsp:cNvSpPr/>
      </dsp:nvSpPr>
      <dsp:spPr>
        <a:xfrm rot="5400000">
          <a:off x="7086198" y="-3178977"/>
          <a:ext cx="468400" cy="8963942"/>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622300">
            <a:lnSpc>
              <a:spcPct val="100000"/>
            </a:lnSpc>
            <a:spcBef>
              <a:spcPct val="0"/>
            </a:spcBef>
            <a:spcAft>
              <a:spcPts val="0"/>
            </a:spcAft>
            <a:buFont typeface="+mj-lt"/>
            <a:buAutoNum type="arabicPeriod"/>
          </a:pPr>
          <a:r>
            <a:rPr lang="en-US" sz="1400" b="0" i="1" kern="1200"/>
            <a:t>Definition:</a:t>
          </a:r>
          <a:r>
            <a:rPr lang="en-US" sz="1400" b="0" i="0" kern="1200"/>
            <a:t> Identifying and extracting relevant features from images, such as edges, corners, or textures.</a:t>
          </a:r>
        </a:p>
        <a:p>
          <a:pPr marL="114300" lvl="1" indent="-114300" algn="l" defTabSz="622300">
            <a:lnSpc>
              <a:spcPct val="100000"/>
            </a:lnSpc>
            <a:spcBef>
              <a:spcPct val="0"/>
            </a:spcBef>
            <a:spcAft>
              <a:spcPts val="0"/>
            </a:spcAft>
            <a:buFont typeface="+mj-lt"/>
            <a:buAutoNum type="arabicPeriod"/>
          </a:pPr>
          <a:r>
            <a:rPr lang="en-US" sz="1400" b="0" i="1" kern="1200"/>
            <a:t>Importance:</a:t>
          </a:r>
          <a:r>
            <a:rPr lang="en-US" sz="1400" b="0" i="0" kern="1200"/>
            <a:t> Features serve as the basis for higher-level analysis and object recognition.</a:t>
          </a:r>
        </a:p>
      </dsp:txBody>
      <dsp:txXfrm rot="-5400000">
        <a:off x="2838428" y="1091658"/>
        <a:ext cx="8941077" cy="422670"/>
      </dsp:txXfrm>
    </dsp:sp>
    <dsp:sp modelId="{D0A3BE2B-D9D7-4BCB-B076-46AB389E2153}">
      <dsp:nvSpPr>
        <dsp:cNvPr id="0" name=""/>
        <dsp:cNvSpPr/>
      </dsp:nvSpPr>
      <dsp:spPr>
        <a:xfrm>
          <a:off x="0" y="1053110"/>
          <a:ext cx="2797266" cy="49976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100000"/>
            </a:lnSpc>
            <a:spcBef>
              <a:spcPct val="0"/>
            </a:spcBef>
            <a:spcAft>
              <a:spcPts val="0"/>
            </a:spcAft>
            <a:buFont typeface="+mj-lt"/>
            <a:buNone/>
          </a:pPr>
          <a:r>
            <a:rPr lang="en-IN" sz="1800" b="1" i="0" kern="1200"/>
            <a:t>Feature Extraction:</a:t>
          </a:r>
          <a:endParaRPr lang="en-IN" sz="1800" b="0" i="0" kern="1200"/>
        </a:p>
      </dsp:txBody>
      <dsp:txXfrm>
        <a:off x="24397" y="1077507"/>
        <a:ext cx="2748472" cy="450971"/>
      </dsp:txXfrm>
    </dsp:sp>
    <dsp:sp modelId="{697C50CB-F0C4-4B28-AB07-D09C07599784}">
      <dsp:nvSpPr>
        <dsp:cNvPr id="0" name=""/>
        <dsp:cNvSpPr/>
      </dsp:nvSpPr>
      <dsp:spPr>
        <a:xfrm rot="5400000">
          <a:off x="7086198" y="-2654223"/>
          <a:ext cx="468400" cy="8963942"/>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622300">
            <a:lnSpc>
              <a:spcPct val="100000"/>
            </a:lnSpc>
            <a:spcBef>
              <a:spcPct val="0"/>
            </a:spcBef>
            <a:spcAft>
              <a:spcPts val="0"/>
            </a:spcAft>
            <a:buFont typeface="+mj-lt"/>
            <a:buAutoNum type="arabicPeriod"/>
          </a:pPr>
          <a:r>
            <a:rPr lang="en-US" sz="1400" b="0" i="1" kern="1200"/>
            <a:t>Definition:</a:t>
          </a:r>
          <a:r>
            <a:rPr lang="en-US" sz="1400" b="0" i="0" kern="1200"/>
            <a:t> The process of identifying and categorizing objects or patterns within an image.</a:t>
          </a:r>
        </a:p>
        <a:p>
          <a:pPr marL="114300" lvl="1" indent="-114300" algn="l" defTabSz="622300">
            <a:lnSpc>
              <a:spcPct val="100000"/>
            </a:lnSpc>
            <a:spcBef>
              <a:spcPct val="0"/>
            </a:spcBef>
            <a:spcAft>
              <a:spcPts val="0"/>
            </a:spcAft>
            <a:buFont typeface="+mj-lt"/>
            <a:buAutoNum type="arabicPeriod"/>
          </a:pPr>
          <a:r>
            <a:rPr lang="en-US" sz="1400" b="0" i="1" kern="1200"/>
            <a:t>Examples:</a:t>
          </a:r>
          <a:r>
            <a:rPr lang="en-US" sz="1400" b="0" i="0" kern="1200"/>
            <a:t> Object detection, classification, and scene understanding.</a:t>
          </a:r>
        </a:p>
      </dsp:txBody>
      <dsp:txXfrm rot="-5400000">
        <a:off x="2838428" y="1616412"/>
        <a:ext cx="8941077" cy="422670"/>
      </dsp:txXfrm>
    </dsp:sp>
    <dsp:sp modelId="{A4476978-AAFC-4C4F-93E9-EF47D8484B42}">
      <dsp:nvSpPr>
        <dsp:cNvPr id="0" name=""/>
        <dsp:cNvSpPr/>
      </dsp:nvSpPr>
      <dsp:spPr>
        <a:xfrm>
          <a:off x="0" y="1577864"/>
          <a:ext cx="2797266" cy="49976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100000"/>
            </a:lnSpc>
            <a:spcBef>
              <a:spcPct val="0"/>
            </a:spcBef>
            <a:spcAft>
              <a:spcPts val="0"/>
            </a:spcAft>
            <a:buFont typeface="+mj-lt"/>
            <a:buNone/>
          </a:pPr>
          <a:r>
            <a:rPr lang="en-IN" sz="1800" b="1" i="0" kern="1200"/>
            <a:t>Image Recognition:</a:t>
          </a:r>
          <a:endParaRPr lang="en-IN" sz="1800" b="0" i="0" kern="1200"/>
        </a:p>
      </dsp:txBody>
      <dsp:txXfrm>
        <a:off x="24397" y="1602261"/>
        <a:ext cx="2748472" cy="450971"/>
      </dsp:txXfrm>
    </dsp:sp>
    <dsp:sp modelId="{B41A4342-7D0C-4DD5-8C10-7C60E3B82A3F}">
      <dsp:nvSpPr>
        <dsp:cNvPr id="0" name=""/>
        <dsp:cNvSpPr/>
      </dsp:nvSpPr>
      <dsp:spPr>
        <a:xfrm rot="5400000">
          <a:off x="7086198" y="-2129469"/>
          <a:ext cx="468400" cy="8963942"/>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622300">
            <a:lnSpc>
              <a:spcPct val="100000"/>
            </a:lnSpc>
            <a:spcBef>
              <a:spcPct val="0"/>
            </a:spcBef>
            <a:spcAft>
              <a:spcPts val="0"/>
            </a:spcAft>
            <a:buFont typeface="+mj-lt"/>
            <a:buAutoNum type="arabicPeriod"/>
          </a:pPr>
          <a:r>
            <a:rPr lang="en-US" sz="1400" b="0" i="1" kern="1200"/>
            <a:t>Definition:</a:t>
          </a:r>
          <a:r>
            <a:rPr lang="en-US" sz="1400" b="0" i="0" kern="1200"/>
            <a:t> Locating and identifying multiple objects within an image or video frame.</a:t>
          </a:r>
        </a:p>
        <a:p>
          <a:pPr marL="114300" lvl="1" indent="-114300" algn="l" defTabSz="622300">
            <a:lnSpc>
              <a:spcPct val="100000"/>
            </a:lnSpc>
            <a:spcBef>
              <a:spcPct val="0"/>
            </a:spcBef>
            <a:spcAft>
              <a:spcPts val="0"/>
            </a:spcAft>
            <a:buFont typeface="+mj-lt"/>
            <a:buAutoNum type="arabicPeriod"/>
          </a:pPr>
          <a:r>
            <a:rPr lang="en-US" sz="1400" b="0" i="1" kern="1200"/>
            <a:t>Techniques:</a:t>
          </a:r>
          <a:r>
            <a:rPr lang="en-US" sz="1400" b="0" i="0" kern="1200"/>
            <a:t> Region-based CNNs, YOLO (You Only Look Once), and SSD (Single Shot Multibox Detector).</a:t>
          </a:r>
        </a:p>
      </dsp:txBody>
      <dsp:txXfrm rot="-5400000">
        <a:off x="2838428" y="2141166"/>
        <a:ext cx="8941077" cy="422670"/>
      </dsp:txXfrm>
    </dsp:sp>
    <dsp:sp modelId="{570C1764-8ABF-4A43-BA54-1E6E43BE7B6B}">
      <dsp:nvSpPr>
        <dsp:cNvPr id="0" name=""/>
        <dsp:cNvSpPr/>
      </dsp:nvSpPr>
      <dsp:spPr>
        <a:xfrm>
          <a:off x="0" y="2102618"/>
          <a:ext cx="2797266" cy="49976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100000"/>
            </a:lnSpc>
            <a:spcBef>
              <a:spcPct val="0"/>
            </a:spcBef>
            <a:spcAft>
              <a:spcPts val="0"/>
            </a:spcAft>
            <a:buFont typeface="+mj-lt"/>
            <a:buNone/>
          </a:pPr>
          <a:r>
            <a:rPr lang="en-IN" sz="1800" b="1" i="0" kern="1200"/>
            <a:t>Object Detection:</a:t>
          </a:r>
          <a:endParaRPr lang="en-IN" sz="1800" b="0" i="0" kern="1200"/>
        </a:p>
      </dsp:txBody>
      <dsp:txXfrm>
        <a:off x="24397" y="2127015"/>
        <a:ext cx="2748472" cy="450971"/>
      </dsp:txXfrm>
    </dsp:sp>
    <dsp:sp modelId="{581CF620-DBFF-4DC1-924E-FB83E589ADE9}">
      <dsp:nvSpPr>
        <dsp:cNvPr id="0" name=""/>
        <dsp:cNvSpPr/>
      </dsp:nvSpPr>
      <dsp:spPr>
        <a:xfrm rot="5400000">
          <a:off x="7086198" y="-1604715"/>
          <a:ext cx="468400" cy="8963942"/>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622300">
            <a:lnSpc>
              <a:spcPct val="100000"/>
            </a:lnSpc>
            <a:spcBef>
              <a:spcPct val="0"/>
            </a:spcBef>
            <a:spcAft>
              <a:spcPts val="0"/>
            </a:spcAft>
            <a:buFont typeface="+mj-lt"/>
            <a:buAutoNum type="arabicPeriod"/>
          </a:pPr>
          <a:r>
            <a:rPr lang="en-US" sz="1400" b="0" i="1" kern="1200"/>
            <a:t>Definition:</a:t>
          </a:r>
          <a:r>
            <a:rPr lang="en-US" sz="1400" b="0" i="0" kern="1200"/>
            <a:t> Dividing an image into segments to identify and analyze individual objects or regions.</a:t>
          </a:r>
        </a:p>
        <a:p>
          <a:pPr marL="114300" lvl="1" indent="-114300" algn="l" defTabSz="622300">
            <a:lnSpc>
              <a:spcPct val="100000"/>
            </a:lnSpc>
            <a:spcBef>
              <a:spcPct val="0"/>
            </a:spcBef>
            <a:spcAft>
              <a:spcPts val="0"/>
            </a:spcAft>
            <a:buFont typeface="+mj-lt"/>
            <a:buAutoNum type="arabicPeriod"/>
          </a:pPr>
          <a:r>
            <a:rPr lang="en-US" sz="1400" b="0" i="1" kern="1200"/>
            <a:t>Importance:</a:t>
          </a:r>
          <a:r>
            <a:rPr lang="en-US" sz="1400" b="0" i="0" kern="1200"/>
            <a:t> Helps in understanding the spatial distribution of objects in an image.</a:t>
          </a:r>
        </a:p>
      </dsp:txBody>
      <dsp:txXfrm rot="-5400000">
        <a:off x="2838428" y="2665920"/>
        <a:ext cx="8941077" cy="422670"/>
      </dsp:txXfrm>
    </dsp:sp>
    <dsp:sp modelId="{A3BC9022-6C09-46C4-A2CE-388E9BC62E83}">
      <dsp:nvSpPr>
        <dsp:cNvPr id="0" name=""/>
        <dsp:cNvSpPr/>
      </dsp:nvSpPr>
      <dsp:spPr>
        <a:xfrm>
          <a:off x="0" y="2627373"/>
          <a:ext cx="2797266" cy="49976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100000"/>
            </a:lnSpc>
            <a:spcBef>
              <a:spcPct val="0"/>
            </a:spcBef>
            <a:spcAft>
              <a:spcPts val="0"/>
            </a:spcAft>
            <a:buFont typeface="+mj-lt"/>
            <a:buNone/>
          </a:pPr>
          <a:r>
            <a:rPr lang="en-IN" sz="1800" b="1" i="0" kern="1200"/>
            <a:t>Image Segmentation:</a:t>
          </a:r>
          <a:endParaRPr lang="en-IN" sz="1800" b="0" i="0" kern="1200"/>
        </a:p>
      </dsp:txBody>
      <dsp:txXfrm>
        <a:off x="24397" y="2651770"/>
        <a:ext cx="2748472" cy="450971"/>
      </dsp:txXfrm>
    </dsp:sp>
    <dsp:sp modelId="{EB223AE5-7167-475D-9942-0345C0B997D8}">
      <dsp:nvSpPr>
        <dsp:cNvPr id="0" name=""/>
        <dsp:cNvSpPr/>
      </dsp:nvSpPr>
      <dsp:spPr>
        <a:xfrm rot="5400000">
          <a:off x="7086198" y="-1079961"/>
          <a:ext cx="468400" cy="8963942"/>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622300">
            <a:lnSpc>
              <a:spcPct val="100000"/>
            </a:lnSpc>
            <a:spcBef>
              <a:spcPct val="0"/>
            </a:spcBef>
            <a:spcAft>
              <a:spcPts val="0"/>
            </a:spcAft>
            <a:buFont typeface="+mj-lt"/>
            <a:buAutoNum type="arabicPeriod"/>
          </a:pPr>
          <a:r>
            <a:rPr lang="en-US" sz="1400" b="0" i="1" kern="1200"/>
            <a:t>Definition:</a:t>
          </a:r>
          <a:r>
            <a:rPr lang="en-US" sz="1400" b="0" i="0" kern="1200"/>
            <a:t> Determining the position and orientation of objects or people within an image or 3D space.</a:t>
          </a:r>
        </a:p>
        <a:p>
          <a:pPr marL="114300" lvl="1" indent="-114300" algn="l" defTabSz="622300">
            <a:lnSpc>
              <a:spcPct val="100000"/>
            </a:lnSpc>
            <a:spcBef>
              <a:spcPct val="0"/>
            </a:spcBef>
            <a:spcAft>
              <a:spcPts val="0"/>
            </a:spcAft>
            <a:buFont typeface="+mj-lt"/>
            <a:buAutoNum type="arabicPeriod"/>
          </a:pPr>
          <a:r>
            <a:rPr lang="en-US" sz="1400" b="0" i="1" kern="1200"/>
            <a:t>Applications:</a:t>
          </a:r>
          <a:r>
            <a:rPr lang="en-US" sz="1400" b="0" i="0" kern="1200"/>
            <a:t> Robotics, augmented reality, and human-computer interaction.</a:t>
          </a:r>
        </a:p>
      </dsp:txBody>
      <dsp:txXfrm rot="-5400000">
        <a:off x="2838428" y="3190674"/>
        <a:ext cx="8941077" cy="422670"/>
      </dsp:txXfrm>
    </dsp:sp>
    <dsp:sp modelId="{C041CD90-B7A5-4874-85A7-FC2BF990ACC1}">
      <dsp:nvSpPr>
        <dsp:cNvPr id="0" name=""/>
        <dsp:cNvSpPr/>
      </dsp:nvSpPr>
      <dsp:spPr>
        <a:xfrm>
          <a:off x="0" y="3152127"/>
          <a:ext cx="2797266" cy="49976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100000"/>
            </a:lnSpc>
            <a:spcBef>
              <a:spcPct val="0"/>
            </a:spcBef>
            <a:spcAft>
              <a:spcPts val="0"/>
            </a:spcAft>
            <a:buFont typeface="+mj-lt"/>
            <a:buNone/>
          </a:pPr>
          <a:r>
            <a:rPr lang="en-IN" sz="1800" b="1" i="0" kern="1200"/>
            <a:t>Pose Estimation:</a:t>
          </a:r>
          <a:endParaRPr lang="en-IN" sz="1800" b="0" i="0" kern="1200"/>
        </a:p>
      </dsp:txBody>
      <dsp:txXfrm>
        <a:off x="24397" y="3176524"/>
        <a:ext cx="2748472" cy="450971"/>
      </dsp:txXfrm>
    </dsp:sp>
    <dsp:sp modelId="{8ECA511F-4271-4277-A815-3C2C11A8CF46}">
      <dsp:nvSpPr>
        <dsp:cNvPr id="0" name=""/>
        <dsp:cNvSpPr/>
      </dsp:nvSpPr>
      <dsp:spPr>
        <a:xfrm rot="5400000">
          <a:off x="7086198" y="-555206"/>
          <a:ext cx="468400" cy="8963942"/>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622300">
            <a:lnSpc>
              <a:spcPct val="100000"/>
            </a:lnSpc>
            <a:spcBef>
              <a:spcPct val="0"/>
            </a:spcBef>
            <a:spcAft>
              <a:spcPts val="0"/>
            </a:spcAft>
            <a:buFont typeface="+mj-lt"/>
            <a:buAutoNum type="arabicPeriod"/>
          </a:pPr>
          <a:r>
            <a:rPr lang="en-US" sz="1400" b="0" i="1" kern="1200"/>
            <a:t>Definition:</a:t>
          </a:r>
          <a:r>
            <a:rPr lang="en-US" sz="1400" b="0" i="0" kern="1200"/>
            <a:t> Comparing and matching features between different images.</a:t>
          </a:r>
        </a:p>
        <a:p>
          <a:pPr marL="114300" lvl="1" indent="-114300" algn="l" defTabSz="622300">
            <a:lnSpc>
              <a:spcPct val="100000"/>
            </a:lnSpc>
            <a:spcBef>
              <a:spcPct val="0"/>
            </a:spcBef>
            <a:spcAft>
              <a:spcPts val="0"/>
            </a:spcAft>
            <a:buFont typeface="+mj-lt"/>
            <a:buAutoNum type="arabicPeriod"/>
          </a:pPr>
          <a:r>
            <a:rPr lang="en-US" sz="1400" b="0" i="1" kern="1200"/>
            <a:t>Applications:</a:t>
          </a:r>
          <a:r>
            <a:rPr lang="en-US" sz="1400" b="0" i="0" kern="1200"/>
            <a:t> Image stitching, object tracking, and image retrieval.</a:t>
          </a:r>
        </a:p>
      </dsp:txBody>
      <dsp:txXfrm rot="-5400000">
        <a:off x="2838428" y="3715429"/>
        <a:ext cx="8941077" cy="422670"/>
      </dsp:txXfrm>
    </dsp:sp>
    <dsp:sp modelId="{8DAF05DB-A47C-43D4-9601-4BB5A2FC9D95}">
      <dsp:nvSpPr>
        <dsp:cNvPr id="0" name=""/>
        <dsp:cNvSpPr/>
      </dsp:nvSpPr>
      <dsp:spPr>
        <a:xfrm>
          <a:off x="0" y="3676881"/>
          <a:ext cx="2797266" cy="49976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100000"/>
            </a:lnSpc>
            <a:spcBef>
              <a:spcPct val="0"/>
            </a:spcBef>
            <a:spcAft>
              <a:spcPts val="0"/>
            </a:spcAft>
            <a:buFont typeface="+mj-lt"/>
            <a:buNone/>
          </a:pPr>
          <a:r>
            <a:rPr lang="en-IN" sz="1800" b="1" i="0" kern="1200"/>
            <a:t>Feature Matching:</a:t>
          </a:r>
          <a:endParaRPr lang="en-IN" sz="1800" b="0" i="0" kern="1200"/>
        </a:p>
      </dsp:txBody>
      <dsp:txXfrm>
        <a:off x="24397" y="3701278"/>
        <a:ext cx="2748472" cy="450971"/>
      </dsp:txXfrm>
    </dsp:sp>
    <dsp:sp modelId="{48CF7B0F-F0E7-48E4-BEC4-436E809F6B35}">
      <dsp:nvSpPr>
        <dsp:cNvPr id="0" name=""/>
        <dsp:cNvSpPr/>
      </dsp:nvSpPr>
      <dsp:spPr>
        <a:xfrm rot="5400000">
          <a:off x="7086198" y="-30452"/>
          <a:ext cx="468400" cy="8963942"/>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622300">
            <a:lnSpc>
              <a:spcPct val="100000"/>
            </a:lnSpc>
            <a:spcBef>
              <a:spcPct val="0"/>
            </a:spcBef>
            <a:spcAft>
              <a:spcPts val="0"/>
            </a:spcAft>
            <a:buFont typeface="+mj-lt"/>
            <a:buAutoNum type="arabicPeriod"/>
          </a:pPr>
          <a:r>
            <a:rPr lang="en-US" sz="1400" b="0" i="1" kern="1200"/>
            <a:t>Definition:</a:t>
          </a:r>
          <a:r>
            <a:rPr lang="en-US" sz="1400" b="0" i="0" kern="1200"/>
            <a:t> Using deep neural networks for complex visual tasks.</a:t>
          </a:r>
        </a:p>
        <a:p>
          <a:pPr marL="114300" lvl="1" indent="-114300" algn="l" defTabSz="622300">
            <a:lnSpc>
              <a:spcPct val="100000"/>
            </a:lnSpc>
            <a:spcBef>
              <a:spcPct val="0"/>
            </a:spcBef>
            <a:spcAft>
              <a:spcPts val="0"/>
            </a:spcAft>
            <a:buFont typeface="+mj-lt"/>
            <a:buAutoNum type="arabicPeriod"/>
          </a:pPr>
          <a:r>
            <a:rPr lang="en-US" sz="1400" b="0" i="1" kern="1200"/>
            <a:t>Techniques:</a:t>
          </a:r>
          <a:r>
            <a:rPr lang="en-US" sz="1400" b="0" i="0" kern="1200"/>
            <a:t> Convolutional Neural Networks (CNNs) are widely used for image classification and object detection.</a:t>
          </a:r>
        </a:p>
      </dsp:txBody>
      <dsp:txXfrm rot="-5400000">
        <a:off x="2838428" y="4240183"/>
        <a:ext cx="8941077" cy="422670"/>
      </dsp:txXfrm>
    </dsp:sp>
    <dsp:sp modelId="{EAE9E21B-9800-4ABF-89EA-33B4F2B77AF6}">
      <dsp:nvSpPr>
        <dsp:cNvPr id="0" name=""/>
        <dsp:cNvSpPr/>
      </dsp:nvSpPr>
      <dsp:spPr>
        <a:xfrm>
          <a:off x="0" y="4201635"/>
          <a:ext cx="2797266" cy="49976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100000"/>
            </a:lnSpc>
            <a:spcBef>
              <a:spcPct val="0"/>
            </a:spcBef>
            <a:spcAft>
              <a:spcPts val="0"/>
            </a:spcAft>
            <a:buFont typeface="+mj-lt"/>
            <a:buNone/>
          </a:pPr>
          <a:r>
            <a:rPr lang="en-US" sz="1800" b="1" i="0" kern="1200" dirty="0"/>
            <a:t>Deep Learning in Computer Vision:</a:t>
          </a:r>
          <a:endParaRPr lang="en-US" sz="1800" b="0" i="0" kern="1200" dirty="0"/>
        </a:p>
      </dsp:txBody>
      <dsp:txXfrm>
        <a:off x="24397" y="4226032"/>
        <a:ext cx="2748472" cy="450971"/>
      </dsp:txXfrm>
    </dsp:sp>
    <dsp:sp modelId="{15EEA3DA-7EB1-4183-A092-2B391EE45CAA}">
      <dsp:nvSpPr>
        <dsp:cNvPr id="0" name=""/>
        <dsp:cNvSpPr/>
      </dsp:nvSpPr>
      <dsp:spPr>
        <a:xfrm rot="5400000">
          <a:off x="7086198" y="494301"/>
          <a:ext cx="468400" cy="8963942"/>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622300">
            <a:lnSpc>
              <a:spcPct val="100000"/>
            </a:lnSpc>
            <a:spcBef>
              <a:spcPct val="0"/>
            </a:spcBef>
            <a:spcAft>
              <a:spcPts val="0"/>
            </a:spcAft>
            <a:buFont typeface="+mj-lt"/>
            <a:buAutoNum type="arabicPeriod"/>
          </a:pPr>
          <a:r>
            <a:rPr lang="en-US" sz="1400" b="0" i="1" kern="1200"/>
            <a:t>Definition:</a:t>
          </a:r>
          <a:r>
            <a:rPr lang="en-US" sz="1400" b="0" i="0" kern="1200"/>
            <a:t> Extending computer vision to analyze and interpret three-dimensional data.</a:t>
          </a:r>
        </a:p>
        <a:p>
          <a:pPr marL="114300" lvl="1" indent="-114300" algn="l" defTabSz="622300">
            <a:lnSpc>
              <a:spcPct val="100000"/>
            </a:lnSpc>
            <a:spcBef>
              <a:spcPct val="0"/>
            </a:spcBef>
            <a:spcAft>
              <a:spcPts val="0"/>
            </a:spcAft>
            <a:buFont typeface="+mj-lt"/>
            <a:buAutoNum type="arabicPeriod"/>
          </a:pPr>
          <a:r>
            <a:rPr lang="en-IN" sz="1400" b="0" i="1" kern="1200"/>
            <a:t>Applications:</a:t>
          </a:r>
          <a:r>
            <a:rPr lang="en-IN" sz="1400" b="0" i="0" kern="1200"/>
            <a:t> 3D object recognition, depth estimation, and 3D reconstruction.</a:t>
          </a:r>
        </a:p>
      </dsp:txBody>
      <dsp:txXfrm rot="-5400000">
        <a:off x="2838428" y="4764937"/>
        <a:ext cx="8941077" cy="422670"/>
      </dsp:txXfrm>
    </dsp:sp>
    <dsp:sp modelId="{CDD46FB8-59A4-451E-8224-FCFB29A8F826}">
      <dsp:nvSpPr>
        <dsp:cNvPr id="0" name=""/>
        <dsp:cNvSpPr/>
      </dsp:nvSpPr>
      <dsp:spPr>
        <a:xfrm>
          <a:off x="0" y="4726389"/>
          <a:ext cx="2797266" cy="49976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100000"/>
            </a:lnSpc>
            <a:spcBef>
              <a:spcPct val="0"/>
            </a:spcBef>
            <a:spcAft>
              <a:spcPts val="0"/>
            </a:spcAft>
            <a:buFont typeface="+mj-lt"/>
            <a:buNone/>
          </a:pPr>
          <a:r>
            <a:rPr lang="en-IN" sz="1800" b="1" i="0" kern="1200"/>
            <a:t>3D Computer Vision:</a:t>
          </a:r>
          <a:endParaRPr lang="en-IN" sz="1800" b="0" i="0" kern="1200"/>
        </a:p>
      </dsp:txBody>
      <dsp:txXfrm>
        <a:off x="24397" y="4750786"/>
        <a:ext cx="2748472" cy="450971"/>
      </dsp:txXfrm>
    </dsp:sp>
    <dsp:sp modelId="{8872514C-F246-43B3-B221-E6D8655D4980}">
      <dsp:nvSpPr>
        <dsp:cNvPr id="0" name=""/>
        <dsp:cNvSpPr/>
      </dsp:nvSpPr>
      <dsp:spPr>
        <a:xfrm rot="5400000">
          <a:off x="7086198" y="1019055"/>
          <a:ext cx="468400" cy="8963942"/>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622300">
            <a:lnSpc>
              <a:spcPct val="100000"/>
            </a:lnSpc>
            <a:spcBef>
              <a:spcPct val="0"/>
            </a:spcBef>
            <a:spcAft>
              <a:spcPts val="0"/>
            </a:spcAft>
            <a:buFont typeface="+mj-lt"/>
            <a:buAutoNum type="arabicPeriod"/>
          </a:pPr>
          <a:r>
            <a:rPr lang="en-US" sz="1400" b="0" i="1" kern="1200" dirty="0"/>
            <a:t>Applications:</a:t>
          </a:r>
          <a:r>
            <a:rPr lang="en-US" sz="1400" b="0" i="0" kern="1200" dirty="0"/>
            <a:t> Diagnosing diseases through techniques like tumor detection in medical images.</a:t>
          </a:r>
        </a:p>
      </dsp:txBody>
      <dsp:txXfrm rot="-5400000">
        <a:off x="2838428" y="5289691"/>
        <a:ext cx="8941077" cy="422670"/>
      </dsp:txXfrm>
    </dsp:sp>
    <dsp:sp modelId="{E287C867-7BB9-4022-BB4A-54AF9AC81B1E}">
      <dsp:nvSpPr>
        <dsp:cNvPr id="0" name=""/>
        <dsp:cNvSpPr/>
      </dsp:nvSpPr>
      <dsp:spPr>
        <a:xfrm>
          <a:off x="0" y="5251143"/>
          <a:ext cx="2797266" cy="49976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100000"/>
            </a:lnSpc>
            <a:spcBef>
              <a:spcPct val="0"/>
            </a:spcBef>
            <a:spcAft>
              <a:spcPts val="0"/>
            </a:spcAft>
            <a:buFont typeface="+mj-lt"/>
            <a:buNone/>
          </a:pPr>
          <a:r>
            <a:rPr lang="en-IN" sz="1800" b="1" i="0" kern="1200"/>
            <a:t>Medical Image Analysis:</a:t>
          </a:r>
          <a:endParaRPr lang="en-IN" sz="1800" b="0" i="0" kern="1200"/>
        </a:p>
      </dsp:txBody>
      <dsp:txXfrm>
        <a:off x="24397" y="5275540"/>
        <a:ext cx="2748472" cy="450971"/>
      </dsp:txXfrm>
    </dsp:sp>
    <dsp:sp modelId="{27147F32-360D-4ED6-A2AE-9FFAF793C896}">
      <dsp:nvSpPr>
        <dsp:cNvPr id="0" name=""/>
        <dsp:cNvSpPr/>
      </dsp:nvSpPr>
      <dsp:spPr>
        <a:xfrm rot="5400000">
          <a:off x="6988456" y="1641551"/>
          <a:ext cx="468400" cy="8768457"/>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622300">
            <a:lnSpc>
              <a:spcPct val="100000"/>
            </a:lnSpc>
            <a:spcBef>
              <a:spcPct val="0"/>
            </a:spcBef>
            <a:spcAft>
              <a:spcPts val="0"/>
            </a:spcAft>
            <a:buFont typeface="+mj-lt"/>
            <a:buAutoNum type="arabicPeriod"/>
          </a:pPr>
          <a:r>
            <a:rPr lang="en-US" sz="1400" b="0" i="1" kern="1200" dirty="0"/>
            <a:t>Applications:</a:t>
          </a:r>
          <a:r>
            <a:rPr lang="en-US" sz="1400" b="0" i="0" kern="1200" dirty="0"/>
            <a:t> Action recognition, tracking moving objects, and video surveillance.</a:t>
          </a:r>
        </a:p>
      </dsp:txBody>
      <dsp:txXfrm rot="-5400000">
        <a:off x="2838428" y="5814445"/>
        <a:ext cx="8745592" cy="422670"/>
      </dsp:txXfrm>
    </dsp:sp>
    <dsp:sp modelId="{091894C8-08B4-4840-A456-41A0BFF81051}">
      <dsp:nvSpPr>
        <dsp:cNvPr id="0" name=""/>
        <dsp:cNvSpPr/>
      </dsp:nvSpPr>
      <dsp:spPr>
        <a:xfrm>
          <a:off x="0" y="5775897"/>
          <a:ext cx="2797266" cy="49976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100000"/>
            </a:lnSpc>
            <a:spcBef>
              <a:spcPct val="0"/>
            </a:spcBef>
            <a:spcAft>
              <a:spcPts val="0"/>
            </a:spcAft>
            <a:buFont typeface="+mj-lt"/>
            <a:buNone/>
          </a:pPr>
          <a:r>
            <a:rPr lang="en-IN" sz="1800" b="1" i="0" kern="1200"/>
            <a:t>Video Analysis:</a:t>
          </a:r>
          <a:endParaRPr lang="en-IN" sz="1800" b="0" i="0" kern="1200"/>
        </a:p>
      </dsp:txBody>
      <dsp:txXfrm>
        <a:off x="24397" y="5800294"/>
        <a:ext cx="2748472" cy="450971"/>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3E4ECC-E881-4F28-A5CA-A8A52CE0E42B}">
      <dsp:nvSpPr>
        <dsp:cNvPr id="0" name=""/>
        <dsp:cNvSpPr/>
      </dsp:nvSpPr>
      <dsp:spPr>
        <a:xfrm>
          <a:off x="2612160" y="3237"/>
          <a:ext cx="8272887" cy="600645"/>
        </a:xfrm>
        <a:prstGeom prst="rightArrow">
          <a:avLst>
            <a:gd name="adj1" fmla="val 75000"/>
            <a:gd name="adj2" fmla="val 5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430" tIns="11430" rIns="11430" bIns="11430" numCol="1" spcCol="1270" anchor="t" anchorCtr="0">
          <a:noAutofit/>
        </a:bodyPr>
        <a:lstStyle/>
        <a:p>
          <a:pPr marL="171450" lvl="1" indent="-171450" algn="l" defTabSz="800100">
            <a:lnSpc>
              <a:spcPct val="100000"/>
            </a:lnSpc>
            <a:spcBef>
              <a:spcPct val="0"/>
            </a:spcBef>
            <a:spcAft>
              <a:spcPts val="0"/>
            </a:spcAft>
            <a:buFont typeface="+mj-lt"/>
            <a:buAutoNum type="arabicPeriod"/>
          </a:pPr>
          <a:r>
            <a:rPr lang="en-US" sz="1800" b="0" i="0" kern="1200" dirty="0"/>
            <a:t>Computer vision is crucial for tasks like lane detection, object recognition, and pedestrian tracking.</a:t>
          </a:r>
        </a:p>
      </dsp:txBody>
      <dsp:txXfrm>
        <a:off x="2612160" y="78318"/>
        <a:ext cx="8047645" cy="450483"/>
      </dsp:txXfrm>
    </dsp:sp>
    <dsp:sp modelId="{790208E9-767F-4717-A3DA-C6E0CC5B9A94}">
      <dsp:nvSpPr>
        <dsp:cNvPr id="0" name=""/>
        <dsp:cNvSpPr/>
      </dsp:nvSpPr>
      <dsp:spPr>
        <a:xfrm>
          <a:off x="0" y="3237"/>
          <a:ext cx="2533352" cy="60064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100000"/>
            </a:lnSpc>
            <a:spcBef>
              <a:spcPct val="0"/>
            </a:spcBef>
            <a:spcAft>
              <a:spcPts val="0"/>
            </a:spcAft>
            <a:buNone/>
          </a:pPr>
          <a:r>
            <a:rPr lang="en-IN" sz="1800" b="1" i="0" kern="1200" dirty="0"/>
            <a:t>Autonomous Vehicles:</a:t>
          </a:r>
          <a:endParaRPr lang="en-IN" sz="1800" kern="1200" dirty="0"/>
        </a:p>
      </dsp:txBody>
      <dsp:txXfrm>
        <a:off x="29321" y="32558"/>
        <a:ext cx="2474710" cy="542003"/>
      </dsp:txXfrm>
    </dsp:sp>
    <dsp:sp modelId="{7589634E-0577-44F5-B48C-CD4FFF747B84}">
      <dsp:nvSpPr>
        <dsp:cNvPr id="0" name=""/>
        <dsp:cNvSpPr/>
      </dsp:nvSpPr>
      <dsp:spPr>
        <a:xfrm>
          <a:off x="2612160" y="663947"/>
          <a:ext cx="8272887" cy="600645"/>
        </a:xfrm>
        <a:prstGeom prst="rightArrow">
          <a:avLst>
            <a:gd name="adj1" fmla="val 75000"/>
            <a:gd name="adj2" fmla="val 5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430" tIns="11430" rIns="11430" bIns="11430" numCol="1" spcCol="1270" anchor="t" anchorCtr="0">
          <a:noAutofit/>
        </a:bodyPr>
        <a:lstStyle/>
        <a:p>
          <a:pPr marL="171450" lvl="1" indent="-171450" algn="l" defTabSz="800100">
            <a:lnSpc>
              <a:spcPct val="100000"/>
            </a:lnSpc>
            <a:spcBef>
              <a:spcPct val="0"/>
            </a:spcBef>
            <a:spcAft>
              <a:spcPts val="0"/>
            </a:spcAft>
            <a:buFont typeface="+mj-lt"/>
            <a:buAutoNum type="arabicPeriod"/>
          </a:pPr>
          <a:r>
            <a:rPr lang="en-US" sz="1800" b="0" i="0" kern="1200"/>
            <a:t>Image and video analysis for security and monitoring purposes.</a:t>
          </a:r>
        </a:p>
      </dsp:txBody>
      <dsp:txXfrm>
        <a:off x="2612160" y="739028"/>
        <a:ext cx="8047645" cy="450483"/>
      </dsp:txXfrm>
    </dsp:sp>
    <dsp:sp modelId="{79CCF2F5-FE5A-48B0-BD28-622ACCA8841B}">
      <dsp:nvSpPr>
        <dsp:cNvPr id="0" name=""/>
        <dsp:cNvSpPr/>
      </dsp:nvSpPr>
      <dsp:spPr>
        <a:xfrm>
          <a:off x="0" y="663947"/>
          <a:ext cx="2533352" cy="60064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100000"/>
            </a:lnSpc>
            <a:spcBef>
              <a:spcPct val="0"/>
            </a:spcBef>
            <a:spcAft>
              <a:spcPts val="0"/>
            </a:spcAft>
            <a:buFont typeface="+mj-lt"/>
            <a:buNone/>
          </a:pPr>
          <a:r>
            <a:rPr lang="en-IN" sz="1800" b="1" i="0" kern="1200"/>
            <a:t>Surveillance Systems:</a:t>
          </a:r>
          <a:endParaRPr lang="en-IN" sz="1800" b="0" i="0" kern="1200"/>
        </a:p>
      </dsp:txBody>
      <dsp:txXfrm>
        <a:off x="29321" y="693268"/>
        <a:ext cx="2474710" cy="542003"/>
      </dsp:txXfrm>
    </dsp:sp>
    <dsp:sp modelId="{B8B3F9EF-8393-4448-8687-F2266155B80F}">
      <dsp:nvSpPr>
        <dsp:cNvPr id="0" name=""/>
        <dsp:cNvSpPr/>
      </dsp:nvSpPr>
      <dsp:spPr>
        <a:xfrm>
          <a:off x="2612160" y="1324657"/>
          <a:ext cx="8272887" cy="600645"/>
        </a:xfrm>
        <a:prstGeom prst="rightArrow">
          <a:avLst>
            <a:gd name="adj1" fmla="val 75000"/>
            <a:gd name="adj2" fmla="val 5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430" tIns="11430" rIns="11430" bIns="11430" numCol="1" spcCol="1270" anchor="t" anchorCtr="0">
          <a:noAutofit/>
        </a:bodyPr>
        <a:lstStyle/>
        <a:p>
          <a:pPr marL="171450" lvl="1" indent="-171450" algn="l" defTabSz="800100">
            <a:lnSpc>
              <a:spcPct val="100000"/>
            </a:lnSpc>
            <a:spcBef>
              <a:spcPct val="0"/>
            </a:spcBef>
            <a:spcAft>
              <a:spcPts val="0"/>
            </a:spcAft>
            <a:buFont typeface="+mj-lt"/>
            <a:buAutoNum type="arabicPeriod"/>
          </a:pPr>
          <a:r>
            <a:rPr lang="en-US" sz="1800" b="0" i="0" kern="1200"/>
            <a:t>Overlaying digital information on the real-world view through computer vision.</a:t>
          </a:r>
        </a:p>
      </dsp:txBody>
      <dsp:txXfrm>
        <a:off x="2612160" y="1399738"/>
        <a:ext cx="8047645" cy="450483"/>
      </dsp:txXfrm>
    </dsp:sp>
    <dsp:sp modelId="{F881A8BF-AA8E-49EE-881A-E40B3842749C}">
      <dsp:nvSpPr>
        <dsp:cNvPr id="0" name=""/>
        <dsp:cNvSpPr/>
      </dsp:nvSpPr>
      <dsp:spPr>
        <a:xfrm>
          <a:off x="0" y="1324657"/>
          <a:ext cx="2533352" cy="60064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100000"/>
            </a:lnSpc>
            <a:spcBef>
              <a:spcPct val="0"/>
            </a:spcBef>
            <a:spcAft>
              <a:spcPts val="0"/>
            </a:spcAft>
            <a:buFont typeface="+mj-lt"/>
            <a:buNone/>
          </a:pPr>
          <a:r>
            <a:rPr lang="en-IN" sz="1800" b="1" i="0" kern="1200"/>
            <a:t>Augmented Reality:</a:t>
          </a:r>
          <a:endParaRPr lang="en-IN" sz="1800" b="0" i="0" kern="1200"/>
        </a:p>
      </dsp:txBody>
      <dsp:txXfrm>
        <a:off x="29321" y="1353978"/>
        <a:ext cx="2474710" cy="542003"/>
      </dsp:txXfrm>
    </dsp:sp>
    <dsp:sp modelId="{CB1F2172-0CA9-4467-8756-7921E242313D}">
      <dsp:nvSpPr>
        <dsp:cNvPr id="0" name=""/>
        <dsp:cNvSpPr/>
      </dsp:nvSpPr>
      <dsp:spPr>
        <a:xfrm>
          <a:off x="2612160" y="1985367"/>
          <a:ext cx="8272887" cy="600645"/>
        </a:xfrm>
        <a:prstGeom prst="rightArrow">
          <a:avLst>
            <a:gd name="adj1" fmla="val 75000"/>
            <a:gd name="adj2" fmla="val 5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430" tIns="11430" rIns="11430" bIns="11430" numCol="1" spcCol="1270" anchor="t" anchorCtr="0">
          <a:noAutofit/>
        </a:bodyPr>
        <a:lstStyle/>
        <a:p>
          <a:pPr marL="171450" lvl="1" indent="-171450" algn="l" defTabSz="800100">
            <a:lnSpc>
              <a:spcPct val="100000"/>
            </a:lnSpc>
            <a:spcBef>
              <a:spcPct val="0"/>
            </a:spcBef>
            <a:spcAft>
              <a:spcPts val="0"/>
            </a:spcAft>
            <a:buFont typeface="+mj-lt"/>
            <a:buAutoNum type="arabicPeriod"/>
          </a:pPr>
          <a:r>
            <a:rPr lang="en-US" sz="1800" b="0" i="0" kern="1200"/>
            <a:t>Medical imaging, pathology analysis, and surgery assistance.</a:t>
          </a:r>
        </a:p>
      </dsp:txBody>
      <dsp:txXfrm>
        <a:off x="2612160" y="2060448"/>
        <a:ext cx="8047645" cy="450483"/>
      </dsp:txXfrm>
    </dsp:sp>
    <dsp:sp modelId="{6B00F6E1-3082-408F-8920-F8A575882911}">
      <dsp:nvSpPr>
        <dsp:cNvPr id="0" name=""/>
        <dsp:cNvSpPr/>
      </dsp:nvSpPr>
      <dsp:spPr>
        <a:xfrm>
          <a:off x="0" y="1985367"/>
          <a:ext cx="2533352" cy="60064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100000"/>
            </a:lnSpc>
            <a:spcBef>
              <a:spcPct val="0"/>
            </a:spcBef>
            <a:spcAft>
              <a:spcPts val="0"/>
            </a:spcAft>
            <a:buFont typeface="+mj-lt"/>
            <a:buNone/>
          </a:pPr>
          <a:r>
            <a:rPr lang="en-IN" sz="1800" b="1" i="0" kern="1200"/>
            <a:t>Healthcare:</a:t>
          </a:r>
          <a:endParaRPr lang="en-IN" sz="1800" b="0" i="0" kern="1200"/>
        </a:p>
      </dsp:txBody>
      <dsp:txXfrm>
        <a:off x="29321" y="2014688"/>
        <a:ext cx="2474710" cy="542003"/>
      </dsp:txXfrm>
    </dsp:sp>
    <dsp:sp modelId="{89A0525B-16A7-4112-A8F2-C91BE411454E}">
      <dsp:nvSpPr>
        <dsp:cNvPr id="0" name=""/>
        <dsp:cNvSpPr/>
      </dsp:nvSpPr>
      <dsp:spPr>
        <a:xfrm>
          <a:off x="2612160" y="2646077"/>
          <a:ext cx="8272887" cy="600645"/>
        </a:xfrm>
        <a:prstGeom prst="rightArrow">
          <a:avLst>
            <a:gd name="adj1" fmla="val 75000"/>
            <a:gd name="adj2" fmla="val 5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430" tIns="11430" rIns="11430" bIns="11430" numCol="1" spcCol="1270" anchor="t" anchorCtr="0">
          <a:noAutofit/>
        </a:bodyPr>
        <a:lstStyle/>
        <a:p>
          <a:pPr marL="171450" lvl="1" indent="-171450" algn="l" defTabSz="800100">
            <a:lnSpc>
              <a:spcPct val="100000"/>
            </a:lnSpc>
            <a:spcBef>
              <a:spcPct val="0"/>
            </a:spcBef>
            <a:spcAft>
              <a:spcPts val="0"/>
            </a:spcAft>
            <a:buFont typeface="+mj-lt"/>
            <a:buAutoNum type="arabicPeriod"/>
          </a:pPr>
          <a:r>
            <a:rPr lang="en-US" sz="1800" b="0" i="0" kern="1200"/>
            <a:t>Object recognition for inventory management, customer tracking, and cashierless stores.</a:t>
          </a:r>
        </a:p>
      </dsp:txBody>
      <dsp:txXfrm>
        <a:off x="2612160" y="2721158"/>
        <a:ext cx="8047645" cy="450483"/>
      </dsp:txXfrm>
    </dsp:sp>
    <dsp:sp modelId="{1208D9E3-D312-4FBB-9515-83B474D93410}">
      <dsp:nvSpPr>
        <dsp:cNvPr id="0" name=""/>
        <dsp:cNvSpPr/>
      </dsp:nvSpPr>
      <dsp:spPr>
        <a:xfrm>
          <a:off x="0" y="2646077"/>
          <a:ext cx="2533352" cy="60064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100000"/>
            </a:lnSpc>
            <a:spcBef>
              <a:spcPct val="0"/>
            </a:spcBef>
            <a:spcAft>
              <a:spcPts val="0"/>
            </a:spcAft>
            <a:buFont typeface="+mj-lt"/>
            <a:buNone/>
          </a:pPr>
          <a:r>
            <a:rPr lang="en-IN" sz="1800" b="1" i="0" kern="1200"/>
            <a:t>Retail:</a:t>
          </a:r>
          <a:endParaRPr lang="en-IN" sz="1800" b="0" i="0" kern="1200"/>
        </a:p>
      </dsp:txBody>
      <dsp:txXfrm>
        <a:off x="29321" y="2675398"/>
        <a:ext cx="2474710" cy="542003"/>
      </dsp:txXfrm>
    </dsp:sp>
    <dsp:sp modelId="{6295D78F-FC09-4383-B54B-193933698587}">
      <dsp:nvSpPr>
        <dsp:cNvPr id="0" name=""/>
        <dsp:cNvSpPr/>
      </dsp:nvSpPr>
      <dsp:spPr>
        <a:xfrm>
          <a:off x="2612160" y="3306787"/>
          <a:ext cx="8272887" cy="600645"/>
        </a:xfrm>
        <a:prstGeom prst="rightArrow">
          <a:avLst>
            <a:gd name="adj1" fmla="val 75000"/>
            <a:gd name="adj2" fmla="val 5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430" tIns="11430" rIns="11430" bIns="11430" numCol="1" spcCol="1270" anchor="t" anchorCtr="0">
          <a:noAutofit/>
        </a:bodyPr>
        <a:lstStyle/>
        <a:p>
          <a:pPr marL="171450" lvl="1" indent="-171450" algn="l" defTabSz="800100">
            <a:lnSpc>
              <a:spcPct val="100000"/>
            </a:lnSpc>
            <a:spcBef>
              <a:spcPct val="0"/>
            </a:spcBef>
            <a:spcAft>
              <a:spcPts val="0"/>
            </a:spcAft>
            <a:buFont typeface="+mj-lt"/>
            <a:buAutoNum type="arabicPeriod"/>
          </a:pPr>
          <a:r>
            <a:rPr lang="en-US" sz="1800" b="0" i="0" kern="1200" dirty="0"/>
            <a:t>Quality control, defect detection, and process optimization using computer vision.</a:t>
          </a:r>
        </a:p>
      </dsp:txBody>
      <dsp:txXfrm>
        <a:off x="2612160" y="3381868"/>
        <a:ext cx="8047645" cy="450483"/>
      </dsp:txXfrm>
    </dsp:sp>
    <dsp:sp modelId="{41244F38-95B7-4749-836B-CA6CAD6C21C3}">
      <dsp:nvSpPr>
        <dsp:cNvPr id="0" name=""/>
        <dsp:cNvSpPr/>
      </dsp:nvSpPr>
      <dsp:spPr>
        <a:xfrm>
          <a:off x="0" y="3306787"/>
          <a:ext cx="2533352" cy="60064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100000"/>
            </a:lnSpc>
            <a:spcBef>
              <a:spcPct val="0"/>
            </a:spcBef>
            <a:spcAft>
              <a:spcPts val="0"/>
            </a:spcAft>
            <a:buFont typeface="+mj-lt"/>
            <a:buNone/>
          </a:pPr>
          <a:r>
            <a:rPr lang="en-IN" sz="1800" b="1" i="0" kern="1200"/>
            <a:t>Manufacturing:</a:t>
          </a:r>
          <a:endParaRPr lang="en-IN" sz="1800" b="0" i="0" kern="1200"/>
        </a:p>
      </dsp:txBody>
      <dsp:txXfrm>
        <a:off x="29321" y="3336108"/>
        <a:ext cx="2474710" cy="542003"/>
      </dsp:txXfrm>
    </dsp:sp>
    <dsp:sp modelId="{38788C6D-EA20-4D73-A9FE-192F92602A02}">
      <dsp:nvSpPr>
        <dsp:cNvPr id="0" name=""/>
        <dsp:cNvSpPr/>
      </dsp:nvSpPr>
      <dsp:spPr>
        <a:xfrm>
          <a:off x="2612160" y="3967497"/>
          <a:ext cx="8272887" cy="600645"/>
        </a:xfrm>
        <a:prstGeom prst="rightArrow">
          <a:avLst>
            <a:gd name="adj1" fmla="val 75000"/>
            <a:gd name="adj2" fmla="val 5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430" tIns="11430" rIns="11430" bIns="11430" numCol="1" spcCol="1270" anchor="t" anchorCtr="0">
          <a:noAutofit/>
        </a:bodyPr>
        <a:lstStyle/>
        <a:p>
          <a:pPr marL="171450" lvl="1" indent="-171450" algn="l" defTabSz="800100">
            <a:lnSpc>
              <a:spcPct val="100000"/>
            </a:lnSpc>
            <a:spcBef>
              <a:spcPct val="0"/>
            </a:spcBef>
            <a:spcAft>
              <a:spcPts val="0"/>
            </a:spcAft>
            <a:buFont typeface="+mj-lt"/>
            <a:buAutoNum type="arabicPeriod"/>
          </a:pPr>
          <a:r>
            <a:rPr lang="en-US" sz="1800" b="0" i="0" kern="1200"/>
            <a:t>Vision systems for robotic navigation, object manipulation, and assembly.</a:t>
          </a:r>
        </a:p>
      </dsp:txBody>
      <dsp:txXfrm>
        <a:off x="2612160" y="4042578"/>
        <a:ext cx="8047645" cy="450483"/>
      </dsp:txXfrm>
    </dsp:sp>
    <dsp:sp modelId="{448CB49A-6834-4BA2-B19D-24FE92C3F8B8}">
      <dsp:nvSpPr>
        <dsp:cNvPr id="0" name=""/>
        <dsp:cNvSpPr/>
      </dsp:nvSpPr>
      <dsp:spPr>
        <a:xfrm>
          <a:off x="0" y="3967497"/>
          <a:ext cx="2533352" cy="60064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100000"/>
            </a:lnSpc>
            <a:spcBef>
              <a:spcPct val="0"/>
            </a:spcBef>
            <a:spcAft>
              <a:spcPts val="0"/>
            </a:spcAft>
            <a:buFont typeface="+mj-lt"/>
            <a:buNone/>
          </a:pPr>
          <a:r>
            <a:rPr lang="en-IN" sz="1800" b="1" i="0" kern="1200"/>
            <a:t>Robotics:</a:t>
          </a:r>
          <a:endParaRPr lang="en-IN" sz="1800" b="0" i="0" kern="1200"/>
        </a:p>
      </dsp:txBody>
      <dsp:txXfrm>
        <a:off x="29321" y="3996818"/>
        <a:ext cx="2474710" cy="542003"/>
      </dsp:txXfrm>
    </dsp:sp>
    <dsp:sp modelId="{16FB6902-4EF2-48D1-9B20-188AEB7575CC}">
      <dsp:nvSpPr>
        <dsp:cNvPr id="0" name=""/>
        <dsp:cNvSpPr/>
      </dsp:nvSpPr>
      <dsp:spPr>
        <a:xfrm>
          <a:off x="2612160" y="4628207"/>
          <a:ext cx="8272887" cy="600645"/>
        </a:xfrm>
        <a:prstGeom prst="rightArrow">
          <a:avLst>
            <a:gd name="adj1" fmla="val 75000"/>
            <a:gd name="adj2" fmla="val 5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430" tIns="11430" rIns="11430" bIns="11430" numCol="1" spcCol="1270" anchor="t" anchorCtr="0">
          <a:noAutofit/>
        </a:bodyPr>
        <a:lstStyle/>
        <a:p>
          <a:pPr marL="171450" lvl="1" indent="-171450" algn="l" defTabSz="800100">
            <a:lnSpc>
              <a:spcPct val="100000"/>
            </a:lnSpc>
            <a:spcBef>
              <a:spcPct val="0"/>
            </a:spcBef>
            <a:spcAft>
              <a:spcPts val="0"/>
            </a:spcAft>
            <a:buFont typeface="+mj-lt"/>
            <a:buAutoNum type="arabicPeriod"/>
          </a:pPr>
          <a:r>
            <a:rPr lang="en-US" sz="1800" b="0" i="0" kern="1200"/>
            <a:t>Security, authentication, and emotion analysis.</a:t>
          </a:r>
        </a:p>
      </dsp:txBody>
      <dsp:txXfrm>
        <a:off x="2612160" y="4703288"/>
        <a:ext cx="8047645" cy="450483"/>
      </dsp:txXfrm>
    </dsp:sp>
    <dsp:sp modelId="{F7D419BB-8B83-4762-9853-F386C2957A38}">
      <dsp:nvSpPr>
        <dsp:cNvPr id="0" name=""/>
        <dsp:cNvSpPr/>
      </dsp:nvSpPr>
      <dsp:spPr>
        <a:xfrm>
          <a:off x="0" y="4628207"/>
          <a:ext cx="2533352" cy="60064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100000"/>
            </a:lnSpc>
            <a:spcBef>
              <a:spcPct val="0"/>
            </a:spcBef>
            <a:spcAft>
              <a:spcPts val="0"/>
            </a:spcAft>
            <a:buFont typeface="+mj-lt"/>
            <a:buNone/>
          </a:pPr>
          <a:r>
            <a:rPr lang="en-IN" sz="1800" b="1" i="0" kern="1200"/>
            <a:t>Facial Recognition:</a:t>
          </a:r>
          <a:endParaRPr lang="en-IN" sz="1800" b="0" i="0" kern="1200"/>
        </a:p>
      </dsp:txBody>
      <dsp:txXfrm>
        <a:off x="29321" y="4657528"/>
        <a:ext cx="2474710" cy="542003"/>
      </dsp:txXfrm>
    </dsp:sp>
    <dsp:sp modelId="{13E74D3B-1F9A-4DC2-B6FC-663B70ED2095}">
      <dsp:nvSpPr>
        <dsp:cNvPr id="0" name=""/>
        <dsp:cNvSpPr/>
      </dsp:nvSpPr>
      <dsp:spPr>
        <a:xfrm>
          <a:off x="2612160" y="5288917"/>
          <a:ext cx="8272887" cy="600645"/>
        </a:xfrm>
        <a:prstGeom prst="rightArrow">
          <a:avLst>
            <a:gd name="adj1" fmla="val 75000"/>
            <a:gd name="adj2" fmla="val 5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430" tIns="11430" rIns="11430" bIns="11430" numCol="1" spcCol="1270" anchor="t" anchorCtr="0">
          <a:noAutofit/>
        </a:bodyPr>
        <a:lstStyle/>
        <a:p>
          <a:pPr marL="171450" lvl="1" indent="-171450" algn="l" defTabSz="800100">
            <a:lnSpc>
              <a:spcPct val="100000"/>
            </a:lnSpc>
            <a:spcBef>
              <a:spcPct val="0"/>
            </a:spcBef>
            <a:spcAft>
              <a:spcPts val="0"/>
            </a:spcAft>
            <a:buFont typeface="+mj-lt"/>
            <a:buAutoNum type="arabicPeriod"/>
          </a:pPr>
          <a:r>
            <a:rPr lang="en-US" sz="1800" b="0" i="0" kern="1200"/>
            <a:t>Gesture recognition, facial expression analysis, and gaze tracking.</a:t>
          </a:r>
        </a:p>
      </dsp:txBody>
      <dsp:txXfrm>
        <a:off x="2612160" y="5363998"/>
        <a:ext cx="8047645" cy="450483"/>
      </dsp:txXfrm>
    </dsp:sp>
    <dsp:sp modelId="{E3E8CB01-4258-4044-BB04-1160D5F21505}">
      <dsp:nvSpPr>
        <dsp:cNvPr id="0" name=""/>
        <dsp:cNvSpPr/>
      </dsp:nvSpPr>
      <dsp:spPr>
        <a:xfrm>
          <a:off x="0" y="5288917"/>
          <a:ext cx="2533352" cy="60064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100000"/>
            </a:lnSpc>
            <a:spcBef>
              <a:spcPct val="0"/>
            </a:spcBef>
            <a:spcAft>
              <a:spcPts val="0"/>
            </a:spcAft>
            <a:buFont typeface="+mj-lt"/>
            <a:buNone/>
          </a:pPr>
          <a:r>
            <a:rPr lang="en-IN" sz="1800" b="1" i="0" kern="1200"/>
            <a:t>Human-Computer Interaction:</a:t>
          </a:r>
          <a:endParaRPr lang="en-IN" sz="1800" b="0" i="0" kern="1200"/>
        </a:p>
      </dsp:txBody>
      <dsp:txXfrm>
        <a:off x="29321" y="5318238"/>
        <a:ext cx="2474710" cy="542003"/>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18223A7-ED6F-4EDE-A53C-9324F48DB05A}">
      <dsp:nvSpPr>
        <dsp:cNvPr id="0" name=""/>
        <dsp:cNvSpPr/>
      </dsp:nvSpPr>
      <dsp:spPr>
        <a:xfrm>
          <a:off x="0" y="100955"/>
          <a:ext cx="2901156" cy="2669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35560" rIns="99568" bIns="35560" numCol="1" spcCol="1270" anchor="ctr" anchorCtr="0">
          <a:noAutofit/>
        </a:bodyPr>
        <a:lstStyle/>
        <a:p>
          <a:pPr marL="0" lvl="0" indent="0" algn="r" defTabSz="622300">
            <a:lnSpc>
              <a:spcPct val="100000"/>
            </a:lnSpc>
            <a:spcBef>
              <a:spcPct val="0"/>
            </a:spcBef>
            <a:spcAft>
              <a:spcPts val="0"/>
            </a:spcAft>
            <a:buFont typeface="+mj-lt"/>
            <a:buNone/>
          </a:pPr>
          <a:r>
            <a:rPr lang="en-IN" sz="1400" b="1" i="0" kern="1200" dirty="0"/>
            <a:t>Tokenization:</a:t>
          </a:r>
          <a:endParaRPr lang="en-IN" sz="1400" kern="1200" dirty="0"/>
        </a:p>
      </dsp:txBody>
      <dsp:txXfrm>
        <a:off x="0" y="100955"/>
        <a:ext cx="2901156" cy="266932"/>
      </dsp:txXfrm>
    </dsp:sp>
    <dsp:sp modelId="{674AF9F4-8B6B-45D8-B8B5-A999E250A275}">
      <dsp:nvSpPr>
        <dsp:cNvPr id="0" name=""/>
        <dsp:cNvSpPr/>
      </dsp:nvSpPr>
      <dsp:spPr>
        <a:xfrm>
          <a:off x="2901156" y="855"/>
          <a:ext cx="580231" cy="467132"/>
        </a:xfrm>
        <a:prstGeom prst="leftBrace">
          <a:avLst>
            <a:gd name="adj1" fmla="val 35000"/>
            <a:gd name="adj2" fmla="val 5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8E56AFF-C14B-4A77-AAC5-4AA1B6750D59}">
      <dsp:nvSpPr>
        <dsp:cNvPr id="0" name=""/>
        <dsp:cNvSpPr/>
      </dsp:nvSpPr>
      <dsp:spPr>
        <a:xfrm>
          <a:off x="3713479" y="855"/>
          <a:ext cx="7891145" cy="46713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114300" lvl="1" indent="-114300" algn="l" defTabSz="622300">
            <a:lnSpc>
              <a:spcPct val="100000"/>
            </a:lnSpc>
            <a:spcBef>
              <a:spcPct val="0"/>
            </a:spcBef>
            <a:spcAft>
              <a:spcPts val="0"/>
            </a:spcAft>
            <a:buFont typeface="+mj-lt"/>
            <a:buAutoNum type="arabicPeriod"/>
          </a:pPr>
          <a:r>
            <a:rPr lang="en-US" sz="1400" b="0" i="1" kern="1200"/>
            <a:t>Definition:</a:t>
          </a:r>
          <a:r>
            <a:rPr lang="en-US" sz="1400" b="0" i="0" kern="1200"/>
            <a:t> Breaking down a text into smaller units, such as words or sentences.</a:t>
          </a:r>
        </a:p>
        <a:p>
          <a:pPr marL="57150" lvl="1" indent="-57150" algn="l" defTabSz="488950">
            <a:lnSpc>
              <a:spcPct val="100000"/>
            </a:lnSpc>
            <a:spcBef>
              <a:spcPct val="0"/>
            </a:spcBef>
            <a:spcAft>
              <a:spcPts val="0"/>
            </a:spcAft>
            <a:buFont typeface="+mj-lt"/>
            <a:buAutoNum type="arabicPeriod"/>
          </a:pPr>
          <a:r>
            <a:rPr lang="en-US" sz="1100" b="0" i="1" kern="1200"/>
            <a:t>Importance:</a:t>
          </a:r>
          <a:r>
            <a:rPr lang="en-US" sz="1100" b="0" i="0" kern="1200"/>
            <a:t> Facilitates analysis and understanding of text by identifying individual elements.</a:t>
          </a:r>
        </a:p>
      </dsp:txBody>
      <dsp:txXfrm>
        <a:off x="3713479" y="855"/>
        <a:ext cx="7891145" cy="467132"/>
      </dsp:txXfrm>
    </dsp:sp>
    <dsp:sp modelId="{F7CB8205-CD2F-44F5-A7D4-13DE4B20CAC2}">
      <dsp:nvSpPr>
        <dsp:cNvPr id="0" name=""/>
        <dsp:cNvSpPr/>
      </dsp:nvSpPr>
      <dsp:spPr>
        <a:xfrm>
          <a:off x="0" y="585735"/>
          <a:ext cx="2901156" cy="2669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35560" rIns="99568" bIns="35560" numCol="1" spcCol="1270" anchor="ctr" anchorCtr="0">
          <a:noAutofit/>
        </a:bodyPr>
        <a:lstStyle/>
        <a:p>
          <a:pPr marL="0" lvl="0" indent="0" algn="r" defTabSz="622300">
            <a:lnSpc>
              <a:spcPct val="100000"/>
            </a:lnSpc>
            <a:spcBef>
              <a:spcPct val="0"/>
            </a:spcBef>
            <a:spcAft>
              <a:spcPts val="0"/>
            </a:spcAft>
            <a:buFont typeface="+mj-lt"/>
            <a:buNone/>
          </a:pPr>
          <a:r>
            <a:rPr lang="en-IN" sz="1400" b="1" i="0" kern="1200" dirty="0"/>
            <a:t>Part-of-Speech Tagging:</a:t>
          </a:r>
          <a:endParaRPr lang="en-IN" sz="1400" b="0" i="0" kern="1200" dirty="0"/>
        </a:p>
      </dsp:txBody>
      <dsp:txXfrm>
        <a:off x="0" y="585735"/>
        <a:ext cx="2901156" cy="266932"/>
      </dsp:txXfrm>
    </dsp:sp>
    <dsp:sp modelId="{DDE3CF00-5BCA-4518-9AFA-DA64C3BB3930}">
      <dsp:nvSpPr>
        <dsp:cNvPr id="0" name=""/>
        <dsp:cNvSpPr/>
      </dsp:nvSpPr>
      <dsp:spPr>
        <a:xfrm>
          <a:off x="2901156" y="485636"/>
          <a:ext cx="580231" cy="467132"/>
        </a:xfrm>
        <a:prstGeom prst="leftBrace">
          <a:avLst>
            <a:gd name="adj1" fmla="val 35000"/>
            <a:gd name="adj2" fmla="val 5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D5EF1FB-A1A2-421D-96CC-DC65BE329CB1}">
      <dsp:nvSpPr>
        <dsp:cNvPr id="0" name=""/>
        <dsp:cNvSpPr/>
      </dsp:nvSpPr>
      <dsp:spPr>
        <a:xfrm>
          <a:off x="3713479" y="485636"/>
          <a:ext cx="7891145" cy="46713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114300" lvl="1" indent="-114300" algn="l" defTabSz="622300">
            <a:lnSpc>
              <a:spcPct val="100000"/>
            </a:lnSpc>
            <a:spcBef>
              <a:spcPct val="0"/>
            </a:spcBef>
            <a:spcAft>
              <a:spcPts val="0"/>
            </a:spcAft>
            <a:buFont typeface="+mj-lt"/>
            <a:buAutoNum type="arabicPeriod"/>
          </a:pPr>
          <a:r>
            <a:rPr lang="en-US" sz="1400" b="0" i="1" kern="1200"/>
            <a:t>Definition:</a:t>
          </a:r>
          <a:r>
            <a:rPr lang="en-US" sz="1400" b="0" i="0" kern="1200"/>
            <a:t> Assigning grammatical categories (e.g., nouns, verbs, adjectives) to words in a sentence.</a:t>
          </a:r>
        </a:p>
        <a:p>
          <a:pPr marL="57150" lvl="1" indent="-57150" algn="l" defTabSz="488950">
            <a:lnSpc>
              <a:spcPct val="100000"/>
            </a:lnSpc>
            <a:spcBef>
              <a:spcPct val="0"/>
            </a:spcBef>
            <a:spcAft>
              <a:spcPts val="0"/>
            </a:spcAft>
            <a:buFont typeface="+mj-lt"/>
            <a:buAutoNum type="arabicPeriod"/>
          </a:pPr>
          <a:r>
            <a:rPr lang="en-US" sz="1100" b="0" i="1" kern="1200" dirty="0"/>
            <a:t>Applications:</a:t>
          </a:r>
          <a:r>
            <a:rPr lang="en-US" sz="1100" b="0" i="0" kern="1200" dirty="0"/>
            <a:t> Helps in syntactic analysis and understanding the structure of sentences.</a:t>
          </a:r>
        </a:p>
      </dsp:txBody>
      <dsp:txXfrm>
        <a:off x="3713479" y="485636"/>
        <a:ext cx="7891145" cy="467132"/>
      </dsp:txXfrm>
    </dsp:sp>
    <dsp:sp modelId="{13B678A5-4A8C-43FA-8ED9-AA18274CCE03}">
      <dsp:nvSpPr>
        <dsp:cNvPr id="0" name=""/>
        <dsp:cNvSpPr/>
      </dsp:nvSpPr>
      <dsp:spPr>
        <a:xfrm>
          <a:off x="0" y="970416"/>
          <a:ext cx="2901156" cy="4853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35560" rIns="99568" bIns="35560" numCol="1" spcCol="1270" anchor="ctr" anchorCtr="0">
          <a:noAutofit/>
        </a:bodyPr>
        <a:lstStyle/>
        <a:p>
          <a:pPr marL="0" lvl="0" indent="0" algn="r" defTabSz="622300">
            <a:lnSpc>
              <a:spcPct val="100000"/>
            </a:lnSpc>
            <a:spcBef>
              <a:spcPct val="0"/>
            </a:spcBef>
            <a:spcAft>
              <a:spcPts val="0"/>
            </a:spcAft>
            <a:buFont typeface="+mj-lt"/>
            <a:buNone/>
          </a:pPr>
          <a:r>
            <a:rPr lang="en-IN" sz="1400" b="1" i="0" kern="1200"/>
            <a:t>Named Entity Recognition (NER):</a:t>
          </a:r>
          <a:endParaRPr lang="en-IN" sz="1400" b="0" i="0" kern="1200"/>
        </a:p>
      </dsp:txBody>
      <dsp:txXfrm>
        <a:off x="0" y="970416"/>
        <a:ext cx="2901156" cy="485332"/>
      </dsp:txXfrm>
    </dsp:sp>
    <dsp:sp modelId="{A9DCB17B-49DD-47DC-8069-5BBCD07DD4A8}">
      <dsp:nvSpPr>
        <dsp:cNvPr id="0" name=""/>
        <dsp:cNvSpPr/>
      </dsp:nvSpPr>
      <dsp:spPr>
        <a:xfrm>
          <a:off x="2901156" y="970416"/>
          <a:ext cx="580231" cy="485332"/>
        </a:xfrm>
        <a:prstGeom prst="leftBrace">
          <a:avLst>
            <a:gd name="adj1" fmla="val 35000"/>
            <a:gd name="adj2" fmla="val 5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96733AE-53FD-4CDB-8B07-04E6AC002670}">
      <dsp:nvSpPr>
        <dsp:cNvPr id="0" name=""/>
        <dsp:cNvSpPr/>
      </dsp:nvSpPr>
      <dsp:spPr>
        <a:xfrm>
          <a:off x="3713479" y="970416"/>
          <a:ext cx="7891145" cy="48533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114300" lvl="1" indent="-114300" algn="l" defTabSz="622300">
            <a:lnSpc>
              <a:spcPct val="100000"/>
            </a:lnSpc>
            <a:spcBef>
              <a:spcPct val="0"/>
            </a:spcBef>
            <a:spcAft>
              <a:spcPts val="0"/>
            </a:spcAft>
            <a:buFont typeface="+mj-lt"/>
            <a:buAutoNum type="arabicPeriod"/>
          </a:pPr>
          <a:r>
            <a:rPr lang="en-US" sz="1400" b="0" i="1" kern="1200"/>
            <a:t>Definition:</a:t>
          </a:r>
          <a:r>
            <a:rPr lang="en-US" sz="1400" b="0" i="0" kern="1200"/>
            <a:t> Identifying and classifying named entities (e.g., persons, organizations, locations) in text.</a:t>
          </a:r>
        </a:p>
        <a:p>
          <a:pPr marL="57150" lvl="1" indent="-57150" algn="l" defTabSz="488950">
            <a:lnSpc>
              <a:spcPct val="100000"/>
            </a:lnSpc>
            <a:spcBef>
              <a:spcPct val="0"/>
            </a:spcBef>
            <a:spcAft>
              <a:spcPts val="0"/>
            </a:spcAft>
            <a:buFont typeface="+mj-lt"/>
            <a:buAutoNum type="arabicPeriod"/>
          </a:pPr>
          <a:r>
            <a:rPr lang="en-US" sz="1100" b="0" i="1" kern="1200"/>
            <a:t>Applications:</a:t>
          </a:r>
          <a:r>
            <a:rPr lang="en-US" sz="1100" b="0" i="0" kern="1200"/>
            <a:t> Information extraction, entity linking, and question answering.</a:t>
          </a:r>
        </a:p>
      </dsp:txBody>
      <dsp:txXfrm>
        <a:off x="3713479" y="970416"/>
        <a:ext cx="7891145" cy="485332"/>
      </dsp:txXfrm>
    </dsp:sp>
    <dsp:sp modelId="{F8497116-E8BF-426F-B4C2-59827266915D}">
      <dsp:nvSpPr>
        <dsp:cNvPr id="0" name=""/>
        <dsp:cNvSpPr/>
      </dsp:nvSpPr>
      <dsp:spPr>
        <a:xfrm>
          <a:off x="0" y="1573496"/>
          <a:ext cx="2901156" cy="2669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35560" rIns="99568" bIns="35560" numCol="1" spcCol="1270" anchor="ctr" anchorCtr="0">
          <a:noAutofit/>
        </a:bodyPr>
        <a:lstStyle/>
        <a:p>
          <a:pPr marL="0" lvl="0" indent="0" algn="r" defTabSz="622300">
            <a:lnSpc>
              <a:spcPct val="100000"/>
            </a:lnSpc>
            <a:spcBef>
              <a:spcPct val="0"/>
            </a:spcBef>
            <a:spcAft>
              <a:spcPts val="0"/>
            </a:spcAft>
            <a:buFont typeface="+mj-lt"/>
            <a:buNone/>
          </a:pPr>
          <a:r>
            <a:rPr lang="en-IN" sz="1400" b="1" i="0" kern="1200"/>
            <a:t>Syntax and Parsing:</a:t>
          </a:r>
          <a:endParaRPr lang="en-IN" sz="1400" b="0" i="0" kern="1200"/>
        </a:p>
      </dsp:txBody>
      <dsp:txXfrm>
        <a:off x="0" y="1573496"/>
        <a:ext cx="2901156" cy="266932"/>
      </dsp:txXfrm>
    </dsp:sp>
    <dsp:sp modelId="{92E963EA-1972-4B6C-A2F4-33AB304E16A2}">
      <dsp:nvSpPr>
        <dsp:cNvPr id="0" name=""/>
        <dsp:cNvSpPr/>
      </dsp:nvSpPr>
      <dsp:spPr>
        <a:xfrm>
          <a:off x="2901156" y="1473397"/>
          <a:ext cx="580231" cy="467132"/>
        </a:xfrm>
        <a:prstGeom prst="leftBrace">
          <a:avLst>
            <a:gd name="adj1" fmla="val 35000"/>
            <a:gd name="adj2" fmla="val 5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6983B64-A6EC-4EF9-B2CA-333527BCD948}">
      <dsp:nvSpPr>
        <dsp:cNvPr id="0" name=""/>
        <dsp:cNvSpPr/>
      </dsp:nvSpPr>
      <dsp:spPr>
        <a:xfrm>
          <a:off x="3713479" y="1473397"/>
          <a:ext cx="7891145" cy="46713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114300" lvl="1" indent="-114300" algn="l" defTabSz="622300">
            <a:lnSpc>
              <a:spcPct val="100000"/>
            </a:lnSpc>
            <a:spcBef>
              <a:spcPct val="0"/>
            </a:spcBef>
            <a:spcAft>
              <a:spcPts val="0"/>
            </a:spcAft>
            <a:buFont typeface="+mj-lt"/>
            <a:buAutoNum type="arabicPeriod"/>
          </a:pPr>
          <a:r>
            <a:rPr lang="en-US" sz="1400" b="0" i="1" kern="1200"/>
            <a:t>Definition:</a:t>
          </a:r>
          <a:r>
            <a:rPr lang="en-US" sz="1400" b="0" i="0" kern="1200"/>
            <a:t> Analyzing the grammatical structure of sentences to understand their syntactic relationships.</a:t>
          </a:r>
        </a:p>
        <a:p>
          <a:pPr marL="57150" lvl="1" indent="-57150" algn="l" defTabSz="488950">
            <a:lnSpc>
              <a:spcPct val="100000"/>
            </a:lnSpc>
            <a:spcBef>
              <a:spcPct val="0"/>
            </a:spcBef>
            <a:spcAft>
              <a:spcPts val="0"/>
            </a:spcAft>
            <a:buFont typeface="+mj-lt"/>
            <a:buAutoNum type="arabicPeriod"/>
          </a:pPr>
          <a:r>
            <a:rPr lang="en-US" sz="1100" b="0" i="1" kern="1200"/>
            <a:t>Importance:</a:t>
          </a:r>
          <a:r>
            <a:rPr lang="en-US" sz="1100" b="0" i="0" kern="1200"/>
            <a:t> Helps in constructing a meaningful representation of the text.</a:t>
          </a:r>
        </a:p>
      </dsp:txBody>
      <dsp:txXfrm>
        <a:off x="3713479" y="1473397"/>
        <a:ext cx="7891145" cy="467132"/>
      </dsp:txXfrm>
    </dsp:sp>
    <dsp:sp modelId="{613609BE-5900-4C69-BAA7-0067F08D9118}">
      <dsp:nvSpPr>
        <dsp:cNvPr id="0" name=""/>
        <dsp:cNvSpPr/>
      </dsp:nvSpPr>
      <dsp:spPr>
        <a:xfrm>
          <a:off x="0" y="2058277"/>
          <a:ext cx="2901156" cy="2669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35560" rIns="99568" bIns="35560" numCol="1" spcCol="1270" anchor="ctr" anchorCtr="0">
          <a:noAutofit/>
        </a:bodyPr>
        <a:lstStyle/>
        <a:p>
          <a:pPr marL="0" lvl="0" indent="0" algn="r" defTabSz="622300">
            <a:lnSpc>
              <a:spcPct val="100000"/>
            </a:lnSpc>
            <a:spcBef>
              <a:spcPct val="0"/>
            </a:spcBef>
            <a:spcAft>
              <a:spcPts val="0"/>
            </a:spcAft>
            <a:buFont typeface="+mj-lt"/>
            <a:buNone/>
          </a:pPr>
          <a:r>
            <a:rPr lang="en-IN" sz="1400" b="1" i="0" kern="1200"/>
            <a:t>Semantic Analysis:</a:t>
          </a:r>
          <a:endParaRPr lang="en-IN" sz="1400" b="0" i="0" kern="1200"/>
        </a:p>
      </dsp:txBody>
      <dsp:txXfrm>
        <a:off x="0" y="2058277"/>
        <a:ext cx="2901156" cy="266932"/>
      </dsp:txXfrm>
    </dsp:sp>
    <dsp:sp modelId="{C9E57916-9F0A-4F53-BFB1-A9F5B1FEF0E2}">
      <dsp:nvSpPr>
        <dsp:cNvPr id="0" name=""/>
        <dsp:cNvSpPr/>
      </dsp:nvSpPr>
      <dsp:spPr>
        <a:xfrm>
          <a:off x="2901156" y="1958177"/>
          <a:ext cx="580231" cy="467132"/>
        </a:xfrm>
        <a:prstGeom prst="leftBrace">
          <a:avLst>
            <a:gd name="adj1" fmla="val 35000"/>
            <a:gd name="adj2" fmla="val 5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D70057D-EFA2-47EC-8CEF-BD8A69FE5A03}">
      <dsp:nvSpPr>
        <dsp:cNvPr id="0" name=""/>
        <dsp:cNvSpPr/>
      </dsp:nvSpPr>
      <dsp:spPr>
        <a:xfrm>
          <a:off x="3713479" y="1958177"/>
          <a:ext cx="7891145" cy="46713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114300" lvl="1" indent="-114300" algn="l" defTabSz="622300">
            <a:lnSpc>
              <a:spcPct val="100000"/>
            </a:lnSpc>
            <a:spcBef>
              <a:spcPct val="0"/>
            </a:spcBef>
            <a:spcAft>
              <a:spcPts val="0"/>
            </a:spcAft>
            <a:buFont typeface="+mj-lt"/>
            <a:buAutoNum type="arabicPeriod"/>
          </a:pPr>
          <a:r>
            <a:rPr lang="en-US" sz="1400" b="0" i="1" kern="1200"/>
            <a:t>Definition:</a:t>
          </a:r>
          <a:r>
            <a:rPr lang="en-US" sz="1400" b="0" i="0" kern="1200"/>
            <a:t> Understanding the meaning of words, phrases, and sentences in a given context.</a:t>
          </a:r>
        </a:p>
        <a:p>
          <a:pPr marL="57150" lvl="1" indent="-57150" algn="l" defTabSz="488950">
            <a:lnSpc>
              <a:spcPct val="100000"/>
            </a:lnSpc>
            <a:spcBef>
              <a:spcPct val="0"/>
            </a:spcBef>
            <a:spcAft>
              <a:spcPts val="0"/>
            </a:spcAft>
            <a:buFont typeface="+mj-lt"/>
            <a:buAutoNum type="arabicPeriod"/>
          </a:pPr>
          <a:r>
            <a:rPr lang="en-US" sz="1100" b="0" i="1" kern="1200"/>
            <a:t>Applications:</a:t>
          </a:r>
          <a:r>
            <a:rPr lang="en-US" sz="1100" b="0" i="0" kern="1200"/>
            <a:t> Sentiment analysis, text summarization, and question answering.</a:t>
          </a:r>
        </a:p>
      </dsp:txBody>
      <dsp:txXfrm>
        <a:off x="3713479" y="1958177"/>
        <a:ext cx="7891145" cy="467132"/>
      </dsp:txXfrm>
    </dsp:sp>
    <dsp:sp modelId="{83A95A72-9C93-4C9D-B701-2AE19E9B0FD8}">
      <dsp:nvSpPr>
        <dsp:cNvPr id="0" name=""/>
        <dsp:cNvSpPr/>
      </dsp:nvSpPr>
      <dsp:spPr>
        <a:xfrm>
          <a:off x="0" y="2626474"/>
          <a:ext cx="2901156" cy="2669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35560" rIns="99568" bIns="35560" numCol="1" spcCol="1270" anchor="ctr" anchorCtr="0">
          <a:noAutofit/>
        </a:bodyPr>
        <a:lstStyle/>
        <a:p>
          <a:pPr marL="0" lvl="0" indent="0" algn="r" defTabSz="622300">
            <a:lnSpc>
              <a:spcPct val="100000"/>
            </a:lnSpc>
            <a:spcBef>
              <a:spcPct val="0"/>
            </a:spcBef>
            <a:spcAft>
              <a:spcPts val="0"/>
            </a:spcAft>
            <a:buFont typeface="+mj-lt"/>
            <a:buNone/>
          </a:pPr>
          <a:r>
            <a:rPr lang="en-IN" sz="1400" b="1" i="0" kern="1200"/>
            <a:t>Word Embeddings:</a:t>
          </a:r>
          <a:endParaRPr lang="en-IN" sz="1400" b="0" i="0" kern="1200"/>
        </a:p>
      </dsp:txBody>
      <dsp:txXfrm>
        <a:off x="0" y="2626474"/>
        <a:ext cx="2901156" cy="266932"/>
      </dsp:txXfrm>
    </dsp:sp>
    <dsp:sp modelId="{B9B66E87-2B4D-47BB-9C52-880CD9AD0FF1}">
      <dsp:nvSpPr>
        <dsp:cNvPr id="0" name=""/>
        <dsp:cNvSpPr/>
      </dsp:nvSpPr>
      <dsp:spPr>
        <a:xfrm>
          <a:off x="2901156" y="2442958"/>
          <a:ext cx="580231" cy="633964"/>
        </a:xfrm>
        <a:prstGeom prst="leftBrace">
          <a:avLst>
            <a:gd name="adj1" fmla="val 35000"/>
            <a:gd name="adj2" fmla="val 5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BD93C5A-A9CA-4194-B01D-B2A6F7ABE7EF}">
      <dsp:nvSpPr>
        <dsp:cNvPr id="0" name=""/>
        <dsp:cNvSpPr/>
      </dsp:nvSpPr>
      <dsp:spPr>
        <a:xfrm>
          <a:off x="3713479" y="2442958"/>
          <a:ext cx="7891145" cy="63396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114300" lvl="1" indent="-114300" algn="l" defTabSz="622300">
            <a:lnSpc>
              <a:spcPct val="100000"/>
            </a:lnSpc>
            <a:spcBef>
              <a:spcPct val="0"/>
            </a:spcBef>
            <a:spcAft>
              <a:spcPts val="0"/>
            </a:spcAft>
            <a:buFont typeface="+mj-lt"/>
            <a:buAutoNum type="arabicPeriod"/>
          </a:pPr>
          <a:r>
            <a:rPr lang="en-US" sz="1400" b="0" i="1" kern="1200"/>
            <a:t>Definition:</a:t>
          </a:r>
          <a:r>
            <a:rPr lang="en-US" sz="1400" b="0" i="0" kern="1200"/>
            <a:t> Representing words as vectors in a continuous vector space.</a:t>
          </a:r>
        </a:p>
        <a:p>
          <a:pPr marL="57150" lvl="1" indent="-57150" algn="l" defTabSz="488950">
            <a:lnSpc>
              <a:spcPct val="100000"/>
            </a:lnSpc>
            <a:spcBef>
              <a:spcPct val="0"/>
            </a:spcBef>
            <a:spcAft>
              <a:spcPts val="0"/>
            </a:spcAft>
            <a:buFont typeface="+mj-lt"/>
            <a:buAutoNum type="arabicPeriod"/>
          </a:pPr>
          <a:r>
            <a:rPr lang="en-US" sz="1100" b="0" i="1" kern="1200"/>
            <a:t>Techniques:</a:t>
          </a:r>
          <a:r>
            <a:rPr lang="en-US" sz="1100" b="0" i="0" kern="1200"/>
            <a:t> Word2Vec, GloVe, and FastText.</a:t>
          </a:r>
        </a:p>
        <a:p>
          <a:pPr marL="57150" lvl="1" indent="-57150" algn="l" defTabSz="488950">
            <a:lnSpc>
              <a:spcPct val="100000"/>
            </a:lnSpc>
            <a:spcBef>
              <a:spcPct val="0"/>
            </a:spcBef>
            <a:spcAft>
              <a:spcPts val="0"/>
            </a:spcAft>
            <a:buFont typeface="+mj-lt"/>
            <a:buAutoNum type="arabicPeriod"/>
          </a:pPr>
          <a:r>
            <a:rPr lang="en-US" sz="1100" b="0" i="1" kern="1200"/>
            <a:t>Applications:</a:t>
          </a:r>
          <a:r>
            <a:rPr lang="en-US" sz="1100" b="0" i="0" kern="1200"/>
            <a:t> Improves semantic representation and similarity analysis.</a:t>
          </a:r>
        </a:p>
      </dsp:txBody>
      <dsp:txXfrm>
        <a:off x="3713479" y="2442958"/>
        <a:ext cx="7891145" cy="633964"/>
      </dsp:txXfrm>
    </dsp:sp>
    <dsp:sp modelId="{1039AFC5-A10F-4FA3-9665-4D0924D920B2}">
      <dsp:nvSpPr>
        <dsp:cNvPr id="0" name=""/>
        <dsp:cNvSpPr/>
      </dsp:nvSpPr>
      <dsp:spPr>
        <a:xfrm>
          <a:off x="0" y="3194671"/>
          <a:ext cx="2901156" cy="2669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35560" rIns="99568" bIns="35560" numCol="1" spcCol="1270" anchor="ctr" anchorCtr="0">
          <a:noAutofit/>
        </a:bodyPr>
        <a:lstStyle/>
        <a:p>
          <a:pPr marL="0" lvl="0" indent="0" algn="r" defTabSz="622300">
            <a:lnSpc>
              <a:spcPct val="100000"/>
            </a:lnSpc>
            <a:spcBef>
              <a:spcPct val="0"/>
            </a:spcBef>
            <a:spcAft>
              <a:spcPts val="0"/>
            </a:spcAft>
            <a:buFont typeface="+mj-lt"/>
            <a:buNone/>
          </a:pPr>
          <a:r>
            <a:rPr lang="en-IN" sz="1400" b="1" i="0" kern="1200"/>
            <a:t>Machine Translation:</a:t>
          </a:r>
          <a:endParaRPr lang="en-IN" sz="1400" b="0" i="0" kern="1200"/>
        </a:p>
      </dsp:txBody>
      <dsp:txXfrm>
        <a:off x="0" y="3194671"/>
        <a:ext cx="2901156" cy="266932"/>
      </dsp:txXfrm>
    </dsp:sp>
    <dsp:sp modelId="{0FD91B3D-567B-43E6-8B41-DC180AD4B0A8}">
      <dsp:nvSpPr>
        <dsp:cNvPr id="0" name=""/>
        <dsp:cNvSpPr/>
      </dsp:nvSpPr>
      <dsp:spPr>
        <a:xfrm>
          <a:off x="2901156" y="3094571"/>
          <a:ext cx="580231" cy="467132"/>
        </a:xfrm>
        <a:prstGeom prst="leftBrace">
          <a:avLst>
            <a:gd name="adj1" fmla="val 35000"/>
            <a:gd name="adj2" fmla="val 5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BED3587-4015-4E40-9AAD-CFD5C668DCF2}">
      <dsp:nvSpPr>
        <dsp:cNvPr id="0" name=""/>
        <dsp:cNvSpPr/>
      </dsp:nvSpPr>
      <dsp:spPr>
        <a:xfrm>
          <a:off x="3713479" y="3094571"/>
          <a:ext cx="7891145" cy="46713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114300" lvl="1" indent="-114300" algn="l" defTabSz="622300">
            <a:lnSpc>
              <a:spcPct val="100000"/>
            </a:lnSpc>
            <a:spcBef>
              <a:spcPct val="0"/>
            </a:spcBef>
            <a:spcAft>
              <a:spcPts val="0"/>
            </a:spcAft>
            <a:buFont typeface="+mj-lt"/>
            <a:buAutoNum type="arabicPeriod"/>
          </a:pPr>
          <a:r>
            <a:rPr lang="en-US" sz="1400" b="0" i="1" kern="1200"/>
            <a:t>Definition:</a:t>
          </a:r>
          <a:r>
            <a:rPr lang="en-US" sz="1400" b="0" i="0" kern="1200"/>
            <a:t> Automatically translating text from one language to another.</a:t>
          </a:r>
        </a:p>
        <a:p>
          <a:pPr marL="57150" lvl="1" indent="-57150" algn="l" defTabSz="488950">
            <a:lnSpc>
              <a:spcPct val="100000"/>
            </a:lnSpc>
            <a:spcBef>
              <a:spcPct val="0"/>
            </a:spcBef>
            <a:spcAft>
              <a:spcPts val="0"/>
            </a:spcAft>
            <a:buFont typeface="+mj-lt"/>
            <a:buAutoNum type="arabicPeriod"/>
          </a:pPr>
          <a:r>
            <a:rPr lang="en-US" sz="1100" b="0" i="1" kern="1200"/>
            <a:t>Applications:</a:t>
          </a:r>
          <a:r>
            <a:rPr lang="en-US" sz="1100" b="0" i="0" kern="1200"/>
            <a:t> Google Translate, language localization in software.</a:t>
          </a:r>
        </a:p>
      </dsp:txBody>
      <dsp:txXfrm>
        <a:off x="3713479" y="3094571"/>
        <a:ext cx="7891145" cy="467132"/>
      </dsp:txXfrm>
    </dsp:sp>
    <dsp:sp modelId="{81393921-BA44-4233-A120-24DACE329F9D}">
      <dsp:nvSpPr>
        <dsp:cNvPr id="0" name=""/>
        <dsp:cNvSpPr/>
      </dsp:nvSpPr>
      <dsp:spPr>
        <a:xfrm>
          <a:off x="0" y="3679451"/>
          <a:ext cx="2901156" cy="2669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35560" rIns="99568" bIns="35560" numCol="1" spcCol="1270" anchor="ctr" anchorCtr="0">
          <a:noAutofit/>
        </a:bodyPr>
        <a:lstStyle/>
        <a:p>
          <a:pPr marL="0" lvl="0" indent="0" algn="r" defTabSz="622300">
            <a:lnSpc>
              <a:spcPct val="100000"/>
            </a:lnSpc>
            <a:spcBef>
              <a:spcPct val="0"/>
            </a:spcBef>
            <a:spcAft>
              <a:spcPts val="0"/>
            </a:spcAft>
            <a:buFont typeface="+mj-lt"/>
            <a:buNone/>
          </a:pPr>
          <a:r>
            <a:rPr lang="en-IN" sz="1400" b="1" i="0" kern="1200"/>
            <a:t>Speech Recognition:</a:t>
          </a:r>
          <a:endParaRPr lang="en-IN" sz="1400" b="0" i="0" kern="1200"/>
        </a:p>
      </dsp:txBody>
      <dsp:txXfrm>
        <a:off x="0" y="3679451"/>
        <a:ext cx="2901156" cy="266932"/>
      </dsp:txXfrm>
    </dsp:sp>
    <dsp:sp modelId="{F7A2AB8C-92C7-45EA-A4B1-C4080B97E2DF}">
      <dsp:nvSpPr>
        <dsp:cNvPr id="0" name=""/>
        <dsp:cNvSpPr/>
      </dsp:nvSpPr>
      <dsp:spPr>
        <a:xfrm>
          <a:off x="2901156" y="3579352"/>
          <a:ext cx="580231" cy="467132"/>
        </a:xfrm>
        <a:prstGeom prst="leftBrace">
          <a:avLst>
            <a:gd name="adj1" fmla="val 35000"/>
            <a:gd name="adj2" fmla="val 5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0DD5C8B-58A9-44E3-9B5D-48A3479DFCF4}">
      <dsp:nvSpPr>
        <dsp:cNvPr id="0" name=""/>
        <dsp:cNvSpPr/>
      </dsp:nvSpPr>
      <dsp:spPr>
        <a:xfrm>
          <a:off x="3713479" y="3579352"/>
          <a:ext cx="7891145" cy="46713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114300" lvl="1" indent="-114300" algn="l" defTabSz="622300">
            <a:lnSpc>
              <a:spcPct val="100000"/>
            </a:lnSpc>
            <a:spcBef>
              <a:spcPct val="0"/>
            </a:spcBef>
            <a:spcAft>
              <a:spcPts val="0"/>
            </a:spcAft>
            <a:buFont typeface="+mj-lt"/>
            <a:buAutoNum type="arabicPeriod"/>
          </a:pPr>
          <a:r>
            <a:rPr lang="en-US" sz="1400" b="0" i="1" kern="1200"/>
            <a:t>Definition:</a:t>
          </a:r>
          <a:r>
            <a:rPr lang="en-US" sz="1400" b="0" i="0" kern="1200"/>
            <a:t> Converting spoken language into written text.</a:t>
          </a:r>
        </a:p>
        <a:p>
          <a:pPr marL="57150" lvl="1" indent="-57150" algn="l" defTabSz="488950">
            <a:lnSpc>
              <a:spcPct val="100000"/>
            </a:lnSpc>
            <a:spcBef>
              <a:spcPct val="0"/>
            </a:spcBef>
            <a:spcAft>
              <a:spcPts val="0"/>
            </a:spcAft>
            <a:buFont typeface="+mj-lt"/>
            <a:buAutoNum type="arabicPeriod"/>
          </a:pPr>
          <a:r>
            <a:rPr lang="en-IN" sz="1100" b="0" i="1" kern="1200"/>
            <a:t>Applications:</a:t>
          </a:r>
          <a:r>
            <a:rPr lang="en-IN" sz="1100" b="0" i="0" kern="1200"/>
            <a:t> Virtual assistants (e.g., Siri, Alexa), transcription services.</a:t>
          </a:r>
        </a:p>
      </dsp:txBody>
      <dsp:txXfrm>
        <a:off x="3713479" y="3579352"/>
        <a:ext cx="7891145" cy="467132"/>
      </dsp:txXfrm>
    </dsp:sp>
    <dsp:sp modelId="{DCC50B8F-4145-4B07-9A86-18F5648B0E44}">
      <dsp:nvSpPr>
        <dsp:cNvPr id="0" name=""/>
        <dsp:cNvSpPr/>
      </dsp:nvSpPr>
      <dsp:spPr>
        <a:xfrm>
          <a:off x="0" y="4164232"/>
          <a:ext cx="2901156" cy="2669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35560" rIns="99568" bIns="35560" numCol="1" spcCol="1270" anchor="ctr" anchorCtr="0">
          <a:noAutofit/>
        </a:bodyPr>
        <a:lstStyle/>
        <a:p>
          <a:pPr marL="0" lvl="0" indent="0" algn="r" defTabSz="622300">
            <a:lnSpc>
              <a:spcPct val="100000"/>
            </a:lnSpc>
            <a:spcBef>
              <a:spcPct val="0"/>
            </a:spcBef>
            <a:spcAft>
              <a:spcPts val="0"/>
            </a:spcAft>
            <a:buFont typeface="+mj-lt"/>
            <a:buNone/>
          </a:pPr>
          <a:r>
            <a:rPr lang="en-IN" sz="1400" b="1" i="0" kern="1200"/>
            <a:t>Text Classification:</a:t>
          </a:r>
          <a:endParaRPr lang="en-IN" sz="1400" b="0" i="0" kern="1200"/>
        </a:p>
      </dsp:txBody>
      <dsp:txXfrm>
        <a:off x="0" y="4164232"/>
        <a:ext cx="2901156" cy="266932"/>
      </dsp:txXfrm>
    </dsp:sp>
    <dsp:sp modelId="{3533F0E0-53D2-4286-863B-9E68F4B46E35}">
      <dsp:nvSpPr>
        <dsp:cNvPr id="0" name=""/>
        <dsp:cNvSpPr/>
      </dsp:nvSpPr>
      <dsp:spPr>
        <a:xfrm>
          <a:off x="2901156" y="4064132"/>
          <a:ext cx="580231" cy="467132"/>
        </a:xfrm>
        <a:prstGeom prst="leftBrace">
          <a:avLst>
            <a:gd name="adj1" fmla="val 35000"/>
            <a:gd name="adj2" fmla="val 5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425C710-1090-4AEE-95DC-E5C8D655510D}">
      <dsp:nvSpPr>
        <dsp:cNvPr id="0" name=""/>
        <dsp:cNvSpPr/>
      </dsp:nvSpPr>
      <dsp:spPr>
        <a:xfrm>
          <a:off x="3713479" y="4064132"/>
          <a:ext cx="7891145" cy="46713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114300" lvl="1" indent="-114300" algn="l" defTabSz="622300">
            <a:lnSpc>
              <a:spcPct val="100000"/>
            </a:lnSpc>
            <a:spcBef>
              <a:spcPct val="0"/>
            </a:spcBef>
            <a:spcAft>
              <a:spcPts val="0"/>
            </a:spcAft>
            <a:buFont typeface="+mj-lt"/>
            <a:buAutoNum type="arabicPeriod"/>
          </a:pPr>
          <a:r>
            <a:rPr lang="en-US" sz="1400" b="0" i="1" kern="1200"/>
            <a:t>Definition:</a:t>
          </a:r>
          <a:r>
            <a:rPr lang="en-US" sz="1400" b="0" i="0" kern="1200"/>
            <a:t> Assigning predefined categories or labels to text documents.</a:t>
          </a:r>
        </a:p>
        <a:p>
          <a:pPr marL="57150" lvl="1" indent="-57150" algn="l" defTabSz="488950">
            <a:lnSpc>
              <a:spcPct val="100000"/>
            </a:lnSpc>
            <a:spcBef>
              <a:spcPct val="0"/>
            </a:spcBef>
            <a:spcAft>
              <a:spcPts val="0"/>
            </a:spcAft>
            <a:buFont typeface="+mj-lt"/>
            <a:buAutoNum type="arabicPeriod"/>
          </a:pPr>
          <a:r>
            <a:rPr lang="en-IN" sz="1100" b="0" i="1" kern="1200"/>
            <a:t>Applications:</a:t>
          </a:r>
          <a:r>
            <a:rPr lang="en-IN" sz="1100" b="0" i="0" kern="1200"/>
            <a:t> Spam detection, sentiment analysis, topic categorization.</a:t>
          </a:r>
        </a:p>
      </dsp:txBody>
      <dsp:txXfrm>
        <a:off x="3713479" y="4064132"/>
        <a:ext cx="7891145" cy="467132"/>
      </dsp:txXfrm>
    </dsp:sp>
    <dsp:sp modelId="{68791DEE-3037-4744-B2C8-41A385D82FFA}">
      <dsp:nvSpPr>
        <dsp:cNvPr id="0" name=""/>
        <dsp:cNvSpPr/>
      </dsp:nvSpPr>
      <dsp:spPr>
        <a:xfrm>
          <a:off x="0" y="4649012"/>
          <a:ext cx="2901156" cy="2669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35560" rIns="99568" bIns="35560" numCol="1" spcCol="1270" anchor="ctr" anchorCtr="0">
          <a:noAutofit/>
        </a:bodyPr>
        <a:lstStyle/>
        <a:p>
          <a:pPr marL="0" lvl="0" indent="0" algn="r" defTabSz="622300">
            <a:lnSpc>
              <a:spcPct val="100000"/>
            </a:lnSpc>
            <a:spcBef>
              <a:spcPct val="0"/>
            </a:spcBef>
            <a:spcAft>
              <a:spcPts val="0"/>
            </a:spcAft>
            <a:buFont typeface="+mj-lt"/>
            <a:buNone/>
          </a:pPr>
          <a:r>
            <a:rPr lang="en-IN" sz="1400" b="1" i="0" kern="1200"/>
            <a:t>Question Answering:</a:t>
          </a:r>
          <a:endParaRPr lang="en-IN" sz="1400" b="0" i="0" kern="1200"/>
        </a:p>
      </dsp:txBody>
      <dsp:txXfrm>
        <a:off x="0" y="4649012"/>
        <a:ext cx="2901156" cy="266932"/>
      </dsp:txXfrm>
    </dsp:sp>
    <dsp:sp modelId="{D6F8E312-363E-4AED-8BE6-E28CEF3CD60C}">
      <dsp:nvSpPr>
        <dsp:cNvPr id="0" name=""/>
        <dsp:cNvSpPr/>
      </dsp:nvSpPr>
      <dsp:spPr>
        <a:xfrm>
          <a:off x="2901156" y="4548913"/>
          <a:ext cx="580231" cy="467132"/>
        </a:xfrm>
        <a:prstGeom prst="leftBrace">
          <a:avLst>
            <a:gd name="adj1" fmla="val 35000"/>
            <a:gd name="adj2" fmla="val 5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A2FA8B5-0069-4458-8F37-573B579683C6}">
      <dsp:nvSpPr>
        <dsp:cNvPr id="0" name=""/>
        <dsp:cNvSpPr/>
      </dsp:nvSpPr>
      <dsp:spPr>
        <a:xfrm>
          <a:off x="3713479" y="4548913"/>
          <a:ext cx="7891145" cy="46713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114300" lvl="1" indent="-114300" algn="l" defTabSz="622300">
            <a:lnSpc>
              <a:spcPct val="100000"/>
            </a:lnSpc>
            <a:spcBef>
              <a:spcPct val="0"/>
            </a:spcBef>
            <a:spcAft>
              <a:spcPts val="0"/>
            </a:spcAft>
            <a:buFont typeface="+mj-lt"/>
            <a:buAutoNum type="arabicPeriod"/>
          </a:pPr>
          <a:r>
            <a:rPr lang="en-US" sz="1400" b="0" i="1" kern="1200"/>
            <a:t>Definition:</a:t>
          </a:r>
          <a:r>
            <a:rPr lang="en-US" sz="1400" b="0" i="0" kern="1200"/>
            <a:t> Systems that understand and answer questions posed in natural language.</a:t>
          </a:r>
        </a:p>
        <a:p>
          <a:pPr marL="57150" lvl="1" indent="-57150" algn="l" defTabSz="488950">
            <a:lnSpc>
              <a:spcPct val="100000"/>
            </a:lnSpc>
            <a:spcBef>
              <a:spcPct val="0"/>
            </a:spcBef>
            <a:spcAft>
              <a:spcPts val="0"/>
            </a:spcAft>
            <a:buFont typeface="+mj-lt"/>
            <a:buAutoNum type="arabicPeriod"/>
          </a:pPr>
          <a:r>
            <a:rPr lang="fr-FR" sz="1100" b="0" i="1" kern="1200"/>
            <a:t>Applications:</a:t>
          </a:r>
          <a:r>
            <a:rPr lang="fr-FR" sz="1100" b="0" i="0" kern="1200"/>
            <a:t> Chatbots, virtual assistants, information retrieval.</a:t>
          </a:r>
        </a:p>
      </dsp:txBody>
      <dsp:txXfrm>
        <a:off x="3713479" y="4548913"/>
        <a:ext cx="7891145" cy="467132"/>
      </dsp:txXfrm>
    </dsp:sp>
    <dsp:sp modelId="{6CE86167-3FD0-4467-8163-2123ED6E5F7D}">
      <dsp:nvSpPr>
        <dsp:cNvPr id="0" name=""/>
        <dsp:cNvSpPr/>
      </dsp:nvSpPr>
      <dsp:spPr>
        <a:xfrm>
          <a:off x="0" y="5133793"/>
          <a:ext cx="2901156" cy="2669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35560" rIns="99568" bIns="35560" numCol="1" spcCol="1270" anchor="ctr" anchorCtr="0">
          <a:noAutofit/>
        </a:bodyPr>
        <a:lstStyle/>
        <a:p>
          <a:pPr marL="0" lvl="0" indent="0" algn="r" defTabSz="622300">
            <a:lnSpc>
              <a:spcPct val="100000"/>
            </a:lnSpc>
            <a:spcBef>
              <a:spcPct val="0"/>
            </a:spcBef>
            <a:spcAft>
              <a:spcPts val="0"/>
            </a:spcAft>
            <a:buFont typeface="+mj-lt"/>
            <a:buNone/>
          </a:pPr>
          <a:r>
            <a:rPr lang="en-IN" sz="1400" b="1" i="0" kern="1200"/>
            <a:t>Dialogue Systems:</a:t>
          </a:r>
          <a:endParaRPr lang="en-IN" sz="1400" b="0" i="0" kern="1200"/>
        </a:p>
      </dsp:txBody>
      <dsp:txXfrm>
        <a:off x="0" y="5133793"/>
        <a:ext cx="2901156" cy="266932"/>
      </dsp:txXfrm>
    </dsp:sp>
    <dsp:sp modelId="{EDB643AB-66CA-4843-B610-0703443E2446}">
      <dsp:nvSpPr>
        <dsp:cNvPr id="0" name=""/>
        <dsp:cNvSpPr/>
      </dsp:nvSpPr>
      <dsp:spPr>
        <a:xfrm>
          <a:off x="2901156" y="5033693"/>
          <a:ext cx="580231" cy="467132"/>
        </a:xfrm>
        <a:prstGeom prst="leftBrace">
          <a:avLst>
            <a:gd name="adj1" fmla="val 35000"/>
            <a:gd name="adj2" fmla="val 5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93F16D2-B28E-4CFA-9E4D-117E0090C51A}">
      <dsp:nvSpPr>
        <dsp:cNvPr id="0" name=""/>
        <dsp:cNvSpPr/>
      </dsp:nvSpPr>
      <dsp:spPr>
        <a:xfrm>
          <a:off x="3713479" y="5033693"/>
          <a:ext cx="7891145" cy="46713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114300" lvl="1" indent="-114300" algn="l" defTabSz="622300">
            <a:lnSpc>
              <a:spcPct val="100000"/>
            </a:lnSpc>
            <a:spcBef>
              <a:spcPct val="0"/>
            </a:spcBef>
            <a:spcAft>
              <a:spcPts val="0"/>
            </a:spcAft>
            <a:buFont typeface="+mj-lt"/>
            <a:buAutoNum type="arabicPeriod"/>
          </a:pPr>
          <a:r>
            <a:rPr lang="en-US" sz="1400" b="0" i="1" kern="1200"/>
            <a:t>Definition:</a:t>
          </a:r>
          <a:r>
            <a:rPr lang="en-US" sz="1400" b="0" i="0" kern="1200"/>
            <a:t> Systems capable of engaging in conversations with users in natural language.</a:t>
          </a:r>
        </a:p>
        <a:p>
          <a:pPr marL="57150" lvl="1" indent="-57150" algn="l" defTabSz="488950">
            <a:lnSpc>
              <a:spcPct val="100000"/>
            </a:lnSpc>
            <a:spcBef>
              <a:spcPct val="0"/>
            </a:spcBef>
            <a:spcAft>
              <a:spcPts val="0"/>
            </a:spcAft>
            <a:buFont typeface="+mj-lt"/>
            <a:buAutoNum type="arabicPeriod"/>
          </a:pPr>
          <a:r>
            <a:rPr lang="en-IN" sz="1100" b="0" i="1" kern="1200"/>
            <a:t>Applications:</a:t>
          </a:r>
          <a:r>
            <a:rPr lang="en-IN" sz="1100" b="0" i="0" kern="1200"/>
            <a:t> Customer support chatbots, virtual assistants.</a:t>
          </a:r>
        </a:p>
      </dsp:txBody>
      <dsp:txXfrm>
        <a:off x="3713479" y="5033693"/>
        <a:ext cx="7891145" cy="467132"/>
      </dsp:txXfrm>
    </dsp:sp>
    <dsp:sp modelId="{478C3147-8304-415D-AD57-20EDD84B6930}">
      <dsp:nvSpPr>
        <dsp:cNvPr id="0" name=""/>
        <dsp:cNvSpPr/>
      </dsp:nvSpPr>
      <dsp:spPr>
        <a:xfrm>
          <a:off x="0" y="5618573"/>
          <a:ext cx="2901156" cy="2669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35560" rIns="99568" bIns="35560" numCol="1" spcCol="1270" anchor="ctr" anchorCtr="0">
          <a:noAutofit/>
        </a:bodyPr>
        <a:lstStyle/>
        <a:p>
          <a:pPr marL="0" lvl="0" indent="0" algn="r" defTabSz="622300">
            <a:lnSpc>
              <a:spcPct val="100000"/>
            </a:lnSpc>
            <a:spcBef>
              <a:spcPct val="0"/>
            </a:spcBef>
            <a:spcAft>
              <a:spcPts val="0"/>
            </a:spcAft>
            <a:buFont typeface="+mj-lt"/>
            <a:buNone/>
          </a:pPr>
          <a:r>
            <a:rPr lang="en-IN" sz="1400" b="1" i="0" kern="1200"/>
            <a:t>Summarization:</a:t>
          </a:r>
          <a:endParaRPr lang="en-IN" sz="1400" b="0" i="0" kern="1200"/>
        </a:p>
      </dsp:txBody>
      <dsp:txXfrm>
        <a:off x="0" y="5618573"/>
        <a:ext cx="2901156" cy="266932"/>
      </dsp:txXfrm>
    </dsp:sp>
    <dsp:sp modelId="{E1188940-F2DA-416B-AA7A-A0E8E33F35D2}">
      <dsp:nvSpPr>
        <dsp:cNvPr id="0" name=""/>
        <dsp:cNvSpPr/>
      </dsp:nvSpPr>
      <dsp:spPr>
        <a:xfrm>
          <a:off x="2901156" y="5518474"/>
          <a:ext cx="580231" cy="467132"/>
        </a:xfrm>
        <a:prstGeom prst="leftBrace">
          <a:avLst>
            <a:gd name="adj1" fmla="val 35000"/>
            <a:gd name="adj2" fmla="val 5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4B88D49-F3B3-40C9-AD6E-77E8D30EADF9}">
      <dsp:nvSpPr>
        <dsp:cNvPr id="0" name=""/>
        <dsp:cNvSpPr/>
      </dsp:nvSpPr>
      <dsp:spPr>
        <a:xfrm>
          <a:off x="3713479" y="5518474"/>
          <a:ext cx="7891145" cy="46713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114300" lvl="1" indent="-114300" algn="l" defTabSz="622300">
            <a:lnSpc>
              <a:spcPct val="100000"/>
            </a:lnSpc>
            <a:spcBef>
              <a:spcPct val="0"/>
            </a:spcBef>
            <a:spcAft>
              <a:spcPts val="0"/>
            </a:spcAft>
            <a:buFont typeface="+mj-lt"/>
            <a:buAutoNum type="arabicPeriod"/>
          </a:pPr>
          <a:r>
            <a:rPr lang="en-US" sz="1400" b="0" i="1" kern="1200"/>
            <a:t>Definition:</a:t>
          </a:r>
          <a:r>
            <a:rPr lang="en-US" sz="1400" b="0" i="0" kern="1200"/>
            <a:t> Creating concise representations of larger texts while retaining essential information.</a:t>
          </a:r>
        </a:p>
        <a:p>
          <a:pPr marL="57150" lvl="1" indent="-57150" algn="l" defTabSz="488950">
            <a:lnSpc>
              <a:spcPct val="100000"/>
            </a:lnSpc>
            <a:spcBef>
              <a:spcPct val="0"/>
            </a:spcBef>
            <a:spcAft>
              <a:spcPts val="0"/>
            </a:spcAft>
            <a:buFont typeface="+mj-lt"/>
            <a:buAutoNum type="arabicPeriod"/>
          </a:pPr>
          <a:r>
            <a:rPr lang="en-US" sz="1100" b="0" i="1" kern="1200"/>
            <a:t>Applications:</a:t>
          </a:r>
          <a:r>
            <a:rPr lang="en-US" sz="1100" b="0" i="0" kern="1200"/>
            <a:t> News summarization, document summarization.</a:t>
          </a:r>
        </a:p>
      </dsp:txBody>
      <dsp:txXfrm>
        <a:off x="3713479" y="5518474"/>
        <a:ext cx="7891145" cy="467132"/>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9EBC1B5-D9FB-44A7-B399-BFA6DDC56BE3}">
      <dsp:nvSpPr>
        <dsp:cNvPr id="0" name=""/>
        <dsp:cNvSpPr/>
      </dsp:nvSpPr>
      <dsp:spPr>
        <a:xfrm>
          <a:off x="4641850" y="2228"/>
          <a:ext cx="6962775" cy="548807"/>
        </a:xfrm>
        <a:prstGeom prst="rightArrow">
          <a:avLst>
            <a:gd name="adj1" fmla="val 75000"/>
            <a:gd name="adj2" fmla="val 5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890" tIns="8890" rIns="8890" bIns="8890" numCol="1" spcCol="1270" anchor="t" anchorCtr="0">
          <a:noAutofit/>
        </a:bodyPr>
        <a:lstStyle/>
        <a:p>
          <a:pPr marL="114300" lvl="1" indent="-114300" algn="l" defTabSz="622300">
            <a:lnSpc>
              <a:spcPct val="90000"/>
            </a:lnSpc>
            <a:spcBef>
              <a:spcPct val="0"/>
            </a:spcBef>
            <a:spcAft>
              <a:spcPct val="15000"/>
            </a:spcAft>
            <a:buFont typeface="+mj-lt"/>
            <a:buAutoNum type="arabicPeriod"/>
          </a:pPr>
          <a:r>
            <a:rPr lang="en-US" sz="1400" b="0" i="0" kern="1200"/>
            <a:t>Enhances search query understanding and improves search results.</a:t>
          </a:r>
        </a:p>
      </dsp:txBody>
      <dsp:txXfrm>
        <a:off x="4641850" y="70829"/>
        <a:ext cx="6756972" cy="411605"/>
      </dsp:txXfrm>
    </dsp:sp>
    <dsp:sp modelId="{23229E14-07CD-47AA-ADFB-90C8B31345B7}">
      <dsp:nvSpPr>
        <dsp:cNvPr id="0" name=""/>
        <dsp:cNvSpPr/>
      </dsp:nvSpPr>
      <dsp:spPr>
        <a:xfrm>
          <a:off x="0" y="2228"/>
          <a:ext cx="4641850" cy="54880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55245" rIns="110490" bIns="55245" numCol="1" spcCol="1270" anchor="ctr" anchorCtr="0">
          <a:noAutofit/>
        </a:bodyPr>
        <a:lstStyle/>
        <a:p>
          <a:pPr marL="0" lvl="0" indent="0" algn="ctr" defTabSz="1289050">
            <a:lnSpc>
              <a:spcPct val="90000"/>
            </a:lnSpc>
            <a:spcBef>
              <a:spcPct val="0"/>
            </a:spcBef>
            <a:spcAft>
              <a:spcPct val="35000"/>
            </a:spcAft>
            <a:buFont typeface="+mj-lt"/>
            <a:buNone/>
          </a:pPr>
          <a:r>
            <a:rPr lang="en-IN" sz="2900" b="1" i="0" kern="1200"/>
            <a:t>Search Engines:</a:t>
          </a:r>
          <a:endParaRPr lang="en-IN" sz="2900" b="0" i="0" kern="1200"/>
        </a:p>
      </dsp:txBody>
      <dsp:txXfrm>
        <a:off x="26791" y="29019"/>
        <a:ext cx="4588268" cy="495225"/>
      </dsp:txXfrm>
    </dsp:sp>
    <dsp:sp modelId="{CAEC7652-A222-4D0E-BA85-0250505AACBE}">
      <dsp:nvSpPr>
        <dsp:cNvPr id="0" name=""/>
        <dsp:cNvSpPr/>
      </dsp:nvSpPr>
      <dsp:spPr>
        <a:xfrm>
          <a:off x="4641850" y="605917"/>
          <a:ext cx="6962775" cy="548807"/>
        </a:xfrm>
        <a:prstGeom prst="rightArrow">
          <a:avLst>
            <a:gd name="adj1" fmla="val 75000"/>
            <a:gd name="adj2" fmla="val 5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890" tIns="8890" rIns="8890" bIns="8890" numCol="1" spcCol="1270" anchor="t" anchorCtr="0">
          <a:noAutofit/>
        </a:bodyPr>
        <a:lstStyle/>
        <a:p>
          <a:pPr marL="114300" lvl="1" indent="-114300" algn="l" defTabSz="622300">
            <a:lnSpc>
              <a:spcPct val="90000"/>
            </a:lnSpc>
            <a:spcBef>
              <a:spcPct val="0"/>
            </a:spcBef>
            <a:spcAft>
              <a:spcPct val="15000"/>
            </a:spcAft>
            <a:buFont typeface="+mj-lt"/>
            <a:buAutoNum type="arabicPeriod"/>
          </a:pPr>
          <a:r>
            <a:rPr lang="en-US" sz="1400" b="0" i="0" kern="1200"/>
            <a:t>Powers conversational interfaces for virtual assistants like Siri, Alexa, and Google Assistant.</a:t>
          </a:r>
        </a:p>
      </dsp:txBody>
      <dsp:txXfrm>
        <a:off x="4641850" y="674518"/>
        <a:ext cx="6756972" cy="411605"/>
      </dsp:txXfrm>
    </dsp:sp>
    <dsp:sp modelId="{B964D5C1-7100-4D8C-831D-28FF82804168}">
      <dsp:nvSpPr>
        <dsp:cNvPr id="0" name=""/>
        <dsp:cNvSpPr/>
      </dsp:nvSpPr>
      <dsp:spPr>
        <a:xfrm>
          <a:off x="0" y="605917"/>
          <a:ext cx="4641850" cy="54880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55245" rIns="110490" bIns="55245" numCol="1" spcCol="1270" anchor="ctr" anchorCtr="0">
          <a:noAutofit/>
        </a:bodyPr>
        <a:lstStyle/>
        <a:p>
          <a:pPr marL="0" lvl="0" indent="0" algn="ctr" defTabSz="1289050">
            <a:lnSpc>
              <a:spcPct val="90000"/>
            </a:lnSpc>
            <a:spcBef>
              <a:spcPct val="0"/>
            </a:spcBef>
            <a:spcAft>
              <a:spcPct val="35000"/>
            </a:spcAft>
            <a:buFont typeface="+mj-lt"/>
            <a:buNone/>
          </a:pPr>
          <a:r>
            <a:rPr lang="en-IN" sz="2900" b="1" i="0" kern="1200"/>
            <a:t>Virtual Assistants:</a:t>
          </a:r>
          <a:endParaRPr lang="en-IN" sz="2900" b="0" i="0" kern="1200"/>
        </a:p>
      </dsp:txBody>
      <dsp:txXfrm>
        <a:off x="26791" y="632708"/>
        <a:ext cx="4588268" cy="495225"/>
      </dsp:txXfrm>
    </dsp:sp>
    <dsp:sp modelId="{B7857FBA-0315-43EB-9007-7BE83F825523}">
      <dsp:nvSpPr>
        <dsp:cNvPr id="0" name=""/>
        <dsp:cNvSpPr/>
      </dsp:nvSpPr>
      <dsp:spPr>
        <a:xfrm>
          <a:off x="4641850" y="1209605"/>
          <a:ext cx="6962775" cy="548807"/>
        </a:xfrm>
        <a:prstGeom prst="rightArrow">
          <a:avLst>
            <a:gd name="adj1" fmla="val 75000"/>
            <a:gd name="adj2" fmla="val 5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890" tIns="8890" rIns="8890" bIns="8890" numCol="1" spcCol="1270" anchor="t" anchorCtr="0">
          <a:noAutofit/>
        </a:bodyPr>
        <a:lstStyle/>
        <a:p>
          <a:pPr marL="114300" lvl="1" indent="-114300" algn="l" defTabSz="622300">
            <a:lnSpc>
              <a:spcPct val="90000"/>
            </a:lnSpc>
            <a:spcBef>
              <a:spcPct val="0"/>
            </a:spcBef>
            <a:spcAft>
              <a:spcPct val="15000"/>
            </a:spcAft>
            <a:buFont typeface="+mj-lt"/>
            <a:buAutoNum type="arabicPeriod"/>
          </a:pPr>
          <a:r>
            <a:rPr lang="en-US" sz="1400" b="0" i="0" kern="1200"/>
            <a:t>Analyzes and determines the sentiment expressed in textual content (positive, negative, neutral).</a:t>
          </a:r>
        </a:p>
      </dsp:txBody>
      <dsp:txXfrm>
        <a:off x="4641850" y="1278206"/>
        <a:ext cx="6756972" cy="411605"/>
      </dsp:txXfrm>
    </dsp:sp>
    <dsp:sp modelId="{2D886C28-0CB0-47BE-963A-5DABE21FF1A9}">
      <dsp:nvSpPr>
        <dsp:cNvPr id="0" name=""/>
        <dsp:cNvSpPr/>
      </dsp:nvSpPr>
      <dsp:spPr>
        <a:xfrm>
          <a:off x="0" y="1209605"/>
          <a:ext cx="4641850" cy="54880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55245" rIns="110490" bIns="55245" numCol="1" spcCol="1270" anchor="ctr" anchorCtr="0">
          <a:noAutofit/>
        </a:bodyPr>
        <a:lstStyle/>
        <a:p>
          <a:pPr marL="0" lvl="0" indent="0" algn="ctr" defTabSz="1289050">
            <a:lnSpc>
              <a:spcPct val="90000"/>
            </a:lnSpc>
            <a:spcBef>
              <a:spcPct val="0"/>
            </a:spcBef>
            <a:spcAft>
              <a:spcPct val="35000"/>
            </a:spcAft>
            <a:buFont typeface="+mj-lt"/>
            <a:buNone/>
          </a:pPr>
          <a:r>
            <a:rPr lang="en-IN" sz="2900" b="1" i="0" kern="1200"/>
            <a:t>Sentiment Analysis:</a:t>
          </a:r>
          <a:endParaRPr lang="en-IN" sz="2900" b="0" i="0" kern="1200"/>
        </a:p>
      </dsp:txBody>
      <dsp:txXfrm>
        <a:off x="26791" y="1236396"/>
        <a:ext cx="4588268" cy="495225"/>
      </dsp:txXfrm>
    </dsp:sp>
    <dsp:sp modelId="{97A5B593-1AC1-4B9F-8D54-5FFFCC5E7E58}">
      <dsp:nvSpPr>
        <dsp:cNvPr id="0" name=""/>
        <dsp:cNvSpPr/>
      </dsp:nvSpPr>
      <dsp:spPr>
        <a:xfrm>
          <a:off x="4641850" y="1813294"/>
          <a:ext cx="6962775" cy="548807"/>
        </a:xfrm>
        <a:prstGeom prst="rightArrow">
          <a:avLst>
            <a:gd name="adj1" fmla="val 75000"/>
            <a:gd name="adj2" fmla="val 5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890" tIns="8890" rIns="8890" bIns="8890" numCol="1" spcCol="1270" anchor="t" anchorCtr="0">
          <a:noAutofit/>
        </a:bodyPr>
        <a:lstStyle/>
        <a:p>
          <a:pPr marL="114300" lvl="1" indent="-114300" algn="l" defTabSz="622300">
            <a:lnSpc>
              <a:spcPct val="90000"/>
            </a:lnSpc>
            <a:spcBef>
              <a:spcPct val="0"/>
            </a:spcBef>
            <a:spcAft>
              <a:spcPct val="15000"/>
            </a:spcAft>
            <a:buFont typeface="+mj-lt"/>
            <a:buAutoNum type="arabicPeriod"/>
          </a:pPr>
          <a:r>
            <a:rPr lang="en-US" sz="1400" b="0" i="0" kern="1200"/>
            <a:t>Enables automated responses and interactions in natural language.</a:t>
          </a:r>
        </a:p>
      </dsp:txBody>
      <dsp:txXfrm>
        <a:off x="4641850" y="1881895"/>
        <a:ext cx="6756972" cy="411605"/>
      </dsp:txXfrm>
    </dsp:sp>
    <dsp:sp modelId="{CAB74AE1-DE69-46FD-8173-F142CCD54C0F}">
      <dsp:nvSpPr>
        <dsp:cNvPr id="0" name=""/>
        <dsp:cNvSpPr/>
      </dsp:nvSpPr>
      <dsp:spPr>
        <a:xfrm>
          <a:off x="0" y="1813294"/>
          <a:ext cx="4641850" cy="54880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55245" rIns="110490" bIns="55245" numCol="1" spcCol="1270" anchor="ctr" anchorCtr="0">
          <a:noAutofit/>
        </a:bodyPr>
        <a:lstStyle/>
        <a:p>
          <a:pPr marL="0" lvl="0" indent="0" algn="ctr" defTabSz="1289050">
            <a:lnSpc>
              <a:spcPct val="90000"/>
            </a:lnSpc>
            <a:spcBef>
              <a:spcPct val="0"/>
            </a:spcBef>
            <a:spcAft>
              <a:spcPct val="35000"/>
            </a:spcAft>
            <a:buFont typeface="+mj-lt"/>
            <a:buNone/>
          </a:pPr>
          <a:r>
            <a:rPr lang="en-IN" sz="2900" b="1" i="0" kern="1200"/>
            <a:t>Chatbots:</a:t>
          </a:r>
          <a:endParaRPr lang="en-IN" sz="2900" b="0" i="0" kern="1200"/>
        </a:p>
      </dsp:txBody>
      <dsp:txXfrm>
        <a:off x="26791" y="1840085"/>
        <a:ext cx="4588268" cy="495225"/>
      </dsp:txXfrm>
    </dsp:sp>
    <dsp:sp modelId="{4E2ACC1A-6D66-4CD7-8BB7-14C7F8E92FE3}">
      <dsp:nvSpPr>
        <dsp:cNvPr id="0" name=""/>
        <dsp:cNvSpPr/>
      </dsp:nvSpPr>
      <dsp:spPr>
        <a:xfrm>
          <a:off x="4641850" y="2416982"/>
          <a:ext cx="6962775" cy="548807"/>
        </a:xfrm>
        <a:prstGeom prst="rightArrow">
          <a:avLst>
            <a:gd name="adj1" fmla="val 75000"/>
            <a:gd name="adj2" fmla="val 5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890" tIns="8890" rIns="8890" bIns="8890" numCol="1" spcCol="1270" anchor="t" anchorCtr="0">
          <a:noAutofit/>
        </a:bodyPr>
        <a:lstStyle/>
        <a:p>
          <a:pPr marL="114300" lvl="1" indent="-114300" algn="l" defTabSz="622300">
            <a:lnSpc>
              <a:spcPct val="90000"/>
            </a:lnSpc>
            <a:spcBef>
              <a:spcPct val="0"/>
            </a:spcBef>
            <a:spcAft>
              <a:spcPct val="15000"/>
            </a:spcAft>
            <a:buFont typeface="+mj-lt"/>
            <a:buAutoNum type="arabicPeriod"/>
          </a:pPr>
          <a:r>
            <a:rPr lang="en-US" sz="1400" b="0" i="0" kern="1200"/>
            <a:t>Facilitates the translation of text from one language to another.</a:t>
          </a:r>
        </a:p>
      </dsp:txBody>
      <dsp:txXfrm>
        <a:off x="4641850" y="2485583"/>
        <a:ext cx="6756972" cy="411605"/>
      </dsp:txXfrm>
    </dsp:sp>
    <dsp:sp modelId="{217E38A1-2171-4A4A-AA63-52A39E61F891}">
      <dsp:nvSpPr>
        <dsp:cNvPr id="0" name=""/>
        <dsp:cNvSpPr/>
      </dsp:nvSpPr>
      <dsp:spPr>
        <a:xfrm>
          <a:off x="0" y="2416982"/>
          <a:ext cx="4641850" cy="54880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55245" rIns="110490" bIns="55245" numCol="1" spcCol="1270" anchor="ctr" anchorCtr="0">
          <a:noAutofit/>
        </a:bodyPr>
        <a:lstStyle/>
        <a:p>
          <a:pPr marL="0" lvl="0" indent="0" algn="ctr" defTabSz="1289050">
            <a:lnSpc>
              <a:spcPct val="90000"/>
            </a:lnSpc>
            <a:spcBef>
              <a:spcPct val="0"/>
            </a:spcBef>
            <a:spcAft>
              <a:spcPct val="35000"/>
            </a:spcAft>
            <a:buFont typeface="+mj-lt"/>
            <a:buNone/>
          </a:pPr>
          <a:r>
            <a:rPr lang="en-IN" sz="2900" b="1" i="0" kern="1200"/>
            <a:t>Language Translation:</a:t>
          </a:r>
          <a:endParaRPr lang="en-IN" sz="2900" b="0" i="0" kern="1200"/>
        </a:p>
      </dsp:txBody>
      <dsp:txXfrm>
        <a:off x="26791" y="2443773"/>
        <a:ext cx="4588268" cy="495225"/>
      </dsp:txXfrm>
    </dsp:sp>
    <dsp:sp modelId="{F813D1CD-7705-4D0F-964C-86D8B468CE2F}">
      <dsp:nvSpPr>
        <dsp:cNvPr id="0" name=""/>
        <dsp:cNvSpPr/>
      </dsp:nvSpPr>
      <dsp:spPr>
        <a:xfrm>
          <a:off x="4641850" y="3020671"/>
          <a:ext cx="6962775" cy="548807"/>
        </a:xfrm>
        <a:prstGeom prst="rightArrow">
          <a:avLst>
            <a:gd name="adj1" fmla="val 75000"/>
            <a:gd name="adj2" fmla="val 5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890" tIns="8890" rIns="8890" bIns="8890" numCol="1" spcCol="1270" anchor="t" anchorCtr="0">
          <a:noAutofit/>
        </a:bodyPr>
        <a:lstStyle/>
        <a:p>
          <a:pPr marL="114300" lvl="1" indent="-114300" algn="l" defTabSz="622300">
            <a:lnSpc>
              <a:spcPct val="90000"/>
            </a:lnSpc>
            <a:spcBef>
              <a:spcPct val="0"/>
            </a:spcBef>
            <a:spcAft>
              <a:spcPct val="15000"/>
            </a:spcAft>
            <a:buFont typeface="+mj-lt"/>
            <a:buAutoNum type="arabicPeriod"/>
          </a:pPr>
          <a:r>
            <a:rPr lang="en-US" sz="1400" b="0" i="0" kern="1200"/>
            <a:t>Extracts structured information from unstructured text.</a:t>
          </a:r>
        </a:p>
      </dsp:txBody>
      <dsp:txXfrm>
        <a:off x="4641850" y="3089272"/>
        <a:ext cx="6756972" cy="411605"/>
      </dsp:txXfrm>
    </dsp:sp>
    <dsp:sp modelId="{6672AF77-132C-4C7C-ACD9-D7385EBFCF7A}">
      <dsp:nvSpPr>
        <dsp:cNvPr id="0" name=""/>
        <dsp:cNvSpPr/>
      </dsp:nvSpPr>
      <dsp:spPr>
        <a:xfrm>
          <a:off x="0" y="3020671"/>
          <a:ext cx="4641850" cy="54880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55245" rIns="110490" bIns="55245" numCol="1" spcCol="1270" anchor="ctr" anchorCtr="0">
          <a:noAutofit/>
        </a:bodyPr>
        <a:lstStyle/>
        <a:p>
          <a:pPr marL="0" lvl="0" indent="0" algn="ctr" defTabSz="1289050">
            <a:lnSpc>
              <a:spcPct val="90000"/>
            </a:lnSpc>
            <a:spcBef>
              <a:spcPct val="0"/>
            </a:spcBef>
            <a:spcAft>
              <a:spcPct val="35000"/>
            </a:spcAft>
            <a:buFont typeface="+mj-lt"/>
            <a:buNone/>
          </a:pPr>
          <a:r>
            <a:rPr lang="en-IN" sz="2900" b="1" i="0" kern="1200"/>
            <a:t>Information Extraction:</a:t>
          </a:r>
          <a:endParaRPr lang="en-IN" sz="2900" b="0" i="0" kern="1200"/>
        </a:p>
      </dsp:txBody>
      <dsp:txXfrm>
        <a:off x="26791" y="3047462"/>
        <a:ext cx="4588268" cy="495225"/>
      </dsp:txXfrm>
    </dsp:sp>
    <dsp:sp modelId="{BE925376-6DE6-4C16-9AE3-8414428A6B0C}">
      <dsp:nvSpPr>
        <dsp:cNvPr id="0" name=""/>
        <dsp:cNvSpPr/>
      </dsp:nvSpPr>
      <dsp:spPr>
        <a:xfrm>
          <a:off x="4641850" y="3624359"/>
          <a:ext cx="6962775" cy="548807"/>
        </a:xfrm>
        <a:prstGeom prst="rightArrow">
          <a:avLst>
            <a:gd name="adj1" fmla="val 75000"/>
            <a:gd name="adj2" fmla="val 5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890" tIns="8890" rIns="8890" bIns="8890" numCol="1" spcCol="1270" anchor="t" anchorCtr="0">
          <a:noAutofit/>
        </a:bodyPr>
        <a:lstStyle/>
        <a:p>
          <a:pPr marL="114300" lvl="1" indent="-114300" algn="l" defTabSz="622300">
            <a:lnSpc>
              <a:spcPct val="90000"/>
            </a:lnSpc>
            <a:spcBef>
              <a:spcPct val="0"/>
            </a:spcBef>
            <a:spcAft>
              <a:spcPct val="15000"/>
            </a:spcAft>
            <a:buFont typeface="+mj-lt"/>
            <a:buAutoNum type="arabicPeriod"/>
          </a:pPr>
          <a:r>
            <a:rPr lang="en-US" sz="1400" b="0" i="0" kern="1200"/>
            <a:t>Analyzes clinical notes, research papers, and patient records for valuable insights.</a:t>
          </a:r>
        </a:p>
      </dsp:txBody>
      <dsp:txXfrm>
        <a:off x="4641850" y="3692960"/>
        <a:ext cx="6756972" cy="411605"/>
      </dsp:txXfrm>
    </dsp:sp>
    <dsp:sp modelId="{1F0F3358-36B4-4E42-A6D6-ECA5EDEF353E}">
      <dsp:nvSpPr>
        <dsp:cNvPr id="0" name=""/>
        <dsp:cNvSpPr/>
      </dsp:nvSpPr>
      <dsp:spPr>
        <a:xfrm>
          <a:off x="0" y="3624359"/>
          <a:ext cx="4641850" cy="54880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55245" rIns="110490" bIns="55245" numCol="1" spcCol="1270" anchor="ctr" anchorCtr="0">
          <a:noAutofit/>
        </a:bodyPr>
        <a:lstStyle/>
        <a:p>
          <a:pPr marL="0" lvl="0" indent="0" algn="ctr" defTabSz="1289050">
            <a:lnSpc>
              <a:spcPct val="90000"/>
            </a:lnSpc>
            <a:spcBef>
              <a:spcPct val="0"/>
            </a:spcBef>
            <a:spcAft>
              <a:spcPct val="35000"/>
            </a:spcAft>
            <a:buFont typeface="+mj-lt"/>
            <a:buNone/>
          </a:pPr>
          <a:r>
            <a:rPr lang="en-IN" sz="2900" b="1" i="0" kern="1200"/>
            <a:t>Healthcare Informatics:</a:t>
          </a:r>
          <a:endParaRPr lang="en-IN" sz="2900" b="0" i="0" kern="1200"/>
        </a:p>
      </dsp:txBody>
      <dsp:txXfrm>
        <a:off x="26791" y="3651150"/>
        <a:ext cx="4588268" cy="495225"/>
      </dsp:txXfrm>
    </dsp:sp>
    <dsp:sp modelId="{56570B3B-040F-4991-BEB1-97158F280175}">
      <dsp:nvSpPr>
        <dsp:cNvPr id="0" name=""/>
        <dsp:cNvSpPr/>
      </dsp:nvSpPr>
      <dsp:spPr>
        <a:xfrm>
          <a:off x="4641850" y="4228048"/>
          <a:ext cx="6962775" cy="548807"/>
        </a:xfrm>
        <a:prstGeom prst="rightArrow">
          <a:avLst>
            <a:gd name="adj1" fmla="val 75000"/>
            <a:gd name="adj2" fmla="val 5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890" tIns="8890" rIns="8890" bIns="8890" numCol="1" spcCol="1270" anchor="t" anchorCtr="0">
          <a:noAutofit/>
        </a:bodyPr>
        <a:lstStyle/>
        <a:p>
          <a:pPr marL="114300" lvl="1" indent="-114300" algn="l" defTabSz="622300">
            <a:lnSpc>
              <a:spcPct val="90000"/>
            </a:lnSpc>
            <a:spcBef>
              <a:spcPct val="0"/>
            </a:spcBef>
            <a:spcAft>
              <a:spcPct val="15000"/>
            </a:spcAft>
            <a:buFont typeface="+mj-lt"/>
            <a:buAutoNum type="arabicPeriod"/>
          </a:pPr>
          <a:r>
            <a:rPr lang="en-US" sz="1400" b="0" i="0" kern="1200"/>
            <a:t>Automates the analysis of financial reports, news, and market trends.</a:t>
          </a:r>
        </a:p>
      </dsp:txBody>
      <dsp:txXfrm>
        <a:off x="4641850" y="4296649"/>
        <a:ext cx="6756972" cy="411605"/>
      </dsp:txXfrm>
    </dsp:sp>
    <dsp:sp modelId="{DB9B811D-4036-4174-9725-1CB8F5916BB7}">
      <dsp:nvSpPr>
        <dsp:cNvPr id="0" name=""/>
        <dsp:cNvSpPr/>
      </dsp:nvSpPr>
      <dsp:spPr>
        <a:xfrm>
          <a:off x="0" y="4228048"/>
          <a:ext cx="4641850" cy="54880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55245" rIns="110490" bIns="55245" numCol="1" spcCol="1270" anchor="ctr" anchorCtr="0">
          <a:noAutofit/>
        </a:bodyPr>
        <a:lstStyle/>
        <a:p>
          <a:pPr marL="0" lvl="0" indent="0" algn="ctr" defTabSz="1289050">
            <a:lnSpc>
              <a:spcPct val="90000"/>
            </a:lnSpc>
            <a:spcBef>
              <a:spcPct val="0"/>
            </a:spcBef>
            <a:spcAft>
              <a:spcPct val="35000"/>
            </a:spcAft>
            <a:buFont typeface="+mj-lt"/>
            <a:buNone/>
          </a:pPr>
          <a:r>
            <a:rPr lang="en-IN" sz="2900" b="1" i="0" kern="1200"/>
            <a:t>Finance:</a:t>
          </a:r>
          <a:endParaRPr lang="en-IN" sz="2900" b="0" i="0" kern="1200"/>
        </a:p>
      </dsp:txBody>
      <dsp:txXfrm>
        <a:off x="26791" y="4254839"/>
        <a:ext cx="4588268" cy="495225"/>
      </dsp:txXfrm>
    </dsp:sp>
    <dsp:sp modelId="{E41FDDCD-99B0-4270-9AF1-AE89A1D49C63}">
      <dsp:nvSpPr>
        <dsp:cNvPr id="0" name=""/>
        <dsp:cNvSpPr/>
      </dsp:nvSpPr>
      <dsp:spPr>
        <a:xfrm>
          <a:off x="4641850" y="4831736"/>
          <a:ext cx="6962775" cy="548807"/>
        </a:xfrm>
        <a:prstGeom prst="rightArrow">
          <a:avLst>
            <a:gd name="adj1" fmla="val 75000"/>
            <a:gd name="adj2" fmla="val 5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890" tIns="8890" rIns="8890" bIns="8890" numCol="1" spcCol="1270" anchor="t" anchorCtr="0">
          <a:noAutofit/>
        </a:bodyPr>
        <a:lstStyle/>
        <a:p>
          <a:pPr marL="114300" lvl="1" indent="-114300" algn="l" defTabSz="622300">
            <a:lnSpc>
              <a:spcPct val="90000"/>
            </a:lnSpc>
            <a:spcBef>
              <a:spcPct val="0"/>
            </a:spcBef>
            <a:spcAft>
              <a:spcPct val="15000"/>
            </a:spcAft>
            <a:buFont typeface="+mj-lt"/>
            <a:buAutoNum type="arabicPeriod"/>
          </a:pPr>
          <a:r>
            <a:rPr lang="en-US" sz="1400" b="0" i="0" kern="1200"/>
            <a:t>Assists in legal document analysis, contract review, and information retrieval.</a:t>
          </a:r>
        </a:p>
      </dsp:txBody>
      <dsp:txXfrm>
        <a:off x="4641850" y="4900337"/>
        <a:ext cx="6756972" cy="411605"/>
      </dsp:txXfrm>
    </dsp:sp>
    <dsp:sp modelId="{7C1C59F6-4050-4389-9752-1C25FAA26E42}">
      <dsp:nvSpPr>
        <dsp:cNvPr id="0" name=""/>
        <dsp:cNvSpPr/>
      </dsp:nvSpPr>
      <dsp:spPr>
        <a:xfrm>
          <a:off x="0" y="4831736"/>
          <a:ext cx="4641850" cy="54880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55245" rIns="110490" bIns="55245" numCol="1" spcCol="1270" anchor="ctr" anchorCtr="0">
          <a:noAutofit/>
        </a:bodyPr>
        <a:lstStyle/>
        <a:p>
          <a:pPr marL="0" lvl="0" indent="0" algn="ctr" defTabSz="1289050">
            <a:lnSpc>
              <a:spcPct val="90000"/>
            </a:lnSpc>
            <a:spcBef>
              <a:spcPct val="0"/>
            </a:spcBef>
            <a:spcAft>
              <a:spcPct val="35000"/>
            </a:spcAft>
            <a:buFont typeface="+mj-lt"/>
            <a:buNone/>
          </a:pPr>
          <a:r>
            <a:rPr lang="en-IN" sz="2900" b="1" i="0" kern="1200"/>
            <a:t>Legal:</a:t>
          </a:r>
          <a:endParaRPr lang="en-IN" sz="2900" b="0" i="0" kern="1200"/>
        </a:p>
      </dsp:txBody>
      <dsp:txXfrm>
        <a:off x="26791" y="4858527"/>
        <a:ext cx="4588268" cy="495225"/>
      </dsp:txXfrm>
    </dsp:sp>
    <dsp:sp modelId="{84EC0E8D-D04A-4CC9-B6AB-591668F5B884}">
      <dsp:nvSpPr>
        <dsp:cNvPr id="0" name=""/>
        <dsp:cNvSpPr/>
      </dsp:nvSpPr>
      <dsp:spPr>
        <a:xfrm>
          <a:off x="4641850" y="5435425"/>
          <a:ext cx="6962775" cy="548807"/>
        </a:xfrm>
        <a:prstGeom prst="rightArrow">
          <a:avLst>
            <a:gd name="adj1" fmla="val 75000"/>
            <a:gd name="adj2" fmla="val 5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890" tIns="8890" rIns="8890" bIns="8890" numCol="1" spcCol="1270" anchor="t" anchorCtr="0">
          <a:noAutofit/>
        </a:bodyPr>
        <a:lstStyle/>
        <a:p>
          <a:pPr marL="114300" lvl="1" indent="-114300" algn="l" defTabSz="622300">
            <a:lnSpc>
              <a:spcPct val="90000"/>
            </a:lnSpc>
            <a:spcBef>
              <a:spcPct val="0"/>
            </a:spcBef>
            <a:spcAft>
              <a:spcPct val="15000"/>
            </a:spcAft>
            <a:buFont typeface="+mj-lt"/>
            <a:buAutoNum type="arabicPeriod"/>
          </a:pPr>
          <a:r>
            <a:rPr lang="en-US" sz="1400" b="0" i="0" kern="1200"/>
            <a:t>Monitors and analyzes social media content for trends and sentiments.</a:t>
          </a:r>
        </a:p>
      </dsp:txBody>
      <dsp:txXfrm>
        <a:off x="4641850" y="5504026"/>
        <a:ext cx="6756972" cy="411605"/>
      </dsp:txXfrm>
    </dsp:sp>
    <dsp:sp modelId="{2BEC3490-018B-4874-9ADF-10833105E7F9}">
      <dsp:nvSpPr>
        <dsp:cNvPr id="0" name=""/>
        <dsp:cNvSpPr/>
      </dsp:nvSpPr>
      <dsp:spPr>
        <a:xfrm>
          <a:off x="0" y="5435425"/>
          <a:ext cx="4641850" cy="54880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55245" rIns="110490" bIns="55245" numCol="1" spcCol="1270" anchor="ctr" anchorCtr="0">
          <a:noAutofit/>
        </a:bodyPr>
        <a:lstStyle/>
        <a:p>
          <a:pPr marL="0" lvl="0" indent="0" algn="ctr" defTabSz="1289050">
            <a:lnSpc>
              <a:spcPct val="90000"/>
            </a:lnSpc>
            <a:spcBef>
              <a:spcPct val="0"/>
            </a:spcBef>
            <a:spcAft>
              <a:spcPct val="35000"/>
            </a:spcAft>
            <a:buFont typeface="+mj-lt"/>
            <a:buNone/>
          </a:pPr>
          <a:r>
            <a:rPr lang="en-IN" sz="2900" b="1" i="0" kern="1200"/>
            <a:t>Social Media Analysis:</a:t>
          </a:r>
          <a:endParaRPr lang="en-IN" sz="2900" b="0" i="0" kern="1200"/>
        </a:p>
      </dsp:txBody>
      <dsp:txXfrm>
        <a:off x="26791" y="5462216"/>
        <a:ext cx="4588268" cy="49522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265014-5778-46D1-B6AE-4B115D968D1E}">
      <dsp:nvSpPr>
        <dsp:cNvPr id="0" name=""/>
        <dsp:cNvSpPr/>
      </dsp:nvSpPr>
      <dsp:spPr>
        <a:xfrm>
          <a:off x="0" y="332173"/>
          <a:ext cx="5040313" cy="554400"/>
        </a:xfrm>
        <a:prstGeom prst="rect">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266DB8C-57B7-4E60-8921-0C6E0C064A48}">
      <dsp:nvSpPr>
        <dsp:cNvPr id="0" name=""/>
        <dsp:cNvSpPr/>
      </dsp:nvSpPr>
      <dsp:spPr>
        <a:xfrm>
          <a:off x="252015" y="7453"/>
          <a:ext cx="3528219" cy="649440"/>
        </a:xfrm>
        <a:prstGeom prst="round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8" tIns="0" rIns="133358" bIns="0" numCol="1" spcCol="1270" anchor="ctr" anchorCtr="0">
          <a:noAutofit/>
        </a:bodyPr>
        <a:lstStyle/>
        <a:p>
          <a:pPr marL="0" lvl="0" indent="0" algn="l" defTabSz="977900">
            <a:lnSpc>
              <a:spcPct val="90000"/>
            </a:lnSpc>
            <a:spcBef>
              <a:spcPct val="0"/>
            </a:spcBef>
            <a:spcAft>
              <a:spcPct val="35000"/>
            </a:spcAft>
            <a:buNone/>
          </a:pPr>
          <a:r>
            <a:rPr lang="en-US" sz="2200" kern="1200" dirty="0"/>
            <a:t>Reasoning</a:t>
          </a:r>
          <a:endParaRPr lang="en-IN" sz="2200" kern="1200" dirty="0"/>
        </a:p>
      </dsp:txBody>
      <dsp:txXfrm>
        <a:off x="283718" y="39156"/>
        <a:ext cx="3464813" cy="586034"/>
      </dsp:txXfrm>
    </dsp:sp>
    <dsp:sp modelId="{767A481E-4EA2-4044-986D-705252EE1BF7}">
      <dsp:nvSpPr>
        <dsp:cNvPr id="0" name=""/>
        <dsp:cNvSpPr/>
      </dsp:nvSpPr>
      <dsp:spPr>
        <a:xfrm>
          <a:off x="0" y="1330093"/>
          <a:ext cx="5040313" cy="554400"/>
        </a:xfrm>
        <a:prstGeom prst="rect">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7E6C72D-CCA5-4A80-8D01-B58E395EF31F}">
      <dsp:nvSpPr>
        <dsp:cNvPr id="0" name=""/>
        <dsp:cNvSpPr/>
      </dsp:nvSpPr>
      <dsp:spPr>
        <a:xfrm>
          <a:off x="252015" y="1005373"/>
          <a:ext cx="3528219" cy="649440"/>
        </a:xfrm>
        <a:prstGeom prst="round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8" tIns="0" rIns="133358" bIns="0" numCol="1" spcCol="1270" anchor="ctr" anchorCtr="0">
          <a:noAutofit/>
        </a:bodyPr>
        <a:lstStyle/>
        <a:p>
          <a:pPr marL="0" lvl="0" indent="0" algn="l" defTabSz="977900">
            <a:lnSpc>
              <a:spcPct val="90000"/>
            </a:lnSpc>
            <a:spcBef>
              <a:spcPct val="0"/>
            </a:spcBef>
            <a:spcAft>
              <a:spcPct val="35000"/>
            </a:spcAft>
            <a:buNone/>
          </a:pPr>
          <a:r>
            <a:rPr lang="en-US" sz="2200" kern="1200" dirty="0"/>
            <a:t>Learning</a:t>
          </a:r>
          <a:endParaRPr lang="en-IN" sz="2200" kern="1200" dirty="0"/>
        </a:p>
      </dsp:txBody>
      <dsp:txXfrm>
        <a:off x="283718" y="1037076"/>
        <a:ext cx="3464813" cy="586034"/>
      </dsp:txXfrm>
    </dsp:sp>
    <dsp:sp modelId="{FCD73014-B6AD-4EFC-B349-EEA88742E135}">
      <dsp:nvSpPr>
        <dsp:cNvPr id="0" name=""/>
        <dsp:cNvSpPr/>
      </dsp:nvSpPr>
      <dsp:spPr>
        <a:xfrm>
          <a:off x="0" y="2328013"/>
          <a:ext cx="5040313" cy="554400"/>
        </a:xfrm>
        <a:prstGeom prst="rect">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81A8A7B-FFC0-4C9D-8CCD-AE53526F4FF1}">
      <dsp:nvSpPr>
        <dsp:cNvPr id="0" name=""/>
        <dsp:cNvSpPr/>
      </dsp:nvSpPr>
      <dsp:spPr>
        <a:xfrm>
          <a:off x="252015" y="2003293"/>
          <a:ext cx="3528219" cy="649440"/>
        </a:xfrm>
        <a:prstGeom prst="round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8" tIns="0" rIns="133358" bIns="0" numCol="1" spcCol="1270" anchor="ctr" anchorCtr="0">
          <a:noAutofit/>
        </a:bodyPr>
        <a:lstStyle/>
        <a:p>
          <a:pPr marL="0" lvl="0" indent="0" algn="l" defTabSz="977900">
            <a:lnSpc>
              <a:spcPct val="90000"/>
            </a:lnSpc>
            <a:spcBef>
              <a:spcPct val="0"/>
            </a:spcBef>
            <a:spcAft>
              <a:spcPct val="35000"/>
            </a:spcAft>
            <a:buNone/>
          </a:pPr>
          <a:r>
            <a:rPr lang="en-US" sz="2200" kern="1200" dirty="0"/>
            <a:t>Problem solving</a:t>
          </a:r>
          <a:endParaRPr lang="en-IN" sz="2200" kern="1200" dirty="0"/>
        </a:p>
      </dsp:txBody>
      <dsp:txXfrm>
        <a:off x="283718" y="2034996"/>
        <a:ext cx="3464813" cy="586034"/>
      </dsp:txXfrm>
    </dsp:sp>
    <dsp:sp modelId="{91B1E9E2-42BA-4582-9ADB-CF804498F80C}">
      <dsp:nvSpPr>
        <dsp:cNvPr id="0" name=""/>
        <dsp:cNvSpPr/>
      </dsp:nvSpPr>
      <dsp:spPr>
        <a:xfrm>
          <a:off x="0" y="3325934"/>
          <a:ext cx="5040313" cy="554400"/>
        </a:xfrm>
        <a:prstGeom prst="rect">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51291DA-7B83-47CD-9139-0B5E83DAB0BC}">
      <dsp:nvSpPr>
        <dsp:cNvPr id="0" name=""/>
        <dsp:cNvSpPr/>
      </dsp:nvSpPr>
      <dsp:spPr>
        <a:xfrm>
          <a:off x="252015" y="3001214"/>
          <a:ext cx="3528219" cy="649440"/>
        </a:xfrm>
        <a:prstGeom prst="round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8" tIns="0" rIns="133358" bIns="0" numCol="1" spcCol="1270" anchor="ctr" anchorCtr="0">
          <a:noAutofit/>
        </a:bodyPr>
        <a:lstStyle/>
        <a:p>
          <a:pPr marL="0" lvl="0" indent="0" algn="l" defTabSz="977900">
            <a:lnSpc>
              <a:spcPct val="90000"/>
            </a:lnSpc>
            <a:spcBef>
              <a:spcPct val="0"/>
            </a:spcBef>
            <a:spcAft>
              <a:spcPct val="35000"/>
            </a:spcAft>
            <a:buNone/>
          </a:pPr>
          <a:r>
            <a:rPr lang="en-US" sz="2200" kern="1200" dirty="0"/>
            <a:t>Perception</a:t>
          </a:r>
          <a:endParaRPr lang="en-IN" sz="2200" kern="1200" dirty="0"/>
        </a:p>
      </dsp:txBody>
      <dsp:txXfrm>
        <a:off x="283718" y="3032917"/>
        <a:ext cx="3464813" cy="58603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FEC97F-7CA6-485F-9930-01766384EB55}">
      <dsp:nvSpPr>
        <dsp:cNvPr id="0" name=""/>
        <dsp:cNvSpPr/>
      </dsp:nvSpPr>
      <dsp:spPr>
        <a:xfrm>
          <a:off x="4182184" y="1500451"/>
          <a:ext cx="3645068" cy="3645068"/>
        </a:xfrm>
        <a:prstGeom prst="ellipse">
          <a:avLst/>
        </a:prstGeom>
        <a:solidFill>
          <a:schemeClr val="accent2">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82550" tIns="82550" rIns="82550" bIns="82550" numCol="1" spcCol="1270" anchor="ctr" anchorCtr="0">
          <a:noAutofit/>
        </a:bodyPr>
        <a:lstStyle/>
        <a:p>
          <a:pPr marL="0" lvl="0" indent="0" algn="ctr" defTabSz="2889250">
            <a:lnSpc>
              <a:spcPct val="100000"/>
            </a:lnSpc>
            <a:spcBef>
              <a:spcPct val="0"/>
            </a:spcBef>
            <a:spcAft>
              <a:spcPts val="0"/>
            </a:spcAft>
            <a:buNone/>
          </a:pPr>
          <a:r>
            <a:rPr lang="en-US" sz="6500" kern="1200" dirty="0"/>
            <a:t>AI</a:t>
          </a:r>
        </a:p>
        <a:p>
          <a:pPr marL="0" lvl="0" indent="0" algn="ctr" defTabSz="2889250">
            <a:lnSpc>
              <a:spcPct val="100000"/>
            </a:lnSpc>
            <a:spcBef>
              <a:spcPct val="0"/>
            </a:spcBef>
            <a:spcAft>
              <a:spcPts val="0"/>
            </a:spcAft>
            <a:buNone/>
          </a:pPr>
          <a:r>
            <a:rPr lang="en-US" sz="6500" kern="1200" dirty="0"/>
            <a:t>CORE</a:t>
          </a:r>
          <a:endParaRPr lang="en-IN" sz="6500" kern="1200" dirty="0"/>
        </a:p>
      </dsp:txBody>
      <dsp:txXfrm>
        <a:off x="4715992" y="2034259"/>
        <a:ext cx="2577452" cy="2577452"/>
      </dsp:txXfrm>
    </dsp:sp>
    <dsp:sp modelId="{3C07CC68-44A1-48A4-AD0F-D115A11CFB1A}">
      <dsp:nvSpPr>
        <dsp:cNvPr id="0" name=""/>
        <dsp:cNvSpPr/>
      </dsp:nvSpPr>
      <dsp:spPr>
        <a:xfrm>
          <a:off x="5093451" y="36041"/>
          <a:ext cx="1822534" cy="1822534"/>
        </a:xfrm>
        <a:prstGeom prst="ellipse">
          <a:avLst/>
        </a:prstGeom>
        <a:solidFill>
          <a:schemeClr val="accent3">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IN" sz="1300" b="1" i="0" kern="1200" dirty="0"/>
            <a:t>Machine Learning (ML)</a:t>
          </a:r>
          <a:endParaRPr lang="en-IN" sz="1300" kern="1200" dirty="0"/>
        </a:p>
      </dsp:txBody>
      <dsp:txXfrm>
        <a:off x="5360355" y="302945"/>
        <a:ext cx="1288726" cy="1288726"/>
      </dsp:txXfrm>
    </dsp:sp>
    <dsp:sp modelId="{87CD2566-6E9E-46BB-BE72-897FF0812E05}">
      <dsp:nvSpPr>
        <dsp:cNvPr id="0" name=""/>
        <dsp:cNvSpPr/>
      </dsp:nvSpPr>
      <dsp:spPr>
        <a:xfrm>
          <a:off x="6620507" y="591844"/>
          <a:ext cx="1822534" cy="1822534"/>
        </a:xfrm>
        <a:prstGeom prst="ellipse">
          <a:avLst/>
        </a:prstGeom>
        <a:solidFill>
          <a:schemeClr val="accent4">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b="1" i="0" kern="1200" dirty="0"/>
            <a:t>Neural Networks and Deep Learning:</a:t>
          </a:r>
          <a:endParaRPr lang="en-IN" sz="1300" kern="1200" dirty="0"/>
        </a:p>
      </dsp:txBody>
      <dsp:txXfrm>
        <a:off x="6887411" y="858748"/>
        <a:ext cx="1288726" cy="1288726"/>
      </dsp:txXfrm>
    </dsp:sp>
    <dsp:sp modelId="{ECF21A5D-D45F-4586-9617-FE4DB5798700}">
      <dsp:nvSpPr>
        <dsp:cNvPr id="0" name=""/>
        <dsp:cNvSpPr/>
      </dsp:nvSpPr>
      <dsp:spPr>
        <a:xfrm>
          <a:off x="7433036" y="1999186"/>
          <a:ext cx="1822534" cy="1822534"/>
        </a:xfrm>
        <a:prstGeom prst="ellipse">
          <a:avLst/>
        </a:prstGeom>
        <a:solidFill>
          <a:schemeClr val="accent5">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IN" sz="1300" b="1" i="0" kern="1200" dirty="0"/>
            <a:t>Natural Language Processing (NLP):</a:t>
          </a:r>
          <a:endParaRPr lang="en-IN" sz="1300" kern="1200" dirty="0"/>
        </a:p>
      </dsp:txBody>
      <dsp:txXfrm>
        <a:off x="7699940" y="2266090"/>
        <a:ext cx="1288726" cy="1288726"/>
      </dsp:txXfrm>
    </dsp:sp>
    <dsp:sp modelId="{245333D9-0A42-4091-926B-6AC50232CE0E}">
      <dsp:nvSpPr>
        <dsp:cNvPr id="0" name=""/>
        <dsp:cNvSpPr/>
      </dsp:nvSpPr>
      <dsp:spPr>
        <a:xfrm>
          <a:off x="7150848" y="3599556"/>
          <a:ext cx="1822534" cy="1822534"/>
        </a:xfrm>
        <a:prstGeom prst="ellipse">
          <a:avLst/>
        </a:prstGeom>
        <a:solidFill>
          <a:schemeClr val="accent6">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IN" sz="1300" b="1" i="0" kern="1200" dirty="0"/>
            <a:t>Computer Vision:</a:t>
          </a:r>
          <a:endParaRPr lang="en-IN" sz="1300" kern="1200" dirty="0"/>
        </a:p>
      </dsp:txBody>
      <dsp:txXfrm>
        <a:off x="7417752" y="3866460"/>
        <a:ext cx="1288726" cy="1288726"/>
      </dsp:txXfrm>
    </dsp:sp>
    <dsp:sp modelId="{FE3BE152-FB51-44BF-B359-5ED40795ABBD}">
      <dsp:nvSpPr>
        <dsp:cNvPr id="0" name=""/>
        <dsp:cNvSpPr/>
      </dsp:nvSpPr>
      <dsp:spPr>
        <a:xfrm>
          <a:off x="5905980" y="4644124"/>
          <a:ext cx="1822534" cy="1822534"/>
        </a:xfrm>
        <a:prstGeom prst="ellipse">
          <a:avLst/>
        </a:prstGeom>
        <a:solidFill>
          <a:schemeClr val="accent2">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IN" sz="1300" b="1" i="0" kern="1200" dirty="0"/>
            <a:t>Reinforcement Learning:</a:t>
          </a:r>
          <a:endParaRPr lang="en-IN" sz="1300" kern="1200" dirty="0"/>
        </a:p>
      </dsp:txBody>
      <dsp:txXfrm>
        <a:off x="6172884" y="4911028"/>
        <a:ext cx="1288726" cy="1288726"/>
      </dsp:txXfrm>
    </dsp:sp>
    <dsp:sp modelId="{7798814F-F746-4BCD-91A2-C8801F341728}">
      <dsp:nvSpPr>
        <dsp:cNvPr id="0" name=""/>
        <dsp:cNvSpPr/>
      </dsp:nvSpPr>
      <dsp:spPr>
        <a:xfrm>
          <a:off x="4280922" y="4644124"/>
          <a:ext cx="1822534" cy="1822534"/>
        </a:xfrm>
        <a:prstGeom prst="ellipse">
          <a:avLst/>
        </a:prstGeom>
        <a:solidFill>
          <a:schemeClr val="accent3">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IN" sz="1300" b="1" i="0" kern="1200" dirty="0"/>
            <a:t>Knowledge Representation and Reasoning:</a:t>
          </a:r>
          <a:endParaRPr lang="en-IN" sz="1300" kern="1200" dirty="0"/>
        </a:p>
      </dsp:txBody>
      <dsp:txXfrm>
        <a:off x="4547826" y="4911028"/>
        <a:ext cx="1288726" cy="1288726"/>
      </dsp:txXfrm>
    </dsp:sp>
    <dsp:sp modelId="{AD032813-38A6-4CDF-AC10-4CEB16C78ED7}">
      <dsp:nvSpPr>
        <dsp:cNvPr id="0" name=""/>
        <dsp:cNvSpPr/>
      </dsp:nvSpPr>
      <dsp:spPr>
        <a:xfrm>
          <a:off x="3036054" y="3599556"/>
          <a:ext cx="1822534" cy="1822534"/>
        </a:xfrm>
        <a:prstGeom prst="ellipse">
          <a:avLst/>
        </a:prstGeom>
        <a:solidFill>
          <a:schemeClr val="accent4">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b="1" i="0" kern="1200" dirty="0"/>
            <a:t>Ethics and Bias in AI:</a:t>
          </a:r>
          <a:endParaRPr lang="en-IN" sz="1300" kern="1200" dirty="0"/>
        </a:p>
      </dsp:txBody>
      <dsp:txXfrm>
        <a:off x="3302958" y="3866460"/>
        <a:ext cx="1288726" cy="1288726"/>
      </dsp:txXfrm>
    </dsp:sp>
    <dsp:sp modelId="{F9040D10-F4F4-41AB-8B96-F80F1E413FE3}">
      <dsp:nvSpPr>
        <dsp:cNvPr id="0" name=""/>
        <dsp:cNvSpPr/>
      </dsp:nvSpPr>
      <dsp:spPr>
        <a:xfrm>
          <a:off x="2753866" y="1999186"/>
          <a:ext cx="1822534" cy="1822534"/>
        </a:xfrm>
        <a:prstGeom prst="ellipse">
          <a:avLst/>
        </a:prstGeom>
        <a:solidFill>
          <a:schemeClr val="accent5">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b="1" i="0" kern="1200" dirty="0"/>
            <a:t>Symbolic AI and Expert Systems:</a:t>
          </a:r>
          <a:endParaRPr lang="en-IN" sz="1300" kern="1200" dirty="0"/>
        </a:p>
      </dsp:txBody>
      <dsp:txXfrm>
        <a:off x="3020770" y="2266090"/>
        <a:ext cx="1288726" cy="1288726"/>
      </dsp:txXfrm>
    </dsp:sp>
    <dsp:sp modelId="{1EB8B76C-8A78-46C8-9ED9-E3F99008D0DE}">
      <dsp:nvSpPr>
        <dsp:cNvPr id="0" name=""/>
        <dsp:cNvSpPr/>
      </dsp:nvSpPr>
      <dsp:spPr>
        <a:xfrm>
          <a:off x="3566395" y="591844"/>
          <a:ext cx="1822534" cy="1822534"/>
        </a:xfrm>
        <a:prstGeom prst="ellipse">
          <a:avLst/>
        </a:prstGeom>
        <a:solidFill>
          <a:schemeClr val="accent6">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IN" sz="1300" b="1" i="0" kern="1200" dirty="0"/>
            <a:t>Data Science:</a:t>
          </a:r>
          <a:endParaRPr lang="en-IN" sz="1300" kern="1200" dirty="0"/>
        </a:p>
      </dsp:txBody>
      <dsp:txXfrm>
        <a:off x="3833299" y="858748"/>
        <a:ext cx="1288726" cy="128872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C796958-F394-4976-8B43-B511C911E007}">
      <dsp:nvSpPr>
        <dsp:cNvPr id="0" name=""/>
        <dsp:cNvSpPr/>
      </dsp:nvSpPr>
      <dsp:spPr>
        <a:xfrm>
          <a:off x="4771921" y="4686"/>
          <a:ext cx="2451385" cy="67575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IN" sz="2000" kern="1200" dirty="0"/>
            <a:t>Computer Vision:</a:t>
          </a:r>
        </a:p>
      </dsp:txBody>
      <dsp:txXfrm>
        <a:off x="4804909" y="37674"/>
        <a:ext cx="2385409" cy="609780"/>
      </dsp:txXfrm>
    </dsp:sp>
    <dsp:sp modelId="{F1215D7A-7235-431B-A814-98E85C1D17B5}">
      <dsp:nvSpPr>
        <dsp:cNvPr id="0" name=""/>
        <dsp:cNvSpPr/>
      </dsp:nvSpPr>
      <dsp:spPr>
        <a:xfrm>
          <a:off x="5449613" y="-4807727"/>
          <a:ext cx="5630920" cy="5630920"/>
        </a:xfrm>
        <a:custGeom>
          <a:avLst/>
          <a:gdLst/>
          <a:ahLst/>
          <a:cxnLst/>
          <a:rect l="0" t="0" r="0" b="0"/>
          <a:pathLst>
            <a:path>
              <a:moveTo>
                <a:pt x="1771826" y="5430349"/>
              </a:moveTo>
              <a:arcTo wR="2815460" hR="2815460" stAng="6705452" swAng="240524"/>
            </a:path>
          </a:pathLst>
        </a:custGeom>
        <a:noFill/>
        <a:ln w="6350" cap="flat" cmpd="sng" algn="ctr">
          <a:solidFill>
            <a:schemeClr val="accent1">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11287E14-C278-43E1-95A5-86877E065D7A}">
      <dsp:nvSpPr>
        <dsp:cNvPr id="0" name=""/>
        <dsp:cNvSpPr/>
      </dsp:nvSpPr>
      <dsp:spPr>
        <a:xfrm>
          <a:off x="6426808" y="542391"/>
          <a:ext cx="2451385" cy="67575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IN" sz="2000" kern="1200" dirty="0"/>
            <a:t>Machine Learning:</a:t>
          </a:r>
        </a:p>
      </dsp:txBody>
      <dsp:txXfrm>
        <a:off x="6459796" y="575379"/>
        <a:ext cx="2385409" cy="609780"/>
      </dsp:txXfrm>
    </dsp:sp>
    <dsp:sp modelId="{D442B4B8-9F2B-49D3-93BF-27A51BBD6906}">
      <dsp:nvSpPr>
        <dsp:cNvPr id="0" name=""/>
        <dsp:cNvSpPr/>
      </dsp:nvSpPr>
      <dsp:spPr>
        <a:xfrm>
          <a:off x="3182154" y="342564"/>
          <a:ext cx="5630920" cy="5630920"/>
        </a:xfrm>
        <a:custGeom>
          <a:avLst/>
          <a:gdLst/>
          <a:ahLst/>
          <a:cxnLst/>
          <a:rect l="0" t="0" r="0" b="0"/>
          <a:pathLst>
            <a:path>
              <a:moveTo>
                <a:pt x="4862081" y="882028"/>
              </a:moveTo>
              <a:arcTo wR="2815460" hR="2815460" stAng="18997740" swAng="1067075"/>
            </a:path>
          </a:pathLst>
        </a:custGeom>
        <a:noFill/>
        <a:ln w="6350" cap="flat" cmpd="sng" algn="ctr">
          <a:solidFill>
            <a:schemeClr val="accent1">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C1F6A3DF-ADFC-40D4-9D82-6EB0FE0D6BEF}">
      <dsp:nvSpPr>
        <dsp:cNvPr id="0" name=""/>
        <dsp:cNvSpPr/>
      </dsp:nvSpPr>
      <dsp:spPr>
        <a:xfrm>
          <a:off x="7449583" y="1950121"/>
          <a:ext cx="2451385" cy="67575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IN" sz="2000" kern="1200" dirty="0"/>
            <a:t>Robotics:</a:t>
          </a:r>
        </a:p>
      </dsp:txBody>
      <dsp:txXfrm>
        <a:off x="7482571" y="1983109"/>
        <a:ext cx="2385409" cy="609780"/>
      </dsp:txXfrm>
    </dsp:sp>
    <dsp:sp modelId="{7641393B-6558-4AF9-9EC4-D3082F505841}">
      <dsp:nvSpPr>
        <dsp:cNvPr id="0" name=""/>
        <dsp:cNvSpPr/>
      </dsp:nvSpPr>
      <dsp:spPr>
        <a:xfrm>
          <a:off x="3182154" y="342564"/>
          <a:ext cx="5630920" cy="5630920"/>
        </a:xfrm>
        <a:custGeom>
          <a:avLst/>
          <a:gdLst/>
          <a:ahLst/>
          <a:cxnLst/>
          <a:rect l="0" t="0" r="0" b="0"/>
          <a:pathLst>
            <a:path>
              <a:moveTo>
                <a:pt x="5582165" y="2293768"/>
              </a:moveTo>
              <a:arcTo wR="2815460" hR="2815460" stAng="20959299" swAng="1281403"/>
            </a:path>
          </a:pathLst>
        </a:custGeom>
        <a:noFill/>
        <a:ln w="6350" cap="flat" cmpd="sng" algn="ctr">
          <a:solidFill>
            <a:schemeClr val="accent1">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D220DA7D-A1A2-4D8B-9244-C330B578054F}">
      <dsp:nvSpPr>
        <dsp:cNvPr id="0" name=""/>
        <dsp:cNvSpPr/>
      </dsp:nvSpPr>
      <dsp:spPr>
        <a:xfrm>
          <a:off x="7449583" y="3690171"/>
          <a:ext cx="2451385" cy="67575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IN" sz="2000" kern="1200" dirty="0"/>
            <a:t>Natural Language Processing (NLP):</a:t>
          </a:r>
        </a:p>
      </dsp:txBody>
      <dsp:txXfrm>
        <a:off x="7482571" y="3723159"/>
        <a:ext cx="2385409" cy="609780"/>
      </dsp:txXfrm>
    </dsp:sp>
    <dsp:sp modelId="{1EAC4329-348C-40F0-B9F0-80717293F98A}">
      <dsp:nvSpPr>
        <dsp:cNvPr id="0" name=""/>
        <dsp:cNvSpPr/>
      </dsp:nvSpPr>
      <dsp:spPr>
        <a:xfrm>
          <a:off x="3182154" y="342564"/>
          <a:ext cx="5630920" cy="5630920"/>
        </a:xfrm>
        <a:custGeom>
          <a:avLst/>
          <a:gdLst/>
          <a:ahLst/>
          <a:cxnLst/>
          <a:rect l="0" t="0" r="0" b="0"/>
          <a:pathLst>
            <a:path>
              <a:moveTo>
                <a:pt x="5354822" y="4031378"/>
              </a:moveTo>
              <a:arcTo wR="2815460" hR="2815460" stAng="1535185" swAng="1067075"/>
            </a:path>
          </a:pathLst>
        </a:custGeom>
        <a:noFill/>
        <a:ln w="6350" cap="flat" cmpd="sng" algn="ctr">
          <a:solidFill>
            <a:schemeClr val="accent1">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83FEE270-AEF8-4509-A11A-111CF22F1B69}">
      <dsp:nvSpPr>
        <dsp:cNvPr id="0" name=""/>
        <dsp:cNvSpPr/>
      </dsp:nvSpPr>
      <dsp:spPr>
        <a:xfrm>
          <a:off x="6426808" y="5097901"/>
          <a:ext cx="2451385" cy="67575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IN" sz="2000" kern="1200" dirty="0"/>
            <a:t>Expert Systems:</a:t>
          </a:r>
        </a:p>
      </dsp:txBody>
      <dsp:txXfrm>
        <a:off x="6459796" y="5130889"/>
        <a:ext cx="2385409" cy="609780"/>
      </dsp:txXfrm>
    </dsp:sp>
    <dsp:sp modelId="{E5B991CA-B71B-47EE-BE42-C1896B1BC98A}">
      <dsp:nvSpPr>
        <dsp:cNvPr id="0" name=""/>
        <dsp:cNvSpPr/>
      </dsp:nvSpPr>
      <dsp:spPr>
        <a:xfrm>
          <a:off x="5449613" y="5492856"/>
          <a:ext cx="5630920" cy="5630920"/>
        </a:xfrm>
        <a:custGeom>
          <a:avLst/>
          <a:gdLst/>
          <a:ahLst/>
          <a:cxnLst/>
          <a:rect l="0" t="0" r="0" b="0"/>
          <a:pathLst>
            <a:path>
              <a:moveTo>
                <a:pt x="1591577" y="279927"/>
              </a:moveTo>
              <a:arcTo wR="2815460" hR="2815460" stAng="14654024" swAng="240524"/>
            </a:path>
          </a:pathLst>
        </a:custGeom>
        <a:noFill/>
        <a:ln w="6350" cap="flat" cmpd="sng" algn="ctr">
          <a:solidFill>
            <a:schemeClr val="accent1">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8A6B7437-1205-4D9E-87A2-F74196E38805}">
      <dsp:nvSpPr>
        <dsp:cNvPr id="0" name=""/>
        <dsp:cNvSpPr/>
      </dsp:nvSpPr>
      <dsp:spPr>
        <a:xfrm>
          <a:off x="4771921" y="5635607"/>
          <a:ext cx="2451385" cy="67575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IN" sz="2000" kern="1200" dirty="0"/>
            <a:t>Finance:</a:t>
          </a:r>
        </a:p>
      </dsp:txBody>
      <dsp:txXfrm>
        <a:off x="4804909" y="5668595"/>
        <a:ext cx="2385409" cy="609780"/>
      </dsp:txXfrm>
    </dsp:sp>
    <dsp:sp modelId="{CAB5004B-F267-4751-AF6A-DA3F8C94C106}">
      <dsp:nvSpPr>
        <dsp:cNvPr id="0" name=""/>
        <dsp:cNvSpPr/>
      </dsp:nvSpPr>
      <dsp:spPr>
        <a:xfrm>
          <a:off x="914694" y="5492856"/>
          <a:ext cx="5630920" cy="5630920"/>
        </a:xfrm>
        <a:custGeom>
          <a:avLst/>
          <a:gdLst/>
          <a:ahLst/>
          <a:cxnLst/>
          <a:rect l="0" t="0" r="0" b="0"/>
          <a:pathLst>
            <a:path>
              <a:moveTo>
                <a:pt x="3859093" y="200571"/>
              </a:moveTo>
              <a:arcTo wR="2815460" hR="2815460" stAng="17505452" swAng="240524"/>
            </a:path>
          </a:pathLst>
        </a:custGeom>
        <a:noFill/>
        <a:ln w="6350" cap="flat" cmpd="sng" algn="ctr">
          <a:solidFill>
            <a:schemeClr val="accent1">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27948B5C-8170-476C-9F29-A6912383F4E3}">
      <dsp:nvSpPr>
        <dsp:cNvPr id="0" name=""/>
        <dsp:cNvSpPr/>
      </dsp:nvSpPr>
      <dsp:spPr>
        <a:xfrm>
          <a:off x="3117035" y="5097901"/>
          <a:ext cx="2451385" cy="67575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IN" sz="2000" kern="1200" dirty="0"/>
            <a:t>Healthcare:</a:t>
          </a:r>
        </a:p>
      </dsp:txBody>
      <dsp:txXfrm>
        <a:off x="3150023" y="5130889"/>
        <a:ext cx="2385409" cy="609780"/>
      </dsp:txXfrm>
    </dsp:sp>
    <dsp:sp modelId="{74D1A891-0C83-4EDD-A6BE-79C927BBC61A}">
      <dsp:nvSpPr>
        <dsp:cNvPr id="0" name=""/>
        <dsp:cNvSpPr/>
      </dsp:nvSpPr>
      <dsp:spPr>
        <a:xfrm>
          <a:off x="3182154" y="342564"/>
          <a:ext cx="5630920" cy="5630920"/>
        </a:xfrm>
        <a:custGeom>
          <a:avLst/>
          <a:gdLst/>
          <a:ahLst/>
          <a:cxnLst/>
          <a:rect l="0" t="0" r="0" b="0"/>
          <a:pathLst>
            <a:path>
              <a:moveTo>
                <a:pt x="768839" y="4748892"/>
              </a:moveTo>
              <a:arcTo wR="2815460" hR="2815460" stAng="8197740" swAng="1067075"/>
            </a:path>
          </a:pathLst>
        </a:custGeom>
        <a:noFill/>
        <a:ln w="6350" cap="flat" cmpd="sng" algn="ctr">
          <a:solidFill>
            <a:schemeClr val="accent1">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28FA6BDF-39C9-45E0-9A5E-796DCDB67132}">
      <dsp:nvSpPr>
        <dsp:cNvPr id="0" name=""/>
        <dsp:cNvSpPr/>
      </dsp:nvSpPr>
      <dsp:spPr>
        <a:xfrm>
          <a:off x="2094260" y="3690171"/>
          <a:ext cx="2451385" cy="67575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IN" sz="2000" kern="1200" dirty="0"/>
            <a:t>Reinforcement Learning:</a:t>
          </a:r>
        </a:p>
      </dsp:txBody>
      <dsp:txXfrm>
        <a:off x="2127248" y="3723159"/>
        <a:ext cx="2385409" cy="609780"/>
      </dsp:txXfrm>
    </dsp:sp>
    <dsp:sp modelId="{67D2C4BA-0111-40B3-A193-446D25226F5C}">
      <dsp:nvSpPr>
        <dsp:cNvPr id="0" name=""/>
        <dsp:cNvSpPr/>
      </dsp:nvSpPr>
      <dsp:spPr>
        <a:xfrm>
          <a:off x="3182154" y="342564"/>
          <a:ext cx="5630920" cy="5630920"/>
        </a:xfrm>
        <a:custGeom>
          <a:avLst/>
          <a:gdLst/>
          <a:ahLst/>
          <a:cxnLst/>
          <a:rect l="0" t="0" r="0" b="0"/>
          <a:pathLst>
            <a:path>
              <a:moveTo>
                <a:pt x="48755" y="3337152"/>
              </a:moveTo>
              <a:arcTo wR="2815460" hR="2815460" stAng="10159299" swAng="1281403"/>
            </a:path>
          </a:pathLst>
        </a:custGeom>
        <a:noFill/>
        <a:ln w="6350" cap="flat" cmpd="sng" algn="ctr">
          <a:solidFill>
            <a:schemeClr val="accent1">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869E3645-FA89-42E3-831E-ADE6F3342B4E}">
      <dsp:nvSpPr>
        <dsp:cNvPr id="0" name=""/>
        <dsp:cNvSpPr/>
      </dsp:nvSpPr>
      <dsp:spPr>
        <a:xfrm>
          <a:off x="2094260" y="1950121"/>
          <a:ext cx="2451385" cy="67575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IN" sz="2000" kern="1200" dirty="0"/>
            <a:t>Education:</a:t>
          </a:r>
        </a:p>
      </dsp:txBody>
      <dsp:txXfrm>
        <a:off x="2127248" y="1983109"/>
        <a:ext cx="2385409" cy="609780"/>
      </dsp:txXfrm>
    </dsp:sp>
    <dsp:sp modelId="{4E5CD9FC-BC11-44EA-BD28-9FD8475AEDDB}">
      <dsp:nvSpPr>
        <dsp:cNvPr id="0" name=""/>
        <dsp:cNvSpPr/>
      </dsp:nvSpPr>
      <dsp:spPr>
        <a:xfrm>
          <a:off x="3182154" y="342564"/>
          <a:ext cx="5630920" cy="5630920"/>
        </a:xfrm>
        <a:custGeom>
          <a:avLst/>
          <a:gdLst/>
          <a:ahLst/>
          <a:cxnLst/>
          <a:rect l="0" t="0" r="0" b="0"/>
          <a:pathLst>
            <a:path>
              <a:moveTo>
                <a:pt x="276098" y="1599542"/>
              </a:moveTo>
              <a:arcTo wR="2815460" hR="2815460" stAng="12335185" swAng="1067075"/>
            </a:path>
          </a:pathLst>
        </a:custGeom>
        <a:noFill/>
        <a:ln w="6350" cap="flat" cmpd="sng" algn="ctr">
          <a:solidFill>
            <a:schemeClr val="accent1">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66B1BDC0-6A31-452B-9792-DEFEB3CF6285}">
      <dsp:nvSpPr>
        <dsp:cNvPr id="0" name=""/>
        <dsp:cNvSpPr/>
      </dsp:nvSpPr>
      <dsp:spPr>
        <a:xfrm>
          <a:off x="3117035" y="542391"/>
          <a:ext cx="2451385" cy="67575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IN" sz="2000" kern="1200" dirty="0"/>
            <a:t>Cybersecurity:</a:t>
          </a:r>
        </a:p>
      </dsp:txBody>
      <dsp:txXfrm>
        <a:off x="3150023" y="575379"/>
        <a:ext cx="2385409" cy="609780"/>
      </dsp:txXfrm>
    </dsp:sp>
    <dsp:sp modelId="{4E400695-7B92-40D9-96E6-04AF3DCEB7F6}">
      <dsp:nvSpPr>
        <dsp:cNvPr id="0" name=""/>
        <dsp:cNvSpPr/>
      </dsp:nvSpPr>
      <dsp:spPr>
        <a:xfrm>
          <a:off x="914694" y="-4807727"/>
          <a:ext cx="5630920" cy="5630920"/>
        </a:xfrm>
        <a:custGeom>
          <a:avLst/>
          <a:gdLst/>
          <a:ahLst/>
          <a:cxnLst/>
          <a:rect l="0" t="0" r="0" b="0"/>
          <a:pathLst>
            <a:path>
              <a:moveTo>
                <a:pt x="4039343" y="5350993"/>
              </a:moveTo>
              <a:arcTo wR="2815460" hR="2815460" stAng="3854024" swAng="240524"/>
            </a:path>
          </a:pathLst>
        </a:custGeom>
        <a:noFill/>
        <a:ln w="6350" cap="flat" cmpd="sng" algn="ctr">
          <a:solidFill>
            <a:schemeClr val="accent1">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28B8F4-C36E-485C-9A85-89077842CAF3}">
      <dsp:nvSpPr>
        <dsp:cNvPr id="0" name=""/>
        <dsp:cNvSpPr/>
      </dsp:nvSpPr>
      <dsp:spPr>
        <a:xfrm>
          <a:off x="1665504" y="0"/>
          <a:ext cx="6085659" cy="6638081"/>
        </a:xfrm>
        <a:prstGeom prst="triangl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65E556D-69A5-45F8-99C9-1C4910DDB68B}">
      <dsp:nvSpPr>
        <dsp:cNvPr id="0" name=""/>
        <dsp:cNvSpPr/>
      </dsp:nvSpPr>
      <dsp:spPr>
        <a:xfrm>
          <a:off x="4718215" y="667738"/>
          <a:ext cx="6193568" cy="428493"/>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noProof="1"/>
            <a:t>Chatbots such as ChatGPT, GPT-4, Claude, etc.</a:t>
          </a:r>
          <a:endParaRPr lang="en-IN" sz="1800" kern="1200" dirty="0"/>
        </a:p>
      </dsp:txBody>
      <dsp:txXfrm>
        <a:off x="4739132" y="688655"/>
        <a:ext cx="6151734" cy="386659"/>
      </dsp:txXfrm>
    </dsp:sp>
    <dsp:sp modelId="{67EB9095-97CE-4986-A164-6D33D7B51CDE}">
      <dsp:nvSpPr>
        <dsp:cNvPr id="0" name=""/>
        <dsp:cNvSpPr/>
      </dsp:nvSpPr>
      <dsp:spPr>
        <a:xfrm>
          <a:off x="4718215" y="1149793"/>
          <a:ext cx="6193568" cy="428493"/>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noProof="1"/>
            <a:t>Personalized recommendations on streaming services like Netflix,</a:t>
          </a:r>
        </a:p>
      </dsp:txBody>
      <dsp:txXfrm>
        <a:off x="4739132" y="1170710"/>
        <a:ext cx="6151734" cy="386659"/>
      </dsp:txXfrm>
    </dsp:sp>
    <dsp:sp modelId="{077E906C-73B8-4C8D-9205-17D91BB586F6}">
      <dsp:nvSpPr>
        <dsp:cNvPr id="0" name=""/>
        <dsp:cNvSpPr/>
      </dsp:nvSpPr>
      <dsp:spPr>
        <a:xfrm>
          <a:off x="4718215" y="1631848"/>
          <a:ext cx="6193568" cy="428493"/>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noProof="1"/>
            <a:t>Spotify, YouTube, etc.</a:t>
          </a:r>
        </a:p>
      </dsp:txBody>
      <dsp:txXfrm>
        <a:off x="4739132" y="1652765"/>
        <a:ext cx="6151734" cy="386659"/>
      </dsp:txXfrm>
    </dsp:sp>
    <dsp:sp modelId="{87D9F504-8B36-454F-A0CA-945AD9B17B6A}">
      <dsp:nvSpPr>
        <dsp:cNvPr id="0" name=""/>
        <dsp:cNvSpPr/>
      </dsp:nvSpPr>
      <dsp:spPr>
        <a:xfrm>
          <a:off x="4718215" y="2113903"/>
          <a:ext cx="6193568" cy="428493"/>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noProof="1"/>
            <a:t>Voice assistants like Siri, Alexa, and Google Assistant</a:t>
          </a:r>
        </a:p>
      </dsp:txBody>
      <dsp:txXfrm>
        <a:off x="4739132" y="2134820"/>
        <a:ext cx="6151734" cy="386659"/>
      </dsp:txXfrm>
    </dsp:sp>
    <dsp:sp modelId="{DBD9E2B0-AA58-4B6D-B3A7-C5F48B521653}">
      <dsp:nvSpPr>
        <dsp:cNvPr id="0" name=""/>
        <dsp:cNvSpPr/>
      </dsp:nvSpPr>
      <dsp:spPr>
        <a:xfrm>
          <a:off x="4718215" y="2595958"/>
          <a:ext cx="6193568" cy="428493"/>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noProof="1"/>
            <a:t>Fraud detection in banking and finance</a:t>
          </a:r>
        </a:p>
      </dsp:txBody>
      <dsp:txXfrm>
        <a:off x="4739132" y="2616875"/>
        <a:ext cx="6151734" cy="386659"/>
      </dsp:txXfrm>
    </dsp:sp>
    <dsp:sp modelId="{2F931BD9-13F5-41C3-902B-9A313B89035F}">
      <dsp:nvSpPr>
        <dsp:cNvPr id="0" name=""/>
        <dsp:cNvSpPr/>
      </dsp:nvSpPr>
      <dsp:spPr>
        <a:xfrm>
          <a:off x="4718215" y="3078013"/>
          <a:ext cx="6193568" cy="428493"/>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noProof="1"/>
            <a:t>Social media algorithms that curate your feed</a:t>
          </a:r>
        </a:p>
      </dsp:txBody>
      <dsp:txXfrm>
        <a:off x="4739132" y="3098930"/>
        <a:ext cx="6151734" cy="386659"/>
      </dsp:txXfrm>
    </dsp:sp>
    <dsp:sp modelId="{BBF55D16-DA4C-4AF2-BE2D-55844EDBF3FD}">
      <dsp:nvSpPr>
        <dsp:cNvPr id="0" name=""/>
        <dsp:cNvSpPr/>
      </dsp:nvSpPr>
      <dsp:spPr>
        <a:xfrm>
          <a:off x="4718215" y="3560067"/>
          <a:ext cx="6193568" cy="428493"/>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noProof="1"/>
            <a:t>Spam filters in email</a:t>
          </a:r>
        </a:p>
      </dsp:txBody>
      <dsp:txXfrm>
        <a:off x="4739132" y="3580984"/>
        <a:ext cx="6151734" cy="386659"/>
      </dsp:txXfrm>
    </dsp:sp>
    <dsp:sp modelId="{E14358AF-84C5-40E2-AC71-63D86EBD5D30}">
      <dsp:nvSpPr>
        <dsp:cNvPr id="0" name=""/>
        <dsp:cNvSpPr/>
      </dsp:nvSpPr>
      <dsp:spPr>
        <a:xfrm>
          <a:off x="4718215" y="4042122"/>
          <a:ext cx="6193568" cy="428493"/>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noProof="1"/>
            <a:t>Predictive text on your smartphone keyboard</a:t>
          </a:r>
        </a:p>
      </dsp:txBody>
      <dsp:txXfrm>
        <a:off x="4739132" y="4063039"/>
        <a:ext cx="6151734" cy="386659"/>
      </dsp:txXfrm>
    </dsp:sp>
    <dsp:sp modelId="{D2C0EC8F-B8F8-4AF7-91AE-B0F41D6FFEFB}">
      <dsp:nvSpPr>
        <dsp:cNvPr id="0" name=""/>
        <dsp:cNvSpPr/>
      </dsp:nvSpPr>
      <dsp:spPr>
        <a:xfrm>
          <a:off x="4718215" y="4524177"/>
          <a:ext cx="6193568" cy="428493"/>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noProof="1"/>
            <a:t>Smart home systems that adjust to your preferences</a:t>
          </a:r>
        </a:p>
      </dsp:txBody>
      <dsp:txXfrm>
        <a:off x="4739132" y="4545094"/>
        <a:ext cx="6151734" cy="386659"/>
      </dsp:txXfrm>
    </dsp:sp>
    <dsp:sp modelId="{DA17C44E-F536-41D8-B69B-0D683D197BFF}">
      <dsp:nvSpPr>
        <dsp:cNvPr id="0" name=""/>
        <dsp:cNvSpPr/>
      </dsp:nvSpPr>
      <dsp:spPr>
        <a:xfrm>
          <a:off x="4718215" y="5006232"/>
          <a:ext cx="6193568" cy="428493"/>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noProof="1"/>
            <a:t>Virtual personal shopping assistants</a:t>
          </a:r>
        </a:p>
      </dsp:txBody>
      <dsp:txXfrm>
        <a:off x="4739132" y="5027149"/>
        <a:ext cx="6151734" cy="386659"/>
      </dsp:txXfrm>
    </dsp:sp>
    <dsp:sp modelId="{3ED6C68A-5F26-45D7-98C7-90D906EAC250}">
      <dsp:nvSpPr>
        <dsp:cNvPr id="0" name=""/>
        <dsp:cNvSpPr/>
      </dsp:nvSpPr>
      <dsp:spPr>
        <a:xfrm>
          <a:off x="4718215" y="5488287"/>
          <a:ext cx="6193568" cy="428493"/>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noProof="1"/>
            <a:t>Medical diagnosis and treatment planning</a:t>
          </a:r>
        </a:p>
      </dsp:txBody>
      <dsp:txXfrm>
        <a:off x="4739132" y="5509204"/>
        <a:ext cx="6151734" cy="386659"/>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7CCDFE-1525-4B09-917F-794DA888A9B0}">
      <dsp:nvSpPr>
        <dsp:cNvPr id="0" name=""/>
        <dsp:cNvSpPr/>
      </dsp:nvSpPr>
      <dsp:spPr>
        <a:xfrm>
          <a:off x="4484951" y="2061164"/>
          <a:ext cx="2619829" cy="2266258"/>
        </a:xfrm>
        <a:prstGeom prst="hexagon">
          <a:avLst>
            <a:gd name="adj" fmla="val 28570"/>
            <a:gd name="vf" fmla="val 1154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noProof="1"/>
            <a:t>Motivation </a:t>
          </a:r>
          <a:endParaRPr lang="en-IN" sz="2000" kern="1200" dirty="0"/>
        </a:p>
      </dsp:txBody>
      <dsp:txXfrm>
        <a:off x="4919093" y="2436715"/>
        <a:ext cx="1751545" cy="1515156"/>
      </dsp:txXfrm>
    </dsp:sp>
    <dsp:sp modelId="{ACCAF1CE-0CBE-4120-8F14-3991D265E33F}">
      <dsp:nvSpPr>
        <dsp:cNvPr id="0" name=""/>
        <dsp:cNvSpPr/>
      </dsp:nvSpPr>
      <dsp:spPr>
        <a:xfrm>
          <a:off x="6125468" y="976912"/>
          <a:ext cx="988453" cy="851683"/>
        </a:xfrm>
        <a:prstGeom prst="hexagon">
          <a:avLst>
            <a:gd name="adj" fmla="val 28900"/>
            <a:gd name="vf" fmla="val 11547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94CE176-2F59-419F-BACA-7E6D3E83CBFD}">
      <dsp:nvSpPr>
        <dsp:cNvPr id="0" name=""/>
        <dsp:cNvSpPr/>
      </dsp:nvSpPr>
      <dsp:spPr>
        <a:xfrm>
          <a:off x="4726275" y="0"/>
          <a:ext cx="2146931" cy="1857347"/>
        </a:xfrm>
        <a:prstGeom prst="hexagon">
          <a:avLst>
            <a:gd name="adj" fmla="val 28570"/>
            <a:gd name="vf" fmla="val 1154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noProof="1"/>
            <a:t>A1/ML course?</a:t>
          </a:r>
          <a:endParaRPr lang="en-IN" sz="2000" kern="1200" dirty="0"/>
        </a:p>
      </dsp:txBody>
      <dsp:txXfrm>
        <a:off x="5082067" y="307802"/>
        <a:ext cx="1435347" cy="1241743"/>
      </dsp:txXfrm>
    </dsp:sp>
    <dsp:sp modelId="{3419DC15-9230-440E-8882-C0CBE3B977A4}">
      <dsp:nvSpPr>
        <dsp:cNvPr id="0" name=""/>
        <dsp:cNvSpPr/>
      </dsp:nvSpPr>
      <dsp:spPr>
        <a:xfrm>
          <a:off x="7279070" y="2569107"/>
          <a:ext cx="988453" cy="851683"/>
        </a:xfrm>
        <a:prstGeom prst="hexagon">
          <a:avLst>
            <a:gd name="adj" fmla="val 28900"/>
            <a:gd name="vf" fmla="val 11547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0E95A8C-9040-40C5-9BEB-06F59771076D}">
      <dsp:nvSpPr>
        <dsp:cNvPr id="0" name=""/>
        <dsp:cNvSpPr/>
      </dsp:nvSpPr>
      <dsp:spPr>
        <a:xfrm>
          <a:off x="6695261" y="1142393"/>
          <a:ext cx="2146931" cy="1857347"/>
        </a:xfrm>
        <a:prstGeom prst="hexagon">
          <a:avLst>
            <a:gd name="adj" fmla="val 28570"/>
            <a:gd name="vf" fmla="val 1154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noProof="1"/>
            <a:t>Safeguard your career.</a:t>
          </a:r>
        </a:p>
      </dsp:txBody>
      <dsp:txXfrm>
        <a:off x="7051053" y="1450195"/>
        <a:ext cx="1435347" cy="1241743"/>
      </dsp:txXfrm>
    </dsp:sp>
    <dsp:sp modelId="{841E8E26-EEF6-4074-B09D-B70B3354BE7B}">
      <dsp:nvSpPr>
        <dsp:cNvPr id="0" name=""/>
        <dsp:cNvSpPr/>
      </dsp:nvSpPr>
      <dsp:spPr>
        <a:xfrm>
          <a:off x="6477703" y="4366397"/>
          <a:ext cx="988453" cy="851683"/>
        </a:xfrm>
        <a:prstGeom prst="hexagon">
          <a:avLst>
            <a:gd name="adj" fmla="val 28900"/>
            <a:gd name="vf" fmla="val 11547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12986FD-B54C-4E75-B646-5EF813454866}">
      <dsp:nvSpPr>
        <dsp:cNvPr id="0" name=""/>
        <dsp:cNvSpPr/>
      </dsp:nvSpPr>
      <dsp:spPr>
        <a:xfrm>
          <a:off x="6695261" y="3388206"/>
          <a:ext cx="2146931" cy="1857347"/>
        </a:xfrm>
        <a:prstGeom prst="hexagon">
          <a:avLst>
            <a:gd name="adj" fmla="val 28570"/>
            <a:gd name="vf" fmla="val 1154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noProof="1"/>
            <a:t>Solve complex problems.</a:t>
          </a:r>
        </a:p>
      </dsp:txBody>
      <dsp:txXfrm>
        <a:off x="7051053" y="3696008"/>
        <a:ext cx="1435347" cy="1241743"/>
      </dsp:txXfrm>
    </dsp:sp>
    <dsp:sp modelId="{8EFBC7A2-2C0F-48A4-AA3E-A0A1C0DD3D7C}">
      <dsp:nvSpPr>
        <dsp:cNvPr id="0" name=""/>
        <dsp:cNvSpPr/>
      </dsp:nvSpPr>
      <dsp:spPr>
        <a:xfrm>
          <a:off x="4489826" y="4552962"/>
          <a:ext cx="988453" cy="851683"/>
        </a:xfrm>
        <a:prstGeom prst="hexagon">
          <a:avLst>
            <a:gd name="adj" fmla="val 28900"/>
            <a:gd name="vf" fmla="val 11547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C82AC4F-1568-4434-80C0-CA66AE3EC84F}">
      <dsp:nvSpPr>
        <dsp:cNvPr id="0" name=""/>
        <dsp:cNvSpPr/>
      </dsp:nvSpPr>
      <dsp:spPr>
        <a:xfrm>
          <a:off x="4726275" y="4531878"/>
          <a:ext cx="2146931" cy="1857347"/>
        </a:xfrm>
        <a:prstGeom prst="hexagon">
          <a:avLst>
            <a:gd name="adj" fmla="val 28570"/>
            <a:gd name="vf" fmla="val 1154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noProof="1"/>
            <a:t>Stay informed about the current technologies</a:t>
          </a:r>
        </a:p>
      </dsp:txBody>
      <dsp:txXfrm>
        <a:off x="5082067" y="4839680"/>
        <a:ext cx="1435347" cy="1241743"/>
      </dsp:txXfrm>
    </dsp:sp>
    <dsp:sp modelId="{C9301444-B45A-4ECA-9ADA-2F0C442317F4}">
      <dsp:nvSpPr>
        <dsp:cNvPr id="0" name=""/>
        <dsp:cNvSpPr/>
      </dsp:nvSpPr>
      <dsp:spPr>
        <a:xfrm>
          <a:off x="3317332" y="2961406"/>
          <a:ext cx="988453" cy="851683"/>
        </a:xfrm>
        <a:prstGeom prst="hexagon">
          <a:avLst>
            <a:gd name="adj" fmla="val 28900"/>
            <a:gd name="vf" fmla="val 11547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1D8597E-A073-4C79-8F95-3BA0BDA663A4}">
      <dsp:nvSpPr>
        <dsp:cNvPr id="0" name=""/>
        <dsp:cNvSpPr/>
      </dsp:nvSpPr>
      <dsp:spPr>
        <a:xfrm>
          <a:off x="2748149" y="3389484"/>
          <a:ext cx="2146931" cy="1857347"/>
        </a:xfrm>
        <a:prstGeom prst="hexagon">
          <a:avLst>
            <a:gd name="adj" fmla="val 28570"/>
            <a:gd name="vf" fmla="val 1154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noProof="1"/>
            <a:t>Solve domain problems with the power of machines</a:t>
          </a:r>
        </a:p>
      </dsp:txBody>
      <dsp:txXfrm>
        <a:off x="3103941" y="3697286"/>
        <a:ext cx="1435347" cy="1241743"/>
      </dsp:txXfrm>
    </dsp:sp>
    <dsp:sp modelId="{E8A23E7E-1F0F-45BE-A70E-018FA92FA360}">
      <dsp:nvSpPr>
        <dsp:cNvPr id="0" name=""/>
        <dsp:cNvSpPr/>
      </dsp:nvSpPr>
      <dsp:spPr>
        <a:xfrm>
          <a:off x="2748149" y="1139837"/>
          <a:ext cx="2146931" cy="1857347"/>
        </a:xfrm>
        <a:prstGeom prst="hexagon">
          <a:avLst>
            <a:gd name="adj" fmla="val 28570"/>
            <a:gd name="vf" fmla="val 1154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noProof="1"/>
            <a:t>Use machines to avoid monotonous or humanly impossible tasks</a:t>
          </a:r>
        </a:p>
      </dsp:txBody>
      <dsp:txXfrm>
        <a:off x="3103941" y="1447639"/>
        <a:ext cx="1435347" cy="1241743"/>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ACB474-1182-49B5-9C2E-AA1BD825DAE9}">
      <dsp:nvSpPr>
        <dsp:cNvPr id="0" name=""/>
        <dsp:cNvSpPr/>
      </dsp:nvSpPr>
      <dsp:spPr>
        <a:xfrm>
          <a:off x="6232" y="0"/>
          <a:ext cx="2187199" cy="571500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just" defTabSz="889000">
            <a:lnSpc>
              <a:spcPct val="90000"/>
            </a:lnSpc>
            <a:spcBef>
              <a:spcPct val="0"/>
            </a:spcBef>
            <a:spcAft>
              <a:spcPct val="35000"/>
            </a:spcAft>
            <a:buNone/>
          </a:pPr>
          <a:r>
            <a:rPr lang="en-IN" sz="2000" b="1" i="0" kern="1200" dirty="0"/>
            <a:t>Perception Module:</a:t>
          </a:r>
          <a:endParaRPr lang="en-IN" sz="2000" kern="1200" dirty="0"/>
        </a:p>
      </dsp:txBody>
      <dsp:txXfrm>
        <a:off x="6232" y="0"/>
        <a:ext cx="2187199" cy="1714500"/>
      </dsp:txXfrm>
    </dsp:sp>
    <dsp:sp modelId="{3B61DDBC-F5B4-4EBC-959A-5195844646C7}">
      <dsp:nvSpPr>
        <dsp:cNvPr id="0" name=""/>
        <dsp:cNvSpPr/>
      </dsp:nvSpPr>
      <dsp:spPr>
        <a:xfrm>
          <a:off x="137464" y="1714882"/>
          <a:ext cx="1924735" cy="194687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4290" rIns="45720" bIns="34290" numCol="1" spcCol="1270" anchor="ctr" anchorCtr="0">
          <a:noAutofit/>
        </a:bodyPr>
        <a:lstStyle/>
        <a:p>
          <a:pPr marL="0" lvl="0" indent="0" algn="just" defTabSz="800100">
            <a:lnSpc>
              <a:spcPct val="90000"/>
            </a:lnSpc>
            <a:spcBef>
              <a:spcPct val="0"/>
            </a:spcBef>
            <a:spcAft>
              <a:spcPct val="35000"/>
            </a:spcAft>
            <a:buFont typeface="Arial" panose="020B0604020202020204" pitchFamily="34" charset="0"/>
            <a:buNone/>
          </a:pPr>
          <a:r>
            <a:rPr lang="en-US" sz="1800" b="1" i="0" kern="1200" dirty="0"/>
            <a:t>Function:</a:t>
          </a:r>
          <a:r>
            <a:rPr lang="en-US" sz="1800" b="0" i="0" kern="1200" dirty="0"/>
            <a:t> Receives and interprets information from the environment.</a:t>
          </a:r>
          <a:endParaRPr lang="en-IN" sz="1800" kern="1200" dirty="0"/>
        </a:p>
      </dsp:txBody>
      <dsp:txXfrm>
        <a:off x="193838" y="1771256"/>
        <a:ext cx="1811987" cy="1834122"/>
      </dsp:txXfrm>
    </dsp:sp>
    <dsp:sp modelId="{10D07002-F0C3-4108-BE1A-474659581987}">
      <dsp:nvSpPr>
        <dsp:cNvPr id="0" name=""/>
        <dsp:cNvSpPr/>
      </dsp:nvSpPr>
      <dsp:spPr>
        <a:xfrm>
          <a:off x="137464" y="3878576"/>
          <a:ext cx="1924735" cy="155029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4290" rIns="45720" bIns="34290" numCol="1" spcCol="1270" anchor="ctr" anchorCtr="0">
          <a:noAutofit/>
        </a:bodyPr>
        <a:lstStyle/>
        <a:p>
          <a:pPr marL="0" lvl="0" indent="0" algn="just" defTabSz="800100">
            <a:lnSpc>
              <a:spcPct val="90000"/>
            </a:lnSpc>
            <a:spcBef>
              <a:spcPct val="0"/>
            </a:spcBef>
            <a:spcAft>
              <a:spcPct val="35000"/>
            </a:spcAft>
            <a:buFont typeface="Arial" panose="020B0604020202020204" pitchFamily="34" charset="0"/>
            <a:buNone/>
          </a:pPr>
          <a:r>
            <a:rPr lang="en-US" sz="1800" b="1" i="0" kern="1200" dirty="0"/>
            <a:t>Components:</a:t>
          </a:r>
          <a:r>
            <a:rPr lang="en-US" sz="1800" b="0" i="0" kern="1200" dirty="0"/>
            <a:t> Sensors, cameras, microphones, or other means of collecting data.</a:t>
          </a:r>
        </a:p>
      </dsp:txBody>
      <dsp:txXfrm>
        <a:off x="182870" y="3923982"/>
        <a:ext cx="1833923" cy="1459479"/>
      </dsp:txXfrm>
    </dsp:sp>
    <dsp:sp modelId="{9C9AE4CF-7A95-4E54-B3A1-409A6B5BA4A7}">
      <dsp:nvSpPr>
        <dsp:cNvPr id="0" name=""/>
        <dsp:cNvSpPr/>
      </dsp:nvSpPr>
      <dsp:spPr>
        <a:xfrm>
          <a:off x="2357472" y="0"/>
          <a:ext cx="2187199" cy="571500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just" defTabSz="889000">
            <a:lnSpc>
              <a:spcPct val="90000"/>
            </a:lnSpc>
            <a:spcBef>
              <a:spcPct val="0"/>
            </a:spcBef>
            <a:spcAft>
              <a:spcPct val="35000"/>
            </a:spcAft>
            <a:buFont typeface="+mj-lt"/>
            <a:buNone/>
          </a:pPr>
          <a:r>
            <a:rPr lang="en-IN" sz="2000" b="1" i="0" kern="1200" dirty="0"/>
            <a:t>Knowledge Base:</a:t>
          </a:r>
          <a:endParaRPr lang="en-IN" sz="2000" kern="1200" dirty="0"/>
        </a:p>
      </dsp:txBody>
      <dsp:txXfrm>
        <a:off x="2357472" y="0"/>
        <a:ext cx="2187199" cy="1714500"/>
      </dsp:txXfrm>
    </dsp:sp>
    <dsp:sp modelId="{AE980731-25A5-40FB-A8AC-934C2787FCF9}">
      <dsp:nvSpPr>
        <dsp:cNvPr id="0" name=""/>
        <dsp:cNvSpPr/>
      </dsp:nvSpPr>
      <dsp:spPr>
        <a:xfrm>
          <a:off x="2488704" y="1714689"/>
          <a:ext cx="1924735" cy="197227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4290" rIns="45720" bIns="34290" numCol="1" spcCol="1270" anchor="ctr" anchorCtr="0">
          <a:noAutofit/>
        </a:bodyPr>
        <a:lstStyle/>
        <a:p>
          <a:pPr marL="0" lvl="0" indent="0" algn="just" defTabSz="800100">
            <a:lnSpc>
              <a:spcPct val="90000"/>
            </a:lnSpc>
            <a:spcBef>
              <a:spcPct val="0"/>
            </a:spcBef>
            <a:spcAft>
              <a:spcPct val="35000"/>
            </a:spcAft>
            <a:buFont typeface="+mj-lt"/>
            <a:buNone/>
          </a:pPr>
          <a:r>
            <a:rPr lang="en-US" sz="1800" b="1" i="0" kern="1200" dirty="0"/>
            <a:t>Function:</a:t>
          </a:r>
          <a:r>
            <a:rPr lang="en-US" sz="1800" b="0" i="0" kern="1200" dirty="0"/>
            <a:t> Represents the internal model of the world, storing information about the environment.</a:t>
          </a:r>
        </a:p>
      </dsp:txBody>
      <dsp:txXfrm>
        <a:off x="2545078" y="1771063"/>
        <a:ext cx="1811987" cy="1859524"/>
      </dsp:txXfrm>
    </dsp:sp>
    <dsp:sp modelId="{DA3C8AE2-2764-43EB-8D6D-12A541F22F8C}">
      <dsp:nvSpPr>
        <dsp:cNvPr id="0" name=""/>
        <dsp:cNvSpPr/>
      </dsp:nvSpPr>
      <dsp:spPr>
        <a:xfrm>
          <a:off x="2488704" y="3900716"/>
          <a:ext cx="1924735" cy="152834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4290" rIns="45720" bIns="34290" numCol="1" spcCol="1270" anchor="ctr" anchorCtr="0">
          <a:noAutofit/>
        </a:bodyPr>
        <a:lstStyle/>
        <a:p>
          <a:pPr marL="0" lvl="0" indent="0" algn="just" defTabSz="800100">
            <a:lnSpc>
              <a:spcPct val="90000"/>
            </a:lnSpc>
            <a:spcBef>
              <a:spcPct val="0"/>
            </a:spcBef>
            <a:spcAft>
              <a:spcPct val="35000"/>
            </a:spcAft>
            <a:buFont typeface="+mj-lt"/>
            <a:buNone/>
          </a:pPr>
          <a:r>
            <a:rPr lang="en-US" sz="1800" b="1" i="0" kern="1200"/>
            <a:t>Components:</a:t>
          </a:r>
          <a:r>
            <a:rPr lang="en-US" sz="1800" b="0" i="0" kern="1200"/>
            <a:t> Memory or database where the agent stores information.</a:t>
          </a:r>
        </a:p>
      </dsp:txBody>
      <dsp:txXfrm>
        <a:off x="2533468" y="3945480"/>
        <a:ext cx="1835207" cy="1438815"/>
      </dsp:txXfrm>
    </dsp:sp>
    <dsp:sp modelId="{96389EDF-11D9-4A40-8571-7769C6222F7D}">
      <dsp:nvSpPr>
        <dsp:cNvPr id="0" name=""/>
        <dsp:cNvSpPr/>
      </dsp:nvSpPr>
      <dsp:spPr>
        <a:xfrm>
          <a:off x="4708712" y="0"/>
          <a:ext cx="2187199" cy="571500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just" defTabSz="889000">
            <a:lnSpc>
              <a:spcPct val="90000"/>
            </a:lnSpc>
            <a:spcBef>
              <a:spcPct val="0"/>
            </a:spcBef>
            <a:spcAft>
              <a:spcPct val="35000"/>
            </a:spcAft>
            <a:buFont typeface="+mj-lt"/>
            <a:buNone/>
          </a:pPr>
          <a:r>
            <a:rPr lang="en-IN" sz="2000" b="1" i="0" kern="1200"/>
            <a:t>Reasoning/Decision-Making Module:</a:t>
          </a:r>
          <a:endParaRPr lang="en-IN" sz="2000" b="0" i="0" kern="1200"/>
        </a:p>
      </dsp:txBody>
      <dsp:txXfrm>
        <a:off x="4708712" y="0"/>
        <a:ext cx="2187199" cy="1714500"/>
      </dsp:txXfrm>
    </dsp:sp>
    <dsp:sp modelId="{6355CE62-EBC3-415C-95C2-717C2D82334E}">
      <dsp:nvSpPr>
        <dsp:cNvPr id="0" name=""/>
        <dsp:cNvSpPr/>
      </dsp:nvSpPr>
      <dsp:spPr>
        <a:xfrm>
          <a:off x="4839944" y="1715070"/>
          <a:ext cx="1924735" cy="192147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4290" rIns="45720" bIns="34290" numCol="1" spcCol="1270" anchor="ctr" anchorCtr="0">
          <a:noAutofit/>
        </a:bodyPr>
        <a:lstStyle/>
        <a:p>
          <a:pPr marL="0" lvl="0" indent="0" algn="just" defTabSz="800100">
            <a:lnSpc>
              <a:spcPct val="90000"/>
            </a:lnSpc>
            <a:spcBef>
              <a:spcPct val="0"/>
            </a:spcBef>
            <a:spcAft>
              <a:spcPct val="35000"/>
            </a:spcAft>
            <a:buFont typeface="+mj-lt"/>
            <a:buNone/>
          </a:pPr>
          <a:r>
            <a:rPr lang="en-US" sz="1800" b="1" i="0" kern="1200" dirty="0"/>
            <a:t>Function:</a:t>
          </a:r>
          <a:r>
            <a:rPr lang="en-US" sz="1800" b="0" i="0" kern="1200" dirty="0"/>
            <a:t> Processes information from the perception module and the knowledge base to make decisions.</a:t>
          </a:r>
        </a:p>
      </dsp:txBody>
      <dsp:txXfrm>
        <a:off x="4896222" y="1771348"/>
        <a:ext cx="1812179" cy="1808920"/>
      </dsp:txXfrm>
    </dsp:sp>
    <dsp:sp modelId="{F2E0ED96-0F88-4F6B-908E-771F727FA3C4}">
      <dsp:nvSpPr>
        <dsp:cNvPr id="0" name=""/>
        <dsp:cNvSpPr/>
      </dsp:nvSpPr>
      <dsp:spPr>
        <a:xfrm>
          <a:off x="4839944" y="3856440"/>
          <a:ext cx="1924735" cy="157223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4290" rIns="45720" bIns="34290" numCol="1" spcCol="1270" anchor="ctr" anchorCtr="0">
          <a:noAutofit/>
        </a:bodyPr>
        <a:lstStyle/>
        <a:p>
          <a:pPr marL="0" lvl="0" indent="0" algn="just" defTabSz="800100">
            <a:lnSpc>
              <a:spcPct val="90000"/>
            </a:lnSpc>
            <a:spcBef>
              <a:spcPct val="0"/>
            </a:spcBef>
            <a:spcAft>
              <a:spcPct val="35000"/>
            </a:spcAft>
            <a:buFont typeface="+mj-lt"/>
            <a:buNone/>
          </a:pPr>
          <a:r>
            <a:rPr lang="en-US" sz="1800" b="1" i="0" kern="1200"/>
            <a:t>Components:</a:t>
          </a:r>
          <a:r>
            <a:rPr lang="en-US" sz="1800" b="0" i="0" kern="1200"/>
            <a:t> Algorithms, rules, or logic systems for decision-making.</a:t>
          </a:r>
        </a:p>
      </dsp:txBody>
      <dsp:txXfrm>
        <a:off x="4885993" y="3902489"/>
        <a:ext cx="1832637" cy="1480140"/>
      </dsp:txXfrm>
    </dsp:sp>
    <dsp:sp modelId="{F1ACDF82-01E1-4E00-8509-9DBE456642D8}">
      <dsp:nvSpPr>
        <dsp:cNvPr id="0" name=""/>
        <dsp:cNvSpPr/>
      </dsp:nvSpPr>
      <dsp:spPr>
        <a:xfrm>
          <a:off x="7059952" y="0"/>
          <a:ext cx="2187199" cy="571500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just" defTabSz="889000">
            <a:lnSpc>
              <a:spcPct val="90000"/>
            </a:lnSpc>
            <a:spcBef>
              <a:spcPct val="0"/>
            </a:spcBef>
            <a:spcAft>
              <a:spcPct val="35000"/>
            </a:spcAft>
            <a:buFont typeface="+mj-lt"/>
            <a:buNone/>
          </a:pPr>
          <a:r>
            <a:rPr lang="en-IN" sz="2000" b="1" i="0" kern="1200"/>
            <a:t>Action Module:</a:t>
          </a:r>
          <a:endParaRPr lang="en-IN" sz="2000" b="0" i="0" kern="1200"/>
        </a:p>
      </dsp:txBody>
      <dsp:txXfrm>
        <a:off x="7059952" y="0"/>
        <a:ext cx="2187199" cy="1714500"/>
      </dsp:txXfrm>
    </dsp:sp>
    <dsp:sp modelId="{46F0E2E1-5480-40DB-A0A0-E05477F5402A}">
      <dsp:nvSpPr>
        <dsp:cNvPr id="0" name=""/>
        <dsp:cNvSpPr/>
      </dsp:nvSpPr>
      <dsp:spPr>
        <a:xfrm>
          <a:off x="7191184" y="1715454"/>
          <a:ext cx="1924735" cy="187067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4290" rIns="45720" bIns="34290" numCol="1" spcCol="1270" anchor="ctr" anchorCtr="0">
          <a:noAutofit/>
        </a:bodyPr>
        <a:lstStyle/>
        <a:p>
          <a:pPr marL="0" lvl="0" indent="0" algn="just" defTabSz="800100">
            <a:lnSpc>
              <a:spcPct val="90000"/>
            </a:lnSpc>
            <a:spcBef>
              <a:spcPct val="0"/>
            </a:spcBef>
            <a:spcAft>
              <a:spcPct val="35000"/>
            </a:spcAft>
            <a:buFont typeface="+mj-lt"/>
            <a:buNone/>
          </a:pPr>
          <a:r>
            <a:rPr lang="en-US" sz="1800" b="1" i="0" kern="1200"/>
            <a:t>Function:</a:t>
          </a:r>
          <a:r>
            <a:rPr lang="en-US" sz="1800" b="0" i="0" kern="1200"/>
            <a:t> Executes chosen actions in the environment.</a:t>
          </a:r>
        </a:p>
      </dsp:txBody>
      <dsp:txXfrm>
        <a:off x="7245974" y="1770244"/>
        <a:ext cx="1815155" cy="1761095"/>
      </dsp:txXfrm>
    </dsp:sp>
    <dsp:sp modelId="{A7989251-5D2F-44F6-96D8-B4D52042F3E4}">
      <dsp:nvSpPr>
        <dsp:cNvPr id="0" name=""/>
        <dsp:cNvSpPr/>
      </dsp:nvSpPr>
      <dsp:spPr>
        <a:xfrm>
          <a:off x="7191184" y="3812161"/>
          <a:ext cx="1924735" cy="161613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4290" rIns="45720" bIns="34290" numCol="1" spcCol="1270" anchor="ctr" anchorCtr="0">
          <a:noAutofit/>
        </a:bodyPr>
        <a:lstStyle/>
        <a:p>
          <a:pPr marL="0" lvl="0" indent="0" algn="just" defTabSz="800100">
            <a:lnSpc>
              <a:spcPct val="90000"/>
            </a:lnSpc>
            <a:spcBef>
              <a:spcPct val="0"/>
            </a:spcBef>
            <a:spcAft>
              <a:spcPct val="35000"/>
            </a:spcAft>
            <a:buFont typeface="+mj-lt"/>
            <a:buNone/>
          </a:pPr>
          <a:r>
            <a:rPr lang="en-US" sz="1800" b="1" i="0" kern="1200"/>
            <a:t>Components:</a:t>
          </a:r>
          <a:r>
            <a:rPr lang="en-US" sz="1800" b="0" i="0" kern="1200"/>
            <a:t> Actuators, motors, or other mechanisms for interacting with the external world.</a:t>
          </a:r>
        </a:p>
      </dsp:txBody>
      <dsp:txXfrm>
        <a:off x="7238519" y="3859496"/>
        <a:ext cx="1830065" cy="1521463"/>
      </dsp:txXfrm>
    </dsp:sp>
    <dsp:sp modelId="{1779F142-E080-486D-9591-64A5E80B0EB8}">
      <dsp:nvSpPr>
        <dsp:cNvPr id="0" name=""/>
        <dsp:cNvSpPr/>
      </dsp:nvSpPr>
      <dsp:spPr>
        <a:xfrm>
          <a:off x="9411192" y="0"/>
          <a:ext cx="2187199" cy="571500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just" defTabSz="889000">
            <a:lnSpc>
              <a:spcPct val="90000"/>
            </a:lnSpc>
            <a:spcBef>
              <a:spcPct val="0"/>
            </a:spcBef>
            <a:spcAft>
              <a:spcPct val="35000"/>
            </a:spcAft>
            <a:buFont typeface="+mj-lt"/>
            <a:buNone/>
          </a:pPr>
          <a:r>
            <a:rPr lang="en-US" sz="2000" b="1" i="0" kern="1200"/>
            <a:t>Learning Module (in Learning Agents):</a:t>
          </a:r>
          <a:endParaRPr lang="en-US" sz="2000" b="0" i="0" kern="1200"/>
        </a:p>
      </dsp:txBody>
      <dsp:txXfrm>
        <a:off x="9411192" y="0"/>
        <a:ext cx="2187199" cy="1714500"/>
      </dsp:txXfrm>
    </dsp:sp>
    <dsp:sp modelId="{25937809-8DAE-4D0A-9BF5-EEA302A4008A}">
      <dsp:nvSpPr>
        <dsp:cNvPr id="0" name=""/>
        <dsp:cNvSpPr/>
      </dsp:nvSpPr>
      <dsp:spPr>
        <a:xfrm>
          <a:off x="9542424" y="1715451"/>
          <a:ext cx="1924735" cy="194061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4290" rIns="45720" bIns="34290" numCol="1" spcCol="1270" anchor="ctr" anchorCtr="0">
          <a:noAutofit/>
        </a:bodyPr>
        <a:lstStyle/>
        <a:p>
          <a:pPr marL="0" lvl="0" indent="0" algn="just" defTabSz="800100">
            <a:lnSpc>
              <a:spcPct val="90000"/>
            </a:lnSpc>
            <a:spcBef>
              <a:spcPct val="0"/>
            </a:spcBef>
            <a:spcAft>
              <a:spcPct val="35000"/>
            </a:spcAft>
            <a:buFont typeface="+mj-lt"/>
            <a:buNone/>
          </a:pPr>
          <a:r>
            <a:rPr lang="en-US" sz="1800" b="1" i="0" kern="1200" dirty="0"/>
            <a:t>Function:</a:t>
          </a:r>
          <a:r>
            <a:rPr lang="en-US" sz="1800" b="0" i="0" kern="1200" dirty="0"/>
            <a:t> Adapts the knowledge base based on feedback and experiences, improving the agent's performance.</a:t>
          </a:r>
        </a:p>
      </dsp:txBody>
      <dsp:txXfrm>
        <a:off x="9598798" y="1771825"/>
        <a:ext cx="1811987" cy="1827867"/>
      </dsp:txXfrm>
    </dsp:sp>
    <dsp:sp modelId="{6170E1BE-2CA6-4526-8D00-876191F13B58}">
      <dsp:nvSpPr>
        <dsp:cNvPr id="0" name=""/>
        <dsp:cNvSpPr/>
      </dsp:nvSpPr>
      <dsp:spPr>
        <a:xfrm>
          <a:off x="9542424" y="3815684"/>
          <a:ext cx="1924735" cy="161261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4290" rIns="45720" bIns="34290" numCol="1" spcCol="1270" anchor="ctr" anchorCtr="0">
          <a:noAutofit/>
        </a:bodyPr>
        <a:lstStyle/>
        <a:p>
          <a:pPr marL="0" lvl="0" indent="0" algn="just" defTabSz="800100">
            <a:lnSpc>
              <a:spcPct val="90000"/>
            </a:lnSpc>
            <a:spcBef>
              <a:spcPct val="0"/>
            </a:spcBef>
            <a:spcAft>
              <a:spcPct val="35000"/>
            </a:spcAft>
            <a:buFont typeface="+mj-lt"/>
            <a:buNone/>
          </a:pPr>
          <a:r>
            <a:rPr lang="en-US" sz="1800" b="1" i="0" kern="1200" dirty="0"/>
            <a:t>Components:</a:t>
          </a:r>
          <a:r>
            <a:rPr lang="en-US" sz="1800" b="0" i="0" kern="1200" dirty="0"/>
            <a:t> Machine learning algorithms, training data, or reinforcement learning mechanisms.</a:t>
          </a:r>
        </a:p>
      </dsp:txBody>
      <dsp:txXfrm>
        <a:off x="9589656" y="3862916"/>
        <a:ext cx="1830271" cy="151815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5755C8-B4DF-4097-81F5-51889869B55E}">
      <dsp:nvSpPr>
        <dsp:cNvPr id="0" name=""/>
        <dsp:cNvSpPr/>
      </dsp:nvSpPr>
      <dsp:spPr>
        <a:xfrm>
          <a:off x="1089895" y="303171"/>
          <a:ext cx="4093845" cy="4093845"/>
        </a:xfrm>
        <a:prstGeom prst="pie">
          <a:avLst>
            <a:gd name="adj1" fmla="val 16200000"/>
            <a:gd name="adj2" fmla="val 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a:t>Perception / sensors</a:t>
          </a:r>
          <a:endParaRPr lang="en-IN" sz="1700" kern="1200"/>
        </a:p>
      </dsp:txBody>
      <dsp:txXfrm>
        <a:off x="3263045" y="1151669"/>
        <a:ext cx="1510823" cy="1120933"/>
      </dsp:txXfrm>
    </dsp:sp>
    <dsp:sp modelId="{82DFDF6D-9A1B-4EE6-B6E8-E49535D4FED8}">
      <dsp:nvSpPr>
        <dsp:cNvPr id="0" name=""/>
        <dsp:cNvSpPr/>
      </dsp:nvSpPr>
      <dsp:spPr>
        <a:xfrm>
          <a:off x="1089895" y="440608"/>
          <a:ext cx="4093845" cy="4093845"/>
        </a:xfrm>
        <a:prstGeom prst="pie">
          <a:avLst>
            <a:gd name="adj1" fmla="val 0"/>
            <a:gd name="adj2" fmla="val 54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dirty="0"/>
            <a:t>Environment / change</a:t>
          </a:r>
          <a:endParaRPr lang="en-IN" sz="1700" kern="1200" dirty="0"/>
        </a:p>
      </dsp:txBody>
      <dsp:txXfrm>
        <a:off x="3263045" y="2565021"/>
        <a:ext cx="1510823" cy="1120933"/>
      </dsp:txXfrm>
    </dsp:sp>
    <dsp:sp modelId="{3C044B06-0E0E-4179-8271-C78E0D3ACD30}">
      <dsp:nvSpPr>
        <dsp:cNvPr id="0" name=""/>
        <dsp:cNvSpPr/>
      </dsp:nvSpPr>
      <dsp:spPr>
        <a:xfrm>
          <a:off x="952459" y="440608"/>
          <a:ext cx="4093845" cy="4093845"/>
        </a:xfrm>
        <a:prstGeom prst="pie">
          <a:avLst>
            <a:gd name="adj1" fmla="val 5400000"/>
            <a:gd name="adj2" fmla="val 108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dirty="0"/>
            <a:t>Effectors / actuator(action)</a:t>
          </a:r>
          <a:endParaRPr lang="en-IN" sz="1700" kern="1200" dirty="0"/>
        </a:p>
      </dsp:txBody>
      <dsp:txXfrm>
        <a:off x="1362331" y="2565021"/>
        <a:ext cx="1510823" cy="1120933"/>
      </dsp:txXfrm>
    </dsp:sp>
    <dsp:sp modelId="{55126018-1690-4A46-958C-B27DFB164B54}">
      <dsp:nvSpPr>
        <dsp:cNvPr id="0" name=""/>
        <dsp:cNvSpPr/>
      </dsp:nvSpPr>
      <dsp:spPr>
        <a:xfrm>
          <a:off x="952459" y="303171"/>
          <a:ext cx="4093845" cy="4093845"/>
        </a:xfrm>
        <a:prstGeom prst="pie">
          <a:avLst>
            <a:gd name="adj1" fmla="val 10800000"/>
            <a:gd name="adj2" fmla="val 162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dirty="0"/>
            <a:t>Agent / Agent program</a:t>
          </a:r>
          <a:endParaRPr lang="en-IN" sz="1700" kern="1200" dirty="0"/>
        </a:p>
      </dsp:txBody>
      <dsp:txXfrm>
        <a:off x="1362331" y="1151669"/>
        <a:ext cx="1510823" cy="1120933"/>
      </dsp:txXfrm>
    </dsp:sp>
    <dsp:sp modelId="{17C56968-E8A7-4D84-9F98-276545794751}">
      <dsp:nvSpPr>
        <dsp:cNvPr id="0" name=""/>
        <dsp:cNvSpPr/>
      </dsp:nvSpPr>
      <dsp:spPr>
        <a:xfrm>
          <a:off x="836467" y="49743"/>
          <a:ext cx="4600702" cy="4600702"/>
        </a:xfrm>
        <a:prstGeom prst="circularArrow">
          <a:avLst>
            <a:gd name="adj1" fmla="val 5085"/>
            <a:gd name="adj2" fmla="val 327528"/>
            <a:gd name="adj3" fmla="val 21272472"/>
            <a:gd name="adj4" fmla="val 16200000"/>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F6A559A-CBAA-4BE0-9203-EC9845CCAADE}">
      <dsp:nvSpPr>
        <dsp:cNvPr id="0" name=""/>
        <dsp:cNvSpPr/>
      </dsp:nvSpPr>
      <dsp:spPr>
        <a:xfrm>
          <a:off x="836467" y="187179"/>
          <a:ext cx="4600702" cy="4600702"/>
        </a:xfrm>
        <a:prstGeom prst="circularArrow">
          <a:avLst>
            <a:gd name="adj1" fmla="val 5085"/>
            <a:gd name="adj2" fmla="val 327528"/>
            <a:gd name="adj3" fmla="val 5072472"/>
            <a:gd name="adj4" fmla="val 0"/>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DBADF82-BF09-4337-9AFE-D38D939587EB}">
      <dsp:nvSpPr>
        <dsp:cNvPr id="0" name=""/>
        <dsp:cNvSpPr/>
      </dsp:nvSpPr>
      <dsp:spPr>
        <a:xfrm>
          <a:off x="699030" y="187179"/>
          <a:ext cx="4600702" cy="4600702"/>
        </a:xfrm>
        <a:prstGeom prst="circularArrow">
          <a:avLst>
            <a:gd name="adj1" fmla="val 5085"/>
            <a:gd name="adj2" fmla="val 327528"/>
            <a:gd name="adj3" fmla="val 10472472"/>
            <a:gd name="adj4" fmla="val 5400000"/>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C9A336E-F8D5-4B9E-9FA7-6FA2AA676690}">
      <dsp:nvSpPr>
        <dsp:cNvPr id="0" name=""/>
        <dsp:cNvSpPr/>
      </dsp:nvSpPr>
      <dsp:spPr>
        <a:xfrm>
          <a:off x="699030" y="49743"/>
          <a:ext cx="4600702" cy="4600702"/>
        </a:xfrm>
        <a:prstGeom prst="circularArrow">
          <a:avLst>
            <a:gd name="adj1" fmla="val 5085"/>
            <a:gd name="adj2" fmla="val 327528"/>
            <a:gd name="adj3" fmla="val 15872472"/>
            <a:gd name="adj4" fmla="val 10800000"/>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9F8D972-6CD2-44C3-81AD-84D444AEED3F}">
      <dsp:nvSpPr>
        <dsp:cNvPr id="0" name=""/>
        <dsp:cNvSpPr/>
      </dsp:nvSpPr>
      <dsp:spPr>
        <a:xfrm>
          <a:off x="0" y="0"/>
          <a:ext cx="5634479"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895F074-82DF-48D2-9AE5-444C5D63B61B}">
      <dsp:nvSpPr>
        <dsp:cNvPr id="0" name=""/>
        <dsp:cNvSpPr/>
      </dsp:nvSpPr>
      <dsp:spPr>
        <a:xfrm>
          <a:off x="0" y="0"/>
          <a:ext cx="1126895" cy="23555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dirty="0"/>
            <a:t>Goals</a:t>
          </a:r>
        </a:p>
        <a:p>
          <a:pPr marL="0" lvl="0" indent="0" algn="l" defTabSz="800100">
            <a:lnSpc>
              <a:spcPct val="90000"/>
            </a:lnSpc>
            <a:spcBef>
              <a:spcPct val="0"/>
            </a:spcBef>
            <a:spcAft>
              <a:spcPct val="35000"/>
            </a:spcAft>
            <a:buNone/>
          </a:pPr>
          <a:r>
            <a:rPr lang="en-US" sz="1800" kern="1200" dirty="0"/>
            <a:t>Of</a:t>
          </a:r>
        </a:p>
        <a:p>
          <a:pPr marL="0" lvl="0" indent="0" algn="l" defTabSz="800100">
            <a:lnSpc>
              <a:spcPct val="90000"/>
            </a:lnSpc>
            <a:spcBef>
              <a:spcPct val="0"/>
            </a:spcBef>
            <a:spcAft>
              <a:spcPct val="35000"/>
            </a:spcAft>
            <a:buNone/>
          </a:pPr>
          <a:r>
            <a:rPr lang="en-US" sz="1800" kern="1200" dirty="0"/>
            <a:t>Agent</a:t>
          </a:r>
          <a:endParaRPr lang="en-IN" sz="1800" kern="1200" dirty="0"/>
        </a:p>
      </dsp:txBody>
      <dsp:txXfrm>
        <a:off x="0" y="0"/>
        <a:ext cx="1126895" cy="2355548"/>
      </dsp:txXfrm>
    </dsp:sp>
    <dsp:sp modelId="{5C760A5B-795B-489E-A16D-D331FF3B7FC5}">
      <dsp:nvSpPr>
        <dsp:cNvPr id="0" name=""/>
        <dsp:cNvSpPr/>
      </dsp:nvSpPr>
      <dsp:spPr>
        <a:xfrm>
          <a:off x="1211412" y="36805"/>
          <a:ext cx="4423066" cy="7361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kern="1200" dirty="0"/>
            <a:t>High Performance</a:t>
          </a:r>
          <a:endParaRPr lang="en-IN" sz="2400" kern="1200" dirty="0"/>
        </a:p>
      </dsp:txBody>
      <dsp:txXfrm>
        <a:off x="1211412" y="36805"/>
        <a:ext cx="4423066" cy="736108"/>
      </dsp:txXfrm>
    </dsp:sp>
    <dsp:sp modelId="{1E55B2D0-14FD-4F31-89F6-05E46D5749FF}">
      <dsp:nvSpPr>
        <dsp:cNvPr id="0" name=""/>
        <dsp:cNvSpPr/>
      </dsp:nvSpPr>
      <dsp:spPr>
        <a:xfrm>
          <a:off x="1126895" y="772914"/>
          <a:ext cx="4507583"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F357290-545A-44D6-9F8D-ED80B9F519DB}">
      <dsp:nvSpPr>
        <dsp:cNvPr id="0" name=""/>
        <dsp:cNvSpPr/>
      </dsp:nvSpPr>
      <dsp:spPr>
        <a:xfrm>
          <a:off x="1211412" y="809719"/>
          <a:ext cx="4423066" cy="7361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kern="1200" dirty="0"/>
            <a:t>Optimized Result</a:t>
          </a:r>
          <a:endParaRPr lang="en-IN" sz="2400" kern="1200" dirty="0"/>
        </a:p>
      </dsp:txBody>
      <dsp:txXfrm>
        <a:off x="1211412" y="809719"/>
        <a:ext cx="4423066" cy="736108"/>
      </dsp:txXfrm>
    </dsp:sp>
    <dsp:sp modelId="{28E9B0C4-EA25-4AAE-AA71-982123160117}">
      <dsp:nvSpPr>
        <dsp:cNvPr id="0" name=""/>
        <dsp:cNvSpPr/>
      </dsp:nvSpPr>
      <dsp:spPr>
        <a:xfrm>
          <a:off x="1126895" y="1545828"/>
          <a:ext cx="4507583"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89DE1CE-31E6-4ED1-9B81-A25D560B7C84}">
      <dsp:nvSpPr>
        <dsp:cNvPr id="0" name=""/>
        <dsp:cNvSpPr/>
      </dsp:nvSpPr>
      <dsp:spPr>
        <a:xfrm>
          <a:off x="1211412" y="1582633"/>
          <a:ext cx="4423066" cy="7361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kern="1200" dirty="0"/>
            <a:t>Rational Action Right</a:t>
          </a:r>
          <a:endParaRPr lang="en-IN" sz="2400" kern="1200" dirty="0"/>
        </a:p>
      </dsp:txBody>
      <dsp:txXfrm>
        <a:off x="1211412" y="1582633"/>
        <a:ext cx="4423066" cy="736108"/>
      </dsp:txXfrm>
    </dsp:sp>
    <dsp:sp modelId="{66C40991-AEF5-4A70-AD38-F76A2E6025ED}">
      <dsp:nvSpPr>
        <dsp:cNvPr id="0" name=""/>
        <dsp:cNvSpPr/>
      </dsp:nvSpPr>
      <dsp:spPr>
        <a:xfrm>
          <a:off x="1126895" y="2318742"/>
          <a:ext cx="4507583"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matrix1">
  <dgm:title val=""/>
  <dgm:desc val=""/>
  <dgm:catLst>
    <dgm:cat type="matrix" pri="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styleData>
  <dgm:clr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clrData>
  <dgm:layoutNode name="diagram">
    <dgm:varLst>
      <dgm:chMax val="1"/>
      <dgm:dir/>
      <dgm:animLvl val="ctr"/>
      <dgm:resizeHandles val="exact"/>
    </dgm:varLst>
    <dgm:alg type="composite"/>
    <dgm:shape xmlns:r="http://schemas.openxmlformats.org/officeDocument/2006/relationships" r:blip="">
      <dgm:adjLst/>
    </dgm:shape>
    <dgm:presOf/>
    <dgm:constrLst>
      <dgm:constr type="ctrX" for="ch" forName="matrix" refType="w" fact="0.5"/>
      <dgm:constr type="ctrY" for="ch" forName="matrix" refType="h" fact="0.5"/>
      <dgm:constr type="w" for="ch" forName="matrix" refType="w"/>
      <dgm:constr type="h" for="ch" forName="matrix" refType="h"/>
      <dgm:constr type="ctrX" for="ch" forName="centerTile" refType="w" fact="0.5"/>
      <dgm:constr type="ctrY" for="ch" forName="centerTile" refType="h" fact="0.5"/>
      <dgm:constr type="w" for="ch" forName="centerTile" refType="w" fact="0.3"/>
      <dgm:constr type="h" for="ch" forName="centerTile" refType="h" fact="0.25"/>
      <dgm:constr type="primFontSz" for="des" ptType="node" op="equ" val="65"/>
    </dgm:constrLst>
    <dgm:ruleLst/>
    <dgm:choose name="Name0">
      <dgm:if name="Name1" axis="ch" ptType="node" func="cnt" op="gte" val="1">
        <dgm:layoutNode name="matrix">
          <dgm:alg type="composite"/>
          <dgm:shape xmlns:r="http://schemas.openxmlformats.org/officeDocument/2006/relationships" r:blip="">
            <dgm:adjLst/>
          </dgm:shape>
          <dgm:presOf/>
          <dgm:constrLst>
            <dgm:constr type="l" for="ch" forName="tile1"/>
            <dgm:constr type="t" for="ch" forName="tile1"/>
            <dgm:constr type="r" for="ch" forName="tile1" refType="w" fact="0.5"/>
            <dgm:constr type="b" for="ch" forName="tile1" refType="h" fact="0.5"/>
            <dgm:constr type="l" for="ch" forName="tile1text" refType="l" refFor="ch" refForName="tile1"/>
            <dgm:constr type="t" for="ch" forName="tile1text" refType="t" refFor="ch" refForName="tile1"/>
            <dgm:constr type="w" for="ch" forName="tile1text" refType="w" refFor="ch" refForName="tile1"/>
            <dgm:constr type="h" for="ch" forName="tile1text" refType="h" refFor="ch" refForName="tile1" fact="0.75"/>
            <dgm:constr type="r" for="ch" forName="tile2" refType="w"/>
            <dgm:constr type="t" for="ch" forName="tile2"/>
            <dgm:constr type="l" for="ch" forName="tile2" refType="w" fact="0.5"/>
            <dgm:constr type="b" for="ch" forName="tile2" refType="h" fact="0.5"/>
            <dgm:constr type="r" for="ch" forName="tile2text" refType="r" refFor="ch" refForName="tile2"/>
            <dgm:constr type="t" for="ch" forName="tile2text" refType="t" refFor="ch" refForName="tile2"/>
            <dgm:constr type="w" for="ch" forName="tile2text" refType="w" refFor="ch" refForName="tile2"/>
            <dgm:constr type="h" for="ch" forName="tile2text" refType="h" refFor="ch" refForName="tile2" fact="0.75"/>
            <dgm:constr type="l" for="ch" forName="tile3"/>
            <dgm:constr type="b" for="ch" forName="tile3" refType="h"/>
            <dgm:constr type="r" for="ch" forName="tile3" refType="w" fact="0.5"/>
            <dgm:constr type="t" for="ch" forName="tile3" refType="h" fact="0.5"/>
            <dgm:constr type="l" for="ch" forName="tile3text" refType="l" refFor="ch" refForName="tile3"/>
            <dgm:constr type="b" for="ch" forName="tile3text" refType="b" refFor="ch" refForName="tile3"/>
            <dgm:constr type="w" for="ch" forName="tile3text" refType="w" refFor="ch" refForName="tile3"/>
            <dgm:constr type="h" for="ch" forName="tile3text" refType="h" refFor="ch" refForName="tile3" fact="0.75"/>
            <dgm:constr type="r" for="ch" forName="tile4" refType="w"/>
            <dgm:constr type="b" for="ch" forName="tile4" refType="h"/>
            <dgm:constr type="l" for="ch" forName="tile4" refType="w" fact="0.5"/>
            <dgm:constr type="t" for="ch" forName="tile4" refType="h" fact="0.5"/>
            <dgm:constr type="r" for="ch" forName="tile4text" refType="r" refFor="ch" refForName="tile4"/>
            <dgm:constr type="b" for="ch" forName="tile4text" refType="b" refFor="ch" refForName="tile4"/>
            <dgm:constr type="w" for="ch" forName="tile4text" refType="w" refFor="ch" refForName="tile4"/>
            <dgm:constr type="h" for="ch" forName="tile4text" refType="h" refFor="ch" refForName="tile4" fact="0.75"/>
          </dgm:constrLst>
          <dgm:ruleLst/>
          <dgm:layoutNode name="tile1" styleLbl="node1">
            <dgm:alg type="sp"/>
            <dgm:shape xmlns:r="http://schemas.openxmlformats.org/officeDocument/2006/relationships" rot="270" type="round1Rect" r:blip="">
              <dgm:adjLst/>
            </dgm:shape>
            <dgm:choose name="Name2">
              <dgm:if name="Name3" func="var" arg="dir" op="equ" val="norm">
                <dgm:presOf axis="ch ch desOrSelf" ptType="node node node" st="1 1 1" cnt="1 1 0"/>
              </dgm:if>
              <dgm:else name="Name4">
                <dgm:presOf axis="ch ch desOrSelf" ptType="node node node" st="1 2 1" cnt="1 1 0"/>
              </dgm:else>
            </dgm:choose>
            <dgm:constrLst/>
            <dgm:ruleLst/>
          </dgm:layoutNode>
          <dgm:layoutNode name="tile1text" styleLbl="node1">
            <dgm:varLst>
              <dgm:chMax val="0"/>
              <dgm:chPref val="0"/>
              <dgm:bulletEnabled val="1"/>
            </dgm:varLst>
            <dgm:choose name="Name5">
              <dgm:if name="Name6" axis="root des" func="maxDepth" op="gte" val="3">
                <dgm:alg type="tx">
                  <dgm:param type="txAnchorVert" val="t"/>
                  <dgm:param type="parTxLTRAlign" val="l"/>
                  <dgm:param type="parTxRTLAlign" val="r"/>
                </dgm:alg>
              </dgm:if>
              <dgm:else name="Name7">
                <dgm:alg type="tx"/>
              </dgm:else>
            </dgm:choose>
            <dgm:shape xmlns:r="http://schemas.openxmlformats.org/officeDocument/2006/relationships" rot="270" type="rect" r:blip="" hideGeom="1">
              <dgm:adjLst>
                <dgm:adj idx="1" val="0.2"/>
              </dgm:adjLst>
            </dgm:shape>
            <dgm:choose name="Name8">
              <dgm:if name="Name9" func="var" arg="dir" op="equ" val="norm">
                <dgm:presOf axis="ch ch desOrSelf" ptType="node node node" st="1 1 1" cnt="1 1 0"/>
              </dgm:if>
              <dgm:else name="Name10">
                <dgm:presOf axis="ch ch desOrSelf" ptType="node node node" st="1 2 1" cnt="1 1 0"/>
              </dgm:else>
            </dgm:choose>
            <dgm:constrLst/>
            <dgm:ruleLst>
              <dgm:rule type="primFontSz" val="5" fact="NaN" max="NaN"/>
            </dgm:ruleLst>
          </dgm:layoutNode>
          <dgm:layoutNode name="tile2" styleLbl="node1">
            <dgm:alg type="sp"/>
            <dgm:shape xmlns:r="http://schemas.openxmlformats.org/officeDocument/2006/relationships" type="round1Rect" r:blip="">
              <dgm:adjLst/>
            </dgm:shape>
            <dgm:choose name="Name11">
              <dgm:if name="Name12" func="var" arg="dir" op="equ" val="norm">
                <dgm:presOf axis="ch ch desOrSelf" ptType="node node node" st="1 2 1" cnt="1 1 0"/>
              </dgm:if>
              <dgm:else name="Name13">
                <dgm:presOf axis="ch ch desOrSelf" ptType="node node node" st="1 1 1" cnt="1 1 0"/>
              </dgm:else>
            </dgm:choose>
            <dgm:constrLst/>
            <dgm:ruleLst/>
          </dgm:layoutNode>
          <dgm:layoutNode name="tile2text" styleLbl="node1">
            <dgm:varLst>
              <dgm:chMax val="0"/>
              <dgm:chPref val="0"/>
              <dgm:bulletEnabled val="1"/>
            </dgm:varLst>
            <dgm:choose name="Name14">
              <dgm:if name="Name15" axis="root des" func="maxDepth" op="gte" val="3">
                <dgm:alg type="tx">
                  <dgm:param type="txAnchorVert" val="t"/>
                  <dgm:param type="parTxLTRAlign" val="l"/>
                  <dgm:param type="parTxRTLAlign" val="r"/>
                </dgm:alg>
              </dgm:if>
              <dgm:else name="Name16">
                <dgm:alg type="tx"/>
              </dgm:else>
            </dgm:choose>
            <dgm:shape xmlns:r="http://schemas.openxmlformats.org/officeDocument/2006/relationships" type="rect" r:blip="" hideGeom="1">
              <dgm:adjLst/>
            </dgm:shape>
            <dgm:choose name="Name17">
              <dgm:if name="Name18" func="var" arg="dir" op="equ" val="norm">
                <dgm:presOf axis="ch ch desOrSelf" ptType="node node node" st="1 2 1" cnt="1 1 0"/>
              </dgm:if>
              <dgm:else name="Name19">
                <dgm:presOf axis="ch ch desOrSelf" ptType="node node node" st="1 1 1" cnt="1 1 0"/>
              </dgm:else>
            </dgm:choose>
            <dgm:constrLst/>
            <dgm:ruleLst>
              <dgm:rule type="primFontSz" val="5" fact="NaN" max="NaN"/>
            </dgm:ruleLst>
          </dgm:layoutNode>
          <dgm:layoutNode name="tile3" styleLbl="node1">
            <dgm:alg type="sp"/>
            <dgm:shape xmlns:r="http://schemas.openxmlformats.org/officeDocument/2006/relationships" rot="180" type="round1Rect" r:blip="">
              <dgm:adjLst/>
            </dgm:shape>
            <dgm:choose name="Name20">
              <dgm:if name="Name21" func="var" arg="dir" op="equ" val="norm">
                <dgm:presOf axis="ch ch desOrSelf" ptType="node node node" st="1 3 1" cnt="1 1 0"/>
              </dgm:if>
              <dgm:else name="Name22">
                <dgm:presOf axis="ch ch desOrSelf" ptType="node node node" st="1 4 1" cnt="1 1 0"/>
              </dgm:else>
            </dgm:choose>
            <dgm:constrLst/>
            <dgm:ruleLst/>
          </dgm:layoutNode>
          <dgm:layoutNode name="tile3text" styleLbl="node1">
            <dgm:varLst>
              <dgm:chMax val="0"/>
              <dgm:chPref val="0"/>
              <dgm:bulletEnabled val="1"/>
            </dgm:varLst>
            <dgm:choose name="Name23">
              <dgm:if name="Name24" axis="root des" func="maxDepth" op="gte" val="3">
                <dgm:alg type="tx">
                  <dgm:param type="txAnchorVert" val="t"/>
                  <dgm:param type="parTxLTRAlign" val="l"/>
                  <dgm:param type="parTxRTLAlign" val="r"/>
                </dgm:alg>
              </dgm:if>
              <dgm:else name="Name25">
                <dgm:alg type="tx"/>
              </dgm:else>
            </dgm:choose>
            <dgm:shape xmlns:r="http://schemas.openxmlformats.org/officeDocument/2006/relationships" rot="180" type="rect" r:blip="" hideGeom="1">
              <dgm:adjLst/>
            </dgm:shape>
            <dgm:choose name="Name26">
              <dgm:if name="Name27" func="var" arg="dir" op="equ" val="norm">
                <dgm:presOf axis="ch ch desOrSelf" ptType="node node node" st="1 3 1" cnt="1 1 0"/>
              </dgm:if>
              <dgm:else name="Name28">
                <dgm:presOf axis="ch ch desOrSelf" ptType="node node node" st="1 4 1" cnt="1 1 0"/>
              </dgm:else>
            </dgm:choose>
            <dgm:constrLst/>
            <dgm:ruleLst>
              <dgm:rule type="primFontSz" val="5" fact="NaN" max="NaN"/>
            </dgm:ruleLst>
          </dgm:layoutNode>
          <dgm:layoutNode name="tile4" styleLbl="node1">
            <dgm:alg type="sp"/>
            <dgm:shape xmlns:r="http://schemas.openxmlformats.org/officeDocument/2006/relationships" rot="90" type="round1Rect" r:blip="">
              <dgm:adjLst/>
            </dgm:shape>
            <dgm:choose name="Name29">
              <dgm:if name="Name30" func="var" arg="dir" op="equ" val="norm">
                <dgm:presOf axis="ch ch desOrSelf" ptType="node node node" st="1 4 1" cnt="1 1 0"/>
              </dgm:if>
              <dgm:else name="Name31">
                <dgm:presOf axis="ch ch desOrSelf" ptType="node node node" st="1 3 1" cnt="1 1 0"/>
              </dgm:else>
            </dgm:choose>
            <dgm:constrLst/>
            <dgm:ruleLst/>
          </dgm:layoutNode>
          <dgm:layoutNode name="tile4text" styleLbl="node1">
            <dgm:varLst>
              <dgm:chMax val="0"/>
              <dgm:chPref val="0"/>
              <dgm:bulletEnabled val="1"/>
            </dgm:varLst>
            <dgm:choose name="Name32">
              <dgm:if name="Name33" axis="root des" func="maxDepth" op="gte" val="3">
                <dgm:alg type="tx">
                  <dgm:param type="txAnchorVert" val="t"/>
                  <dgm:param type="parTxLTRAlign" val="l"/>
                  <dgm:param type="parTxRTLAlign" val="r"/>
                </dgm:alg>
              </dgm:if>
              <dgm:else name="Name34">
                <dgm:alg type="tx"/>
              </dgm:else>
            </dgm:choose>
            <dgm:shape xmlns:r="http://schemas.openxmlformats.org/officeDocument/2006/relationships" rot="90" type="rect" r:blip="" hideGeom="1">
              <dgm:adjLst/>
            </dgm:shape>
            <dgm:choose name="Name35">
              <dgm:if name="Name36" func="var" arg="dir" op="equ" val="norm">
                <dgm:presOf axis="ch ch desOrSelf" ptType="node node node" st="1 4 1" cnt="1 1 0"/>
              </dgm:if>
              <dgm:else name="Name37">
                <dgm:presOf axis="ch ch desOrSelf" ptType="node node node" st="1 3 1" cnt="1 1 0"/>
              </dgm:else>
            </dgm:choose>
            <dgm:constrLst/>
            <dgm:ruleLst>
              <dgm:rule type="primFontSz" val="5" fact="NaN" max="NaN"/>
            </dgm:ruleLst>
          </dgm:layoutNode>
        </dgm:layoutNode>
        <dgm:layoutNode name="centerTile" styleLbl="fgShp">
          <dgm:varLst>
            <dgm:chMax val="0"/>
            <dgm:chPref val="0"/>
          </dgm:varLst>
          <dgm:alg type="tx"/>
          <dgm:shape xmlns:r="http://schemas.openxmlformats.org/officeDocument/2006/relationships" type="roundRect" r:blip="">
            <dgm:adjLst/>
          </dgm:shape>
          <dgm:presOf axis="ch" ptType="node" cnt="1"/>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8"/>
    </dgm:choose>
  </dgm:layoutNode>
</dgm:layoutDef>
</file>

<file path=ppt/diagrams/layout10.xml><?xml version="1.0" encoding="utf-8"?>
<dgm:layoutDef xmlns:dgm="http://schemas.openxmlformats.org/drawingml/2006/diagram" xmlns:a="http://schemas.openxmlformats.org/drawingml/2006/main" uniqueId="urn:microsoft.com/office/officeart/2005/8/layout/matrix1">
  <dgm:title val=""/>
  <dgm:desc val=""/>
  <dgm:catLst>
    <dgm:cat type="matrix" pri="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styleData>
  <dgm:clr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clrData>
  <dgm:layoutNode name="diagram">
    <dgm:varLst>
      <dgm:chMax val="1"/>
      <dgm:dir/>
      <dgm:animLvl val="ctr"/>
      <dgm:resizeHandles val="exact"/>
    </dgm:varLst>
    <dgm:alg type="composite"/>
    <dgm:shape xmlns:r="http://schemas.openxmlformats.org/officeDocument/2006/relationships" r:blip="">
      <dgm:adjLst/>
    </dgm:shape>
    <dgm:presOf/>
    <dgm:constrLst>
      <dgm:constr type="ctrX" for="ch" forName="matrix" refType="w" fact="0.5"/>
      <dgm:constr type="ctrY" for="ch" forName="matrix" refType="h" fact="0.5"/>
      <dgm:constr type="w" for="ch" forName="matrix" refType="w"/>
      <dgm:constr type="h" for="ch" forName="matrix" refType="h"/>
      <dgm:constr type="ctrX" for="ch" forName="centerTile" refType="w" fact="0.5"/>
      <dgm:constr type="ctrY" for="ch" forName="centerTile" refType="h" fact="0.5"/>
      <dgm:constr type="w" for="ch" forName="centerTile" refType="w" fact="0.3"/>
      <dgm:constr type="h" for="ch" forName="centerTile" refType="h" fact="0.25"/>
      <dgm:constr type="primFontSz" for="des" ptType="node" op="equ" val="65"/>
    </dgm:constrLst>
    <dgm:ruleLst/>
    <dgm:choose name="Name0">
      <dgm:if name="Name1" axis="ch" ptType="node" func="cnt" op="gte" val="1">
        <dgm:layoutNode name="matrix">
          <dgm:alg type="composite"/>
          <dgm:shape xmlns:r="http://schemas.openxmlformats.org/officeDocument/2006/relationships" r:blip="">
            <dgm:adjLst/>
          </dgm:shape>
          <dgm:presOf/>
          <dgm:constrLst>
            <dgm:constr type="l" for="ch" forName="tile1"/>
            <dgm:constr type="t" for="ch" forName="tile1"/>
            <dgm:constr type="r" for="ch" forName="tile1" refType="w" fact="0.5"/>
            <dgm:constr type="b" for="ch" forName="tile1" refType="h" fact="0.5"/>
            <dgm:constr type="l" for="ch" forName="tile1text" refType="l" refFor="ch" refForName="tile1"/>
            <dgm:constr type="t" for="ch" forName="tile1text" refType="t" refFor="ch" refForName="tile1"/>
            <dgm:constr type="w" for="ch" forName="tile1text" refType="w" refFor="ch" refForName="tile1"/>
            <dgm:constr type="h" for="ch" forName="tile1text" refType="h" refFor="ch" refForName="tile1" fact="0.75"/>
            <dgm:constr type="r" for="ch" forName="tile2" refType="w"/>
            <dgm:constr type="t" for="ch" forName="tile2"/>
            <dgm:constr type="l" for="ch" forName="tile2" refType="w" fact="0.5"/>
            <dgm:constr type="b" for="ch" forName="tile2" refType="h" fact="0.5"/>
            <dgm:constr type="r" for="ch" forName="tile2text" refType="r" refFor="ch" refForName="tile2"/>
            <dgm:constr type="t" for="ch" forName="tile2text" refType="t" refFor="ch" refForName="tile2"/>
            <dgm:constr type="w" for="ch" forName="tile2text" refType="w" refFor="ch" refForName="tile2"/>
            <dgm:constr type="h" for="ch" forName="tile2text" refType="h" refFor="ch" refForName="tile2" fact="0.75"/>
            <dgm:constr type="l" for="ch" forName="tile3"/>
            <dgm:constr type="b" for="ch" forName="tile3" refType="h"/>
            <dgm:constr type="r" for="ch" forName="tile3" refType="w" fact="0.5"/>
            <dgm:constr type="t" for="ch" forName="tile3" refType="h" fact="0.5"/>
            <dgm:constr type="l" for="ch" forName="tile3text" refType="l" refFor="ch" refForName="tile3"/>
            <dgm:constr type="b" for="ch" forName="tile3text" refType="b" refFor="ch" refForName="tile3"/>
            <dgm:constr type="w" for="ch" forName="tile3text" refType="w" refFor="ch" refForName="tile3"/>
            <dgm:constr type="h" for="ch" forName="tile3text" refType="h" refFor="ch" refForName="tile3" fact="0.75"/>
            <dgm:constr type="r" for="ch" forName="tile4" refType="w"/>
            <dgm:constr type="b" for="ch" forName="tile4" refType="h"/>
            <dgm:constr type="l" for="ch" forName="tile4" refType="w" fact="0.5"/>
            <dgm:constr type="t" for="ch" forName="tile4" refType="h" fact="0.5"/>
            <dgm:constr type="r" for="ch" forName="tile4text" refType="r" refFor="ch" refForName="tile4"/>
            <dgm:constr type="b" for="ch" forName="tile4text" refType="b" refFor="ch" refForName="tile4"/>
            <dgm:constr type="w" for="ch" forName="tile4text" refType="w" refFor="ch" refForName="tile4"/>
            <dgm:constr type="h" for="ch" forName="tile4text" refType="h" refFor="ch" refForName="tile4" fact="0.75"/>
          </dgm:constrLst>
          <dgm:ruleLst/>
          <dgm:layoutNode name="tile1" styleLbl="node1">
            <dgm:alg type="sp"/>
            <dgm:shape xmlns:r="http://schemas.openxmlformats.org/officeDocument/2006/relationships" rot="270" type="round1Rect" r:blip="">
              <dgm:adjLst/>
            </dgm:shape>
            <dgm:choose name="Name2">
              <dgm:if name="Name3" func="var" arg="dir" op="equ" val="norm">
                <dgm:presOf axis="ch ch desOrSelf" ptType="node node node" st="1 1 1" cnt="1 1 0"/>
              </dgm:if>
              <dgm:else name="Name4">
                <dgm:presOf axis="ch ch desOrSelf" ptType="node node node" st="1 2 1" cnt="1 1 0"/>
              </dgm:else>
            </dgm:choose>
            <dgm:constrLst/>
            <dgm:ruleLst/>
          </dgm:layoutNode>
          <dgm:layoutNode name="tile1text" styleLbl="node1">
            <dgm:varLst>
              <dgm:chMax val="0"/>
              <dgm:chPref val="0"/>
              <dgm:bulletEnabled val="1"/>
            </dgm:varLst>
            <dgm:choose name="Name5">
              <dgm:if name="Name6" axis="root des" func="maxDepth" op="gte" val="3">
                <dgm:alg type="tx">
                  <dgm:param type="txAnchorVert" val="t"/>
                  <dgm:param type="parTxLTRAlign" val="l"/>
                  <dgm:param type="parTxRTLAlign" val="r"/>
                </dgm:alg>
              </dgm:if>
              <dgm:else name="Name7">
                <dgm:alg type="tx"/>
              </dgm:else>
            </dgm:choose>
            <dgm:shape xmlns:r="http://schemas.openxmlformats.org/officeDocument/2006/relationships" rot="270" type="rect" r:blip="" hideGeom="1">
              <dgm:adjLst>
                <dgm:adj idx="1" val="0.2"/>
              </dgm:adjLst>
            </dgm:shape>
            <dgm:choose name="Name8">
              <dgm:if name="Name9" func="var" arg="dir" op="equ" val="norm">
                <dgm:presOf axis="ch ch desOrSelf" ptType="node node node" st="1 1 1" cnt="1 1 0"/>
              </dgm:if>
              <dgm:else name="Name10">
                <dgm:presOf axis="ch ch desOrSelf" ptType="node node node" st="1 2 1" cnt="1 1 0"/>
              </dgm:else>
            </dgm:choose>
            <dgm:constrLst/>
            <dgm:ruleLst>
              <dgm:rule type="primFontSz" val="5" fact="NaN" max="NaN"/>
            </dgm:ruleLst>
          </dgm:layoutNode>
          <dgm:layoutNode name="tile2" styleLbl="node1">
            <dgm:alg type="sp"/>
            <dgm:shape xmlns:r="http://schemas.openxmlformats.org/officeDocument/2006/relationships" type="round1Rect" r:blip="">
              <dgm:adjLst/>
            </dgm:shape>
            <dgm:choose name="Name11">
              <dgm:if name="Name12" func="var" arg="dir" op="equ" val="norm">
                <dgm:presOf axis="ch ch desOrSelf" ptType="node node node" st="1 2 1" cnt="1 1 0"/>
              </dgm:if>
              <dgm:else name="Name13">
                <dgm:presOf axis="ch ch desOrSelf" ptType="node node node" st="1 1 1" cnt="1 1 0"/>
              </dgm:else>
            </dgm:choose>
            <dgm:constrLst/>
            <dgm:ruleLst/>
          </dgm:layoutNode>
          <dgm:layoutNode name="tile2text" styleLbl="node1">
            <dgm:varLst>
              <dgm:chMax val="0"/>
              <dgm:chPref val="0"/>
              <dgm:bulletEnabled val="1"/>
            </dgm:varLst>
            <dgm:choose name="Name14">
              <dgm:if name="Name15" axis="root des" func="maxDepth" op="gte" val="3">
                <dgm:alg type="tx">
                  <dgm:param type="txAnchorVert" val="t"/>
                  <dgm:param type="parTxLTRAlign" val="l"/>
                  <dgm:param type="parTxRTLAlign" val="r"/>
                </dgm:alg>
              </dgm:if>
              <dgm:else name="Name16">
                <dgm:alg type="tx"/>
              </dgm:else>
            </dgm:choose>
            <dgm:shape xmlns:r="http://schemas.openxmlformats.org/officeDocument/2006/relationships" type="rect" r:blip="" hideGeom="1">
              <dgm:adjLst/>
            </dgm:shape>
            <dgm:choose name="Name17">
              <dgm:if name="Name18" func="var" arg="dir" op="equ" val="norm">
                <dgm:presOf axis="ch ch desOrSelf" ptType="node node node" st="1 2 1" cnt="1 1 0"/>
              </dgm:if>
              <dgm:else name="Name19">
                <dgm:presOf axis="ch ch desOrSelf" ptType="node node node" st="1 1 1" cnt="1 1 0"/>
              </dgm:else>
            </dgm:choose>
            <dgm:constrLst/>
            <dgm:ruleLst>
              <dgm:rule type="primFontSz" val="5" fact="NaN" max="NaN"/>
            </dgm:ruleLst>
          </dgm:layoutNode>
          <dgm:layoutNode name="tile3" styleLbl="node1">
            <dgm:alg type="sp"/>
            <dgm:shape xmlns:r="http://schemas.openxmlformats.org/officeDocument/2006/relationships" rot="180" type="round1Rect" r:blip="">
              <dgm:adjLst/>
            </dgm:shape>
            <dgm:choose name="Name20">
              <dgm:if name="Name21" func="var" arg="dir" op="equ" val="norm">
                <dgm:presOf axis="ch ch desOrSelf" ptType="node node node" st="1 3 1" cnt="1 1 0"/>
              </dgm:if>
              <dgm:else name="Name22">
                <dgm:presOf axis="ch ch desOrSelf" ptType="node node node" st="1 4 1" cnt="1 1 0"/>
              </dgm:else>
            </dgm:choose>
            <dgm:constrLst/>
            <dgm:ruleLst/>
          </dgm:layoutNode>
          <dgm:layoutNode name="tile3text" styleLbl="node1">
            <dgm:varLst>
              <dgm:chMax val="0"/>
              <dgm:chPref val="0"/>
              <dgm:bulletEnabled val="1"/>
            </dgm:varLst>
            <dgm:choose name="Name23">
              <dgm:if name="Name24" axis="root des" func="maxDepth" op="gte" val="3">
                <dgm:alg type="tx">
                  <dgm:param type="txAnchorVert" val="t"/>
                  <dgm:param type="parTxLTRAlign" val="l"/>
                  <dgm:param type="parTxRTLAlign" val="r"/>
                </dgm:alg>
              </dgm:if>
              <dgm:else name="Name25">
                <dgm:alg type="tx"/>
              </dgm:else>
            </dgm:choose>
            <dgm:shape xmlns:r="http://schemas.openxmlformats.org/officeDocument/2006/relationships" rot="180" type="rect" r:blip="" hideGeom="1">
              <dgm:adjLst/>
            </dgm:shape>
            <dgm:choose name="Name26">
              <dgm:if name="Name27" func="var" arg="dir" op="equ" val="norm">
                <dgm:presOf axis="ch ch desOrSelf" ptType="node node node" st="1 3 1" cnt="1 1 0"/>
              </dgm:if>
              <dgm:else name="Name28">
                <dgm:presOf axis="ch ch desOrSelf" ptType="node node node" st="1 4 1" cnt="1 1 0"/>
              </dgm:else>
            </dgm:choose>
            <dgm:constrLst/>
            <dgm:ruleLst>
              <dgm:rule type="primFontSz" val="5" fact="NaN" max="NaN"/>
            </dgm:ruleLst>
          </dgm:layoutNode>
          <dgm:layoutNode name="tile4" styleLbl="node1">
            <dgm:alg type="sp"/>
            <dgm:shape xmlns:r="http://schemas.openxmlformats.org/officeDocument/2006/relationships" rot="90" type="round1Rect" r:blip="">
              <dgm:adjLst/>
            </dgm:shape>
            <dgm:choose name="Name29">
              <dgm:if name="Name30" func="var" arg="dir" op="equ" val="norm">
                <dgm:presOf axis="ch ch desOrSelf" ptType="node node node" st="1 4 1" cnt="1 1 0"/>
              </dgm:if>
              <dgm:else name="Name31">
                <dgm:presOf axis="ch ch desOrSelf" ptType="node node node" st="1 3 1" cnt="1 1 0"/>
              </dgm:else>
            </dgm:choose>
            <dgm:constrLst/>
            <dgm:ruleLst/>
          </dgm:layoutNode>
          <dgm:layoutNode name="tile4text" styleLbl="node1">
            <dgm:varLst>
              <dgm:chMax val="0"/>
              <dgm:chPref val="0"/>
              <dgm:bulletEnabled val="1"/>
            </dgm:varLst>
            <dgm:choose name="Name32">
              <dgm:if name="Name33" axis="root des" func="maxDepth" op="gte" val="3">
                <dgm:alg type="tx">
                  <dgm:param type="txAnchorVert" val="t"/>
                  <dgm:param type="parTxLTRAlign" val="l"/>
                  <dgm:param type="parTxRTLAlign" val="r"/>
                </dgm:alg>
              </dgm:if>
              <dgm:else name="Name34">
                <dgm:alg type="tx"/>
              </dgm:else>
            </dgm:choose>
            <dgm:shape xmlns:r="http://schemas.openxmlformats.org/officeDocument/2006/relationships" rot="90" type="rect" r:blip="" hideGeom="1">
              <dgm:adjLst/>
            </dgm:shape>
            <dgm:choose name="Name35">
              <dgm:if name="Name36" func="var" arg="dir" op="equ" val="norm">
                <dgm:presOf axis="ch ch desOrSelf" ptType="node node node" st="1 4 1" cnt="1 1 0"/>
              </dgm:if>
              <dgm:else name="Name37">
                <dgm:presOf axis="ch ch desOrSelf" ptType="node node node" st="1 3 1" cnt="1 1 0"/>
              </dgm:else>
            </dgm:choose>
            <dgm:constrLst/>
            <dgm:ruleLst>
              <dgm:rule type="primFontSz" val="5" fact="NaN" max="NaN"/>
            </dgm:ruleLst>
          </dgm:layoutNode>
        </dgm:layoutNode>
        <dgm:layoutNode name="centerTile" styleLbl="fgShp">
          <dgm:varLst>
            <dgm:chMax val="0"/>
            <dgm:chPref val="0"/>
          </dgm:varLst>
          <dgm:alg type="tx"/>
          <dgm:shape xmlns:r="http://schemas.openxmlformats.org/officeDocument/2006/relationships" type="roundRect" r:blip="">
            <dgm:adjLst/>
          </dgm:shape>
          <dgm:presOf axis="ch" ptType="node" cnt="1"/>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8"/>
    </dgm:choose>
  </dgm:layoutNode>
</dgm:layoutDef>
</file>

<file path=ppt/diagrams/layout1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2.xml><?xml version="1.0" encoding="utf-8"?>
<dgm:layoutDef xmlns:dgm="http://schemas.openxmlformats.org/drawingml/2006/diagram" xmlns:a="http://schemas.openxmlformats.org/drawingml/2006/main" uniqueId="urn:diagrams.loki3.com/BracketList">
  <dgm:title val="Vertical Bracket List"/>
  <dgm:desc val="Use to show grouped blocks of information.  Works well with large amounts of Level 2 text."/>
  <dgm:catLst>
    <dgm:cat type="list" pri="4110"/>
    <dgm:cat type="officeonline" pri="3000"/>
  </dgm:catLst>
  <dgm:sampData>
    <dgm:dataModel>
      <dgm:ptLst>
        <dgm:pt modelId="0" type="doc"/>
        <dgm:pt modelId="1">
          <dgm:prSet phldr="1"/>
        </dgm:pt>
        <dgm:pt modelId="11">
          <dgm:prSet phldr="1"/>
        </dgm:pt>
        <dgm:pt modelId="2">
          <dgm:prSet phldr="1"/>
        </dgm:pt>
        <dgm:pt modelId="21">
          <dgm:prSet phldr="1"/>
        </dgm:pt>
      </dgm:ptLst>
      <dgm:cxnLst>
        <dgm:cxn modelId="3" srcId="0" destId="1" srcOrd="0" destOrd="0"/>
        <dgm:cxn modelId="4" srcId="1" destId="11" srcOrd="0" destOrd="0"/>
        <dgm:cxn modelId="5" srcId="0" destId="2" srcOrd="0" destOrd="0"/>
        <dgm:cxn modelId="6" srcId="2" destId="2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V" refType="primFontSz" refFor="des" refForName="parTx" fact="0.1"/>
      <dgm:constr type="primFontSz" for="des" forName="parTx" val="65"/>
      <dgm:constr type="primFontSz" for="des" forName="desTx" refType="primFontSz" refFor="des" refForName="parTx"/>
      <dgm:constr type="h" for="des" forName="parTx" refType="primFontSz" refFor="des" refForName="parTx" fact="0.55"/>
      <dgm:constr type="h" for="des" forName="bracket" refType="primFontSz" refFor="des" refForName="parTx" fact="0.55"/>
      <dgm:constr type="h" for="des" forName="desTx" refType="primFontSz" refFor="des" refForName="parTx" fact="0.55"/>
    </dgm:constrLst>
    <dgm:ruleLst>
      <dgm:rule type="primFontSz" for="des" forName="parTx" val="5" fact="NaN" max="NaN"/>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Tx" refType="w" fact="0.25"/>
          <dgm:constr type="w" for="ch" forName="bracket" refType="w" fact="0.05"/>
          <dgm:constr type="w" for="ch" forName="spH" refType="w" fact="0.02"/>
          <dgm:constr type="w" for="ch" forName="desTx" refType="w" fact="0.68"/>
          <dgm:constr type="h" for="ch" forName="bracket" refType="h" refFor="ch" refForName="desTx" op="gte"/>
          <dgm:constr type="h" for="ch" forName="bracket" refType="h" refFor="ch" refForName="parTx" op="gte"/>
          <dgm:constr type="h" for="ch" forName="desTx" refType="h" refFor="ch" refForName="parTx" op="gte"/>
        </dgm:constrLst>
        <dgm:ruleLst/>
        <dgm:layoutNode name="parTx" styleLbl="revTx">
          <dgm:varLst>
            <dgm:chMax val="1"/>
            <dgm:bulletEnabled val="1"/>
          </dgm:varLst>
          <dgm:choose name="Name8">
            <dgm:if name="Name9" func="var" arg="dir" op="equ" val="norm">
              <dgm:alg type="tx">
                <dgm:param type="parTxLTRAlign" val="r"/>
              </dgm:alg>
            </dgm:if>
            <dgm:else name="Name10">
              <dgm:alg type="tx">
                <dgm:param type="parTxLTRAlign" val="l"/>
              </dgm:alg>
            </dgm:else>
          </dgm:choose>
          <dgm:shape xmlns:r="http://schemas.openxmlformats.org/officeDocument/2006/relationships" type="rect" r:blip="">
            <dgm:adjLst/>
          </dgm:shape>
          <dgm:presOf axis="self" ptType="node"/>
          <dgm:constrLst>
            <dgm:constr type="tMarg" refType="primFontSz" fact="0.2"/>
            <dgm:constr type="bMarg" refType="primFontSz" fact="0.2"/>
          </dgm:constrLst>
          <dgm:ruleLst>
            <dgm:rule type="h" val="INF" fact="NaN" max="NaN"/>
          </dgm:ruleLst>
        </dgm:layoutNode>
        <dgm:layoutNode name="bracket" styleLbl="parChTrans1D1">
          <dgm:alg type="sp"/>
          <dgm:choose name="Name11">
            <dgm:if name="Name12" func="var" arg="dir" op="equ" val="norm">
              <dgm:shape xmlns:r="http://schemas.openxmlformats.org/officeDocument/2006/relationships" type="leftBrace" r:blip="">
                <dgm:adjLst>
                  <dgm:adj idx="1" val="0.35"/>
                </dgm:adjLst>
              </dgm:shape>
            </dgm:if>
            <dgm:else name="Name13">
              <dgm:shape xmlns:r="http://schemas.openxmlformats.org/officeDocument/2006/relationships" rot="180" type="leftBrace" r:blip="">
                <dgm:adjLst>
                  <dgm:adj idx="1" val="0.35"/>
                </dgm:adjLst>
              </dgm:shape>
            </dgm:else>
          </dgm:choose>
          <dgm:presOf/>
        </dgm:layoutNode>
        <dgm:layoutNode name="spH">
          <dgm:alg type="sp"/>
        </dgm:layoutNode>
        <dgm:choose name="Name14">
          <dgm:if name="Name15" axis="ch" ptType="node" func="cnt" op="gte" val="1">
            <dgm:layoutNode name="desTx" styleLbl="node1">
              <dgm:varLst>
                <dgm:bulletEnabled val="1"/>
              </dgm:varLst>
              <dgm:alg type="tx">
                <dgm:param type="stBulletLvl" val="1"/>
                <dgm:param type="txAnchorVertCh" val="mid"/>
              </dgm:alg>
              <dgm:shape xmlns:r="http://schemas.openxmlformats.org/officeDocument/2006/relationships" type="rect" r:blip="">
                <dgm:adjLst/>
              </dgm:shape>
              <dgm:presOf axis="des" ptType="node"/>
              <dgm:constrLst>
                <dgm:constr type="secFontSz" refType="primFontSz"/>
                <dgm:constr type="tMarg" refType="primFontSz" fact="0.3"/>
                <dgm:constr type="bMarg" refType="primFontSz" fact="0.3"/>
                <dgm:constr type="lMarg" refType="primFontSz" fact="0.3"/>
                <dgm:constr type="rMarg" refType="primFontSz" fact="0.3"/>
              </dgm:constrLst>
              <dgm:ruleLst>
                <dgm:rule type="h" val="INF" fact="NaN" max="NaN"/>
              </dgm:ruleLst>
            </dgm:layoutNode>
          </dgm:if>
          <dgm:else name="Name16"/>
        </dgm:choose>
      </dgm:layoutNode>
      <dgm:forEach name="Name17" axis="followSib" ptType="sibTrans" cnt="1">
        <dgm:layoutNode name="spV">
          <dgm:alg type="sp"/>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layout15.xml><?xml version="1.0" encoding="utf-8"?>
<dgm:layoutDef xmlns:dgm="http://schemas.openxmlformats.org/drawingml/2006/diagram" xmlns:a="http://schemas.openxmlformats.org/drawingml/2006/main" uniqueId="urn:diagrams.loki3.com/BracketList">
  <dgm:title val="Vertical Bracket List"/>
  <dgm:desc val="Use to show grouped blocks of information.  Works well with large amounts of Level 2 text."/>
  <dgm:catLst>
    <dgm:cat type="list" pri="4110"/>
    <dgm:cat type="officeonline" pri="3000"/>
  </dgm:catLst>
  <dgm:sampData>
    <dgm:dataModel>
      <dgm:ptLst>
        <dgm:pt modelId="0" type="doc"/>
        <dgm:pt modelId="1">
          <dgm:prSet phldr="1"/>
        </dgm:pt>
        <dgm:pt modelId="11">
          <dgm:prSet phldr="1"/>
        </dgm:pt>
        <dgm:pt modelId="2">
          <dgm:prSet phldr="1"/>
        </dgm:pt>
        <dgm:pt modelId="21">
          <dgm:prSet phldr="1"/>
        </dgm:pt>
      </dgm:ptLst>
      <dgm:cxnLst>
        <dgm:cxn modelId="3" srcId="0" destId="1" srcOrd="0" destOrd="0"/>
        <dgm:cxn modelId="4" srcId="1" destId="11" srcOrd="0" destOrd="0"/>
        <dgm:cxn modelId="5" srcId="0" destId="2" srcOrd="0" destOrd="0"/>
        <dgm:cxn modelId="6" srcId="2" destId="2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V" refType="primFontSz" refFor="des" refForName="parTx" fact="0.1"/>
      <dgm:constr type="primFontSz" for="des" forName="parTx" val="65"/>
      <dgm:constr type="primFontSz" for="des" forName="desTx" refType="primFontSz" refFor="des" refForName="parTx"/>
      <dgm:constr type="h" for="des" forName="parTx" refType="primFontSz" refFor="des" refForName="parTx" fact="0.55"/>
      <dgm:constr type="h" for="des" forName="bracket" refType="primFontSz" refFor="des" refForName="parTx" fact="0.55"/>
      <dgm:constr type="h" for="des" forName="desTx" refType="primFontSz" refFor="des" refForName="parTx" fact="0.55"/>
    </dgm:constrLst>
    <dgm:ruleLst>
      <dgm:rule type="primFontSz" for="des" forName="parTx" val="5" fact="NaN" max="NaN"/>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Tx" refType="w" fact="0.25"/>
          <dgm:constr type="w" for="ch" forName="bracket" refType="w" fact="0.05"/>
          <dgm:constr type="w" for="ch" forName="spH" refType="w" fact="0.02"/>
          <dgm:constr type="w" for="ch" forName="desTx" refType="w" fact="0.68"/>
          <dgm:constr type="h" for="ch" forName="bracket" refType="h" refFor="ch" refForName="desTx" op="gte"/>
          <dgm:constr type="h" for="ch" forName="bracket" refType="h" refFor="ch" refForName="parTx" op="gte"/>
          <dgm:constr type="h" for="ch" forName="desTx" refType="h" refFor="ch" refForName="parTx" op="gte"/>
        </dgm:constrLst>
        <dgm:ruleLst/>
        <dgm:layoutNode name="parTx" styleLbl="revTx">
          <dgm:varLst>
            <dgm:chMax val="1"/>
            <dgm:bulletEnabled val="1"/>
          </dgm:varLst>
          <dgm:choose name="Name8">
            <dgm:if name="Name9" func="var" arg="dir" op="equ" val="norm">
              <dgm:alg type="tx">
                <dgm:param type="parTxLTRAlign" val="r"/>
              </dgm:alg>
            </dgm:if>
            <dgm:else name="Name10">
              <dgm:alg type="tx">
                <dgm:param type="parTxLTRAlign" val="l"/>
              </dgm:alg>
            </dgm:else>
          </dgm:choose>
          <dgm:shape xmlns:r="http://schemas.openxmlformats.org/officeDocument/2006/relationships" type="rect" r:blip="">
            <dgm:adjLst/>
          </dgm:shape>
          <dgm:presOf axis="self" ptType="node"/>
          <dgm:constrLst>
            <dgm:constr type="tMarg" refType="primFontSz" fact="0.2"/>
            <dgm:constr type="bMarg" refType="primFontSz" fact="0.2"/>
          </dgm:constrLst>
          <dgm:ruleLst>
            <dgm:rule type="h" val="INF" fact="NaN" max="NaN"/>
          </dgm:ruleLst>
        </dgm:layoutNode>
        <dgm:layoutNode name="bracket" styleLbl="parChTrans1D1">
          <dgm:alg type="sp"/>
          <dgm:choose name="Name11">
            <dgm:if name="Name12" func="var" arg="dir" op="equ" val="norm">
              <dgm:shape xmlns:r="http://schemas.openxmlformats.org/officeDocument/2006/relationships" type="leftBrace" r:blip="">
                <dgm:adjLst>
                  <dgm:adj idx="1" val="0.35"/>
                </dgm:adjLst>
              </dgm:shape>
            </dgm:if>
            <dgm:else name="Name13">
              <dgm:shape xmlns:r="http://schemas.openxmlformats.org/officeDocument/2006/relationships" rot="180" type="leftBrace" r:blip="">
                <dgm:adjLst>
                  <dgm:adj idx="1" val="0.35"/>
                </dgm:adjLst>
              </dgm:shape>
            </dgm:else>
          </dgm:choose>
          <dgm:presOf/>
        </dgm:layoutNode>
        <dgm:layoutNode name="spH">
          <dgm:alg type="sp"/>
        </dgm:layoutNode>
        <dgm:choose name="Name14">
          <dgm:if name="Name15" axis="ch" ptType="node" func="cnt" op="gte" val="1">
            <dgm:layoutNode name="desTx" styleLbl="node1">
              <dgm:varLst>
                <dgm:bulletEnabled val="1"/>
              </dgm:varLst>
              <dgm:alg type="tx">
                <dgm:param type="stBulletLvl" val="1"/>
                <dgm:param type="txAnchorVertCh" val="mid"/>
              </dgm:alg>
              <dgm:shape xmlns:r="http://schemas.openxmlformats.org/officeDocument/2006/relationships" type="rect" r:blip="">
                <dgm:adjLst/>
              </dgm:shape>
              <dgm:presOf axis="des" ptType="node"/>
              <dgm:constrLst>
                <dgm:constr type="secFontSz" refType="primFontSz"/>
                <dgm:constr type="tMarg" refType="primFontSz" fact="0.3"/>
                <dgm:constr type="bMarg" refType="primFontSz" fact="0.3"/>
                <dgm:constr type="lMarg" refType="primFontSz" fact="0.3"/>
                <dgm:constr type="rMarg" refType="primFontSz" fact="0.3"/>
              </dgm:constrLst>
              <dgm:ruleLst>
                <dgm:rule type="h" val="INF" fact="NaN" max="NaN"/>
              </dgm:ruleLst>
            </dgm:layoutNode>
          </dgm:if>
          <dgm:else name="Name16"/>
        </dgm:choose>
      </dgm:layoutNode>
      <dgm:forEach name="Name17" axis="followSib" ptType="sibTrans" cnt="1">
        <dgm:layoutNode name="spV">
          <dgm:alg type="sp"/>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radial3">
  <dgm:title val=""/>
  <dgm:desc val=""/>
  <dgm:catLst>
    <dgm:cat type="relationship" pri="31000"/>
    <dgm:cat type="cycle" pri="1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omposite">
    <dgm:varLst>
      <dgm:chMax val="1"/>
      <dgm:dir/>
      <dgm:resizeHandles val="exact"/>
    </dgm:varLst>
    <dgm:alg type="composite">
      <dgm:param type="ar" val="1"/>
    </dgm:alg>
    <dgm:shape xmlns:r="http://schemas.openxmlformats.org/officeDocument/2006/relationships" r:blip="">
      <dgm:adjLst/>
    </dgm:shape>
    <dgm:presOf/>
    <dgm:constrLst/>
    <dgm:ruleLst/>
    <dgm:layoutNode name="radial">
      <dgm:varLst>
        <dgm:animLvl val="ctr"/>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h" for="ch" forName="centerShape" refType="h"/>
        <dgm:constr type="w" for="ch" forName="node" refType="w" fact="0.5"/>
        <dgm:constr type="h" for="ch" forName="node" refType="h" fact="0.5"/>
        <dgm:constr type="sp" refType="w" refFor="ch" refForName="node" fact="-0.2"/>
        <dgm:constr type="sibSp" refType="w" refFor="ch" refForName="node" fact="-0.2"/>
        <dgm:constr type="primFontSz" for="ch" forName="centerShape" val="65"/>
        <dgm:constr type="primFontSz" for="des" forName="node" val="65"/>
        <dgm:constr type="primFontSz" for="ch" forName="node" refType="primFontSz" refFor="ch" refForName="centerShape" op="lte"/>
      </dgm:constrLst>
      <dgm:ruleLst/>
      <dgm:forEach name="Name6" axis="ch" ptType="node" cnt="1">
        <dgm:layoutNode name="centerShape" styleLbl="vennNode1">
          <dgm:alg type="tx"/>
          <dgm:shape xmlns:r="http://schemas.openxmlformats.org/officeDocument/2006/relationships" type="ellipse"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7" axis="ch" ptType="node">
          <dgm:layoutNode name="node" styleLbl="vennNode1">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cycle6">
  <dgm:title val=""/>
  <dgm:desc val=""/>
  <dgm:catLst>
    <dgm:cat type="cycle" pri="4000"/>
    <dgm:cat type="relationship" pri="24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param type="endSty" val="noArr"/>
              </dgm:alg>
              <dgm:shape xmlns:r="http://schemas.openxmlformats.org/officeDocument/2006/relationships" type="conn" r:blip="">
                <dgm:adjLst/>
              </dgm:shape>
              <dgm:presOf axis="self"/>
              <dgm:constrLst>
                <dgm:constr type="h" refType="w" fact="0.65"/>
                <dgm:constr type="connDist"/>
                <dgm:constr type="begPad" refType="connDist" fact="0.01"/>
                <dgm:constr type="endPad" refType="connDist" fact="0.01"/>
              </dgm:constrLst>
              <dgm:ruleLst/>
            </dgm:layoutNode>
          </dgm:forEach>
        </dgm:if>
        <dgm:else name="Name16"/>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layout6.xml><?xml version="1.0" encoding="utf-8"?>
<dgm:layoutDef xmlns:dgm="http://schemas.openxmlformats.org/drawingml/2006/diagram" xmlns:a="http://schemas.openxmlformats.org/drawingml/2006/main" uniqueId="urn:microsoft.com/office/officeart/2011/layout/HexagonRadial">
  <dgm:title val="Hexagon Radial"/>
  <dgm:desc val="Use to show a sequential process that relates to a central idea or theme. Limited to six Level 2 shapes. Works best with small amounts of text. Unused text does not appear, but remains available if you switch layouts."/>
  <dgm:catLst>
    <dgm:cat type="cycle" pri="8500"/>
    <dgm:cat type="officeonline" pri="9000"/>
  </dgm:catLst>
  <dgm:samp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sampData>
  <dgm:styleData>
    <dgm:dataModel>
      <dgm:ptLst>
        <dgm:pt modelId="0" type="doc"/>
        <dgm:pt modelId="10">
          <dgm:prSet phldr="1"/>
        </dgm:pt>
        <dgm:pt modelId="11">
          <dgm:prSet phldr="1"/>
        </dgm:pt>
        <dgm:pt modelId="12">
          <dgm:prSet phldr="1"/>
        </dgm:pt>
        <dgm:pt modelId="13">
          <dgm:prSet phldr="1"/>
        </dgm:pt>
      </dgm:ptLst>
      <dgm:cxnLst>
        <dgm:cxn modelId="40" srcId="0" destId="10" srcOrd="0" destOrd="0"/>
        <dgm:cxn modelId="50" srcId="10" destId="11" srcOrd="0" destOrd="0"/>
        <dgm:cxn modelId="60" srcId="10" destId="12" srcOrd="0" destOrd="0"/>
        <dgm:cxn modelId="70" srcId="10" destId="13" srcOrd="0"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clrData>
  <dgm:layoutNode name="Name0">
    <dgm:varLst>
      <dgm:chMax val="1"/>
      <dgm:chPref val="1"/>
      <dgm:dir/>
      <dgm:animOne val="branch"/>
      <dgm:animLvl val="lvl"/>
    </dgm:varLst>
    <dgm:shape xmlns:r="http://schemas.openxmlformats.org/officeDocument/2006/relationships" r:blip="">
      <dgm:adjLst/>
    </dgm:shape>
    <dgm:choose name="Name1">
      <dgm:if name="Name2" func="var" arg="dir" op="equ" val="norm">
        <dgm:choose name="Name3">
          <dgm:if name="Name4"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5"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l" for="ch" forName="Accent1" refType="w" fact="0.1685"/>
              <dgm:constr type="t" for="ch" forName="Accent1" refType="h" fact="0.2946"/>
              <dgm:constr type="w" for="ch" forName="Accent1" refType="w" fact="0.462"/>
              <dgm:constr type="h" for="ch" forName="Accent1" refType="h" fact="0.5472"/>
              <dgm:constr type="l" for="ch" forName="Parent" refType="w" fact="0"/>
              <dgm:constr type="t" for="ch" forName="Parent" refType="h" fact="0.2885"/>
              <dgm:constr type="w" for="ch" forName="Parent" refType="w" fact="0.6013"/>
              <dgm:constr type="h" for="ch" forName="Parent" refType="h" fact="0.7115"/>
              <dgm:constr type="l" for="ch" forName="Child1" refType="w" fact="0.5073"/>
              <dgm:constr type="t" for="ch" forName="Child1" refType="h" fact="0"/>
              <dgm:constr type="w" for="ch" forName="Child1" refType="w" fact="0.4927"/>
              <dgm:constr type="h" for="ch" forName="Child1" refType="h" fact="0.5831"/>
            </dgm:constrLst>
          </dgm:if>
          <dgm:if name="Name6"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l" for="ch" forName="Accent2" refType="w" fact="0.6413"/>
              <dgm:constr type="t" for="ch" forName="Accent2" refType="h" fact="0.3477"/>
              <dgm:constr type="w" for="ch" forName="Accent2" refType="w" fact="0.2269"/>
              <dgm:constr type="h" for="ch" forName="Accent2" refType="h" fact="0.2076"/>
              <dgm:constr type="l" for="ch" forName="Accent1" refType="w" fact="0"/>
              <dgm:constr type="t" for="ch" forName="Accent1" refType="h" fact="0"/>
              <dgm:constr type="w" for="ch" forName="Accent1" refType="w" fact="0"/>
              <dgm:constr type="h" for="ch" forName="Accent1" refType="h" fact="0"/>
              <dgm:constr type="l" for="ch" forName="Parent" refType="w" fact="0"/>
              <dgm:constr type="t" for="ch" forName="Parent" refType="h" fact="0.2239"/>
              <dgm:constr type="w" for="ch" forName="Parent" refType="w" fact="0.6013"/>
              <dgm:constr type="h" for="ch" forName="Parent" refType="h" fact="0.5523"/>
              <dgm:constr type="l" for="ch" forName="Child1" refType="w" fact="0.5073"/>
              <dgm:constr type="t" for="ch" forName="Child1" refType="h" fact="0"/>
              <dgm:constr type="w" for="ch" forName="Child1" refType="w" fact="0.4927"/>
              <dgm:constr type="h" for="ch" forName="Child1" refType="h" fact="0.4527"/>
              <dgm:constr type="l" for="ch" forName="Child2" refType="w" fact="0.5073"/>
              <dgm:constr type="t" for="ch" forName="Child2" refType="h" fact="0.5473"/>
              <dgm:constr type="w" for="ch" forName="Child2" refType="w" fact="0.4927"/>
              <dgm:constr type="h" for="ch" forName="Child2" refType="h" fact="0.4527"/>
            </dgm:constrLst>
          </dgm:if>
          <dgm:if name="Name7"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l" for="ch" forName="Accent3" refType="w" fact="0.4573"/>
              <dgm:constr type="t" for="ch" forName="Accent3" refType="h" fact="0.6145"/>
              <dgm:constr type="w" for="ch" forName="Accent3" refType="w" fact="0.2269"/>
              <dgm:constr type="h" for="ch" forName="Accent3" refType="h" fact="0.1623"/>
              <dgm:constr type="l" for="ch" forName="Accent2" refType="w" fact="0.6413"/>
              <dgm:constr type="t" for="ch" forName="Accent2" refType="h" fact="0.2719"/>
              <dgm:constr type="w" for="ch" forName="Accent2" refType="w" fact="0.2269"/>
              <dgm:constr type="h" for="ch" forName="Accent2" refType="h" fact="0.1623"/>
              <dgm:constr type="l" for="ch" forName="Accent1" refType="w" fact="0"/>
              <dgm:constr type="t" for="ch" forName="Accent1" refType="h" fact="0"/>
              <dgm:constr type="w" for="ch" forName="Accent1" refType="w" fact="0"/>
              <dgm:constr type="h" for="ch" forName="Accent1" refType="h" fact="0"/>
              <dgm:constr type="l" for="ch" forName="Child3" refType="w" fact="0.0554"/>
              <dgm:constr type="t" for="ch" forName="Child3" refType="h" fact="0.646"/>
              <dgm:constr type="w" for="ch" forName="Child3" refType="w" fact="0.4927"/>
              <dgm:constr type="h" for="ch" forName="Child3" refType="h" fact="0.354"/>
              <dgm:constr type="l" for="ch" forName="Parent" refType="w" fact="0"/>
              <dgm:constr type="t" for="ch" forName="Parent" refType="h" fact="0.1751"/>
              <dgm:constr type="w" for="ch" forName="Parent" refType="w" fact="0.6013"/>
              <dgm:constr type="h" for="ch" forName="Parent" refType="h" fact="0.4319"/>
              <dgm:constr type="l" for="ch" forName="Child1" refType="w" fact="0.5073"/>
              <dgm:constr type="t" for="ch" forName="Child1" refType="h" fact="0"/>
              <dgm:constr type="w" for="ch" forName="Child1" refType="w" fact="0.4927"/>
              <dgm:constr type="h" for="ch" forName="Child1" refType="h" fact="0.354"/>
              <dgm:constr type="l" for="ch" forName="Child2" refType="w" fact="0.5073"/>
              <dgm:constr type="t" for="ch" forName="Child2" refType="h" fact="0.428"/>
              <dgm:constr type="w" for="ch" forName="Child2" refType="w" fact="0.4927"/>
              <dgm:constr type="h" for="ch" forName="Child2" refType="h" fact="0.354"/>
            </dgm:constrLst>
          </dgm:if>
          <dgm:if name="Name8"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4" refType="w" fact="0.4573"/>
              <dgm:constr type="t" for="ch" forName="Accent4" refType="h" fact="0.6834"/>
              <dgm:constr type="w" for="ch" forName="Accent4" refType="w" fact="0.2269"/>
              <dgm:constr type="h" for="ch" forName="Accent4" refType="h" fact="0.1333"/>
              <dgm:constr type="l" for="ch" forName="Accent3" refType="w" fact="0.6413"/>
              <dgm:constr type="t" for="ch" forName="Accent3" refType="h" fact="0.4021"/>
              <dgm:constr type="w" for="ch" forName="Accent3" refType="w" fact="0.2269"/>
              <dgm:constr type="h" for="ch" forName="Accent3" refType="h" fact="0.1333"/>
              <dgm:constr type="l" for="ch" forName="Accent2" refType="w" fact="0.3765"/>
              <dgm:constr type="t" for="ch" forName="Accent2" refType="h" fact="0.1529"/>
              <dgm:constr type="w" for="ch" forName="Accent2" refType="w" fact="0.2269"/>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0554"/>
              <dgm:constr type="t" for="ch" forName="Child4" refType="h" fact="0.7093"/>
              <dgm:constr type="w" for="ch" forName="Child4" refType="w" fact="0.4927"/>
              <dgm:constr type="h" for="ch" forName="Child4" refType="h" fact="0.2907"/>
              <dgm:constr type="l" for="ch" forName="Parent" refType="w" fact="0"/>
              <dgm:constr type="t" for="ch" forName="Parent" refType="h" fact="0.3226"/>
              <dgm:constr type="w" for="ch" forName="Parent" refType="w" fact="0.6013"/>
              <dgm:constr type="h" for="ch" forName="Parent" refType="h" fact="0.3547"/>
              <dgm:constr type="l" for="ch" forName="Child2" refType="w" fact="0.5073"/>
              <dgm:constr type="t" for="ch" forName="Child2" refType="h" fact="0.1788"/>
              <dgm:constr type="w" for="ch" forName="Child2" refType="w" fact="0.4927"/>
              <dgm:constr type="h" for="ch" forName="Child2" refType="h" fact="0.2907"/>
              <dgm:constr type="l" for="ch" forName="Child3" refType="w" fact="0.5073"/>
              <dgm:constr type="t" for="ch" forName="Child3" refType="h" fact="0.5303"/>
              <dgm:constr type="w" for="ch" forName="Child3" refType="w" fact="0.4927"/>
              <dgm:constr type="h" for="ch" forName="Child3" refType="h" fact="0.2907"/>
              <dgm:constr type="l" for="ch" forName="Child1" refType="w" fact="0.0554"/>
              <dgm:constr type="t" for="ch" forName="Child1" refType="h" fact="0"/>
              <dgm:constr type="w" for="ch" forName="Child1" refType="w" fact="0.4927"/>
              <dgm:constr type="h" for="ch" forName="Child1" refType="h" fact="0.2907"/>
            </dgm:constrLst>
          </dgm:if>
          <dgm:if name="Name9"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1" refType="w" fact="0.3246"/>
              <dgm:constr type="t" for="ch" forName="Child1" refType="h" fact="0"/>
              <dgm:constr type="w" for="ch" forName="Child1" refType="w" fact="0.3523"/>
              <dgm:constr type="h" for="ch" forName="Child1" refType="h" fact="0.2907"/>
            </dgm:constrLst>
          </dgm:if>
          <dgm:else name="Name10">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l" for="ch" forName="Accent6" refType="w" fact="0.0934"/>
              <dgm:constr type="t" for="ch" forName="Accent6" refType="h" fact="0.4635"/>
              <dgm:constr type="w" for="ch" forName="Accent6" refType="w" fact="0.1622"/>
              <dgm:constr type="h" for="ch" forName="Accent6" refType="h" fact="0.1333"/>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6" refType="w" fact="0"/>
              <dgm:constr type="t" for="ch" forName="Child6" refType="h" fact="0.1784"/>
              <dgm:constr type="w" for="ch" forName="Child6" refType="w" fact="0.3523"/>
              <dgm:constr type="h" for="ch" forName="Child6" refType="h" fact="0.2907"/>
              <dgm:constr type="l" for="ch" forName="Child1" refType="w" fact="0.3246"/>
              <dgm:constr type="t" for="ch" forName="Child1" refType="h" fact="0"/>
              <dgm:constr type="w" for="ch" forName="Child1" refType="w" fact="0.3523"/>
              <dgm:constr type="h" for="ch" forName="Child1" refType="h" fact="0.2907"/>
            </dgm:constrLst>
          </dgm:else>
        </dgm:choose>
      </dgm:if>
      <dgm:else name="Name11">
        <dgm:choose name="Name12">
          <dgm:if name="Name13"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14"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r" for="ch" forName="Accent1" refType="w" fact="0.8315"/>
              <dgm:constr type="t" for="ch" forName="Accent1" refType="h" fact="0.2946"/>
              <dgm:constr type="w" for="ch" forName="Accent1" refType="w" fact="0.462"/>
              <dgm:constr type="h" for="ch" forName="Accent1" refType="h" fact="0.5472"/>
              <dgm:constr type="r" for="ch" forName="Parent" refType="w"/>
              <dgm:constr type="t" for="ch" forName="Parent" refType="h" fact="0.2885"/>
              <dgm:constr type="w" for="ch" forName="Parent" refType="w" fact="0.6013"/>
              <dgm:constr type="h" for="ch" forName="Parent" refType="h" fact="0.7115"/>
              <dgm:constr type="r" for="ch" forName="Child1" refType="w" fact="0.4927"/>
              <dgm:constr type="t" for="ch" forName="Child1" refType="h" fact="0"/>
              <dgm:constr type="w" for="ch" forName="Child1" refType="w" fact="0.4927"/>
              <dgm:constr type="h" for="ch" forName="Child1" refType="h" fact="0.5831"/>
            </dgm:constrLst>
          </dgm:if>
          <dgm:if name="Name15"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Accent2" refType="w" fact="0.3587"/>
              <dgm:constr type="t" for="ch" forName="Accent2" refType="h" fact="0.3477"/>
              <dgm:constr type="w" for="ch" forName="Accent2" refType="w" fact="0.2269"/>
              <dgm:constr type="h" for="ch" forName="Accent2" refType="h" fact="0.2076"/>
              <dgm:constr type="r" for="ch" forName="Accent1" refType="w" fact="0"/>
              <dgm:constr type="t" for="ch" forName="Accent1" refType="h" fact="0"/>
              <dgm:constr type="w" for="ch" forName="Accent1" refType="w" fact="0"/>
              <dgm:constr type="h" for="ch" forName="Accent1" refType="h" fact="0"/>
              <dgm:constr type="r" for="ch" forName="Parent" refType="w"/>
              <dgm:constr type="t" for="ch" forName="Parent" refType="h" fact="0.2239"/>
              <dgm:constr type="w" for="ch" forName="Parent" refType="w" fact="0.6013"/>
              <dgm:constr type="h" for="ch" forName="Parent" refType="h" fact="0.5523"/>
              <dgm:constr type="r" for="ch" forName="Child1" refType="w" fact="0.4927"/>
              <dgm:constr type="t" for="ch" forName="Child1" refType="h" fact="0"/>
              <dgm:constr type="w" for="ch" forName="Child1" refType="w" fact="0.4927"/>
              <dgm:constr type="h" for="ch" forName="Child1" refType="h" fact="0.4527"/>
              <dgm:constr type="r" for="ch" forName="Child2" refType="w" fact="0.5073"/>
              <dgm:constr type="t" for="ch" forName="Child2" refType="h" fact="0.5473"/>
              <dgm:constr type="w" for="ch" forName="Child2" refType="w" fact="0.4927"/>
              <dgm:constr type="h" for="ch" forName="Child2" refType="h" fact="0.4527"/>
            </dgm:constrLst>
          </dgm:if>
          <dgm:if name="Name16"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Accent3" refType="w" fact="0.5427"/>
              <dgm:constr type="t" for="ch" forName="Accent3" refType="h" fact="0.6145"/>
              <dgm:constr type="w" for="ch" forName="Accent3" refType="w" fact="0.2269"/>
              <dgm:constr type="h" for="ch" forName="Accent3" refType="h" fact="0.1623"/>
              <dgm:constr type="r" for="ch" forName="Accent2" refType="w" fact="0.3587"/>
              <dgm:constr type="t" for="ch" forName="Accent2" refType="h" fact="0.2719"/>
              <dgm:constr type="w" for="ch" forName="Accent2" refType="w" fact="0.2269"/>
              <dgm:constr type="h" for="ch" forName="Accent2" refType="h" fact="0.1623"/>
              <dgm:constr type="r" for="ch" forName="Accent1" refType="w" fact="0"/>
              <dgm:constr type="t" for="ch" forName="Accent1" refType="h" fact="0"/>
              <dgm:constr type="w" for="ch" forName="Accent1" refType="w" fact="0"/>
              <dgm:constr type="h" for="ch" forName="Accent1" refType="h" fact="0"/>
              <dgm:constr type="r" for="ch" forName="Child3" refType="w" fact="0.9446"/>
              <dgm:constr type="t" for="ch" forName="Child3" refType="h" fact="0.646"/>
              <dgm:constr type="w" for="ch" forName="Child3" refType="w" fact="0.4927"/>
              <dgm:constr type="h" for="ch" forName="Child3" refType="h" fact="0.354"/>
              <dgm:constr type="r" for="ch" forName="Parent" refType="w"/>
              <dgm:constr type="t" for="ch" forName="Parent" refType="h" fact="0.1751"/>
              <dgm:constr type="w" for="ch" forName="Parent" refType="w" fact="0.6013"/>
              <dgm:constr type="h" for="ch" forName="Parent" refType="h" fact="0.4319"/>
              <dgm:constr type="r" for="ch" forName="Child1" refType="w" fact="0.4927"/>
              <dgm:constr type="t" for="ch" forName="Child1" refType="h" fact="0"/>
              <dgm:constr type="w" for="ch" forName="Child1" refType="w" fact="0.4927"/>
              <dgm:constr type="h" for="ch" forName="Child1" refType="h" fact="0.354"/>
              <dgm:constr type="r" for="ch" forName="Child2" refType="w" fact="0.4927"/>
              <dgm:constr type="t" for="ch" forName="Child2" refType="h" fact="0.428"/>
              <dgm:constr type="w" for="ch" forName="Child2" refType="w" fact="0.4927"/>
              <dgm:constr type="h" for="ch" forName="Child2" refType="h" fact="0.354"/>
            </dgm:constrLst>
          </dgm:if>
          <dgm:if name="Name17"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Accent4" refType="w" fact="0.5427"/>
              <dgm:constr type="t" for="ch" forName="Accent4" refType="h" fact="0.6834"/>
              <dgm:constr type="w" for="ch" forName="Accent4" refType="w" fact="0.2269"/>
              <dgm:constr type="h" for="ch" forName="Accent4" refType="h" fact="0.1333"/>
              <dgm:constr type="r" for="ch" forName="Accent3" refType="w" fact="0.3587"/>
              <dgm:constr type="t" for="ch" forName="Accent3" refType="h" fact="0.4021"/>
              <dgm:constr type="w" for="ch" forName="Accent3" refType="w" fact="0.2269"/>
              <dgm:constr type="h" for="ch" forName="Accent3" refType="h" fact="0.1333"/>
              <dgm:constr type="r" for="ch" forName="Accent2" refType="w" fact="0.6235"/>
              <dgm:constr type="t" for="ch" forName="Accent2" refType="h" fact="0.1529"/>
              <dgm:constr type="w" for="ch" forName="Accent2" refType="w" fact="0.2269"/>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9446"/>
              <dgm:constr type="t" for="ch" forName="Child4" refType="h" fact="0.7093"/>
              <dgm:constr type="w" for="ch" forName="Child4" refType="w" fact="0.4927"/>
              <dgm:constr type="h" for="ch" forName="Child4" refType="h" fact="0.2907"/>
              <dgm:constr type="r" for="ch" forName="Parent" refType="w"/>
              <dgm:constr type="t" for="ch" forName="Parent" refType="h" fact="0.3226"/>
              <dgm:constr type="w" for="ch" forName="Parent" refType="w" fact="0.6013"/>
              <dgm:constr type="h" for="ch" forName="Parent" refType="h" fact="0.3547"/>
              <dgm:constr type="r" for="ch" forName="Child2" refType="w" fact="0.4927"/>
              <dgm:constr type="t" for="ch" forName="Child2" refType="h" fact="0.1788"/>
              <dgm:constr type="w" for="ch" forName="Child2" refType="w" fact="0.4927"/>
              <dgm:constr type="h" for="ch" forName="Child2" refType="h" fact="0.2907"/>
              <dgm:constr type="r" for="ch" forName="Child3" refType="w" fact="0.4927"/>
              <dgm:constr type="t" for="ch" forName="Child3" refType="h" fact="0.5303"/>
              <dgm:constr type="w" for="ch" forName="Child3" refType="w" fact="0.4927"/>
              <dgm:constr type="h" for="ch" forName="Child3" refType="h" fact="0.2907"/>
              <dgm:constr type="r" for="ch" forName="Child1" refType="w" fact="0.9446"/>
              <dgm:constr type="t" for="ch" forName="Child1" refType="h" fact="0"/>
              <dgm:constr type="w" for="ch" forName="Child1" refType="w" fact="0.4927"/>
              <dgm:constr type="h" for="ch" forName="Child1" refType="h" fact="0.2907"/>
            </dgm:constrLst>
          </dgm:if>
          <dgm:if name="Name18"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1" refType="w" fact="0.6754"/>
              <dgm:constr type="t" for="ch" forName="Child1" refType="h" fact="0"/>
              <dgm:constr type="w" for="ch" forName="Child1" refType="w" fact="0.3523"/>
              <dgm:constr type="h" for="ch" forName="Child1" refType="h" fact="0.2907"/>
            </dgm:constrLst>
          </dgm:if>
          <dgm:else name="Name19">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r" for="ch" forName="Accent6" refType="w" fact="0.9066"/>
              <dgm:constr type="t" for="ch" forName="Accent6" refType="h" fact="0.4635"/>
              <dgm:constr type="w" for="ch" forName="Accent6" refType="w" fact="0.1622"/>
              <dgm:constr type="h" for="ch" forName="Accent6" refType="h" fact="0.1333"/>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6" refType="w"/>
              <dgm:constr type="t" for="ch" forName="Child6" refType="h" fact="0.1784"/>
              <dgm:constr type="w" for="ch" forName="Child6" refType="w" fact="0.3523"/>
              <dgm:constr type="h" for="ch" forName="Child6" refType="h" fact="0.2907"/>
              <dgm:constr type="r" for="ch" forName="Child1" refType="w" fact="0.6754"/>
              <dgm:constr type="t" for="ch" forName="Child1" refType="h" fact="0"/>
              <dgm:constr type="w" for="ch" forName="Child1" refType="w" fact="0.3523"/>
              <dgm:constr type="h" for="ch" forName="Child1" refType="h" fact="0.2907"/>
            </dgm:constrLst>
          </dgm:else>
        </dgm:choose>
      </dgm:else>
    </dgm:choose>
    <dgm:forEach name="wrapper" axis="self" ptType="parTrans">
      <dgm:forEach name="accentRepeat" axis="self">
        <dgm:layoutNode name="Accent" styleLbl="bgShp">
          <dgm:alg type="sp"/>
          <dgm:shape xmlns:r="http://schemas.openxmlformats.org/officeDocument/2006/relationships" type="hexagon" r:blip="" zOrderOff="-2">
            <dgm:adjLst>
              <dgm:adj idx="1" val="0.289"/>
              <dgm:adj idx="2" val="1.1547"/>
            </dgm:adjLst>
          </dgm:shape>
          <dgm:presOf/>
        </dgm:layoutNode>
      </dgm:forEach>
    </dgm:forEach>
    <dgm:forEach name="Name20" axis="ch" ptType="node" cnt="1">
      <dgm:layoutNode name="Parent" styleLbl="node0">
        <dgm:varLst>
          <dgm:chMax val="6"/>
          <dgm:chPref val="6"/>
        </dgm:varLst>
        <dgm:alg type="tx"/>
        <dgm:shape xmlns:r="http://schemas.openxmlformats.org/officeDocument/2006/relationships" type="hexagon" r:blip="">
          <dgm:adjLst>
            <dgm:adj idx="1" val="0.2857"/>
            <dgm:adj idx="2" val="1.1547"/>
          </dgm:adjLst>
        </dgm:shape>
        <dgm:presOf axis="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1" axis="ch ch" ptType="node node" st="1 1" cnt="1 1">
      <dgm:layoutNode name="Accent1">
        <dgm:alg type="sp"/>
        <dgm:shape xmlns:r="http://schemas.openxmlformats.org/officeDocument/2006/relationships" r:blip="" zOrderOff="-2">
          <dgm:adjLst/>
        </dgm:shape>
        <dgm:presOf/>
        <dgm:constrLst/>
        <dgm:forEach name="Name22" ref="accentRepeat"/>
      </dgm:layoutNode>
      <dgm:layoutNode name="Child1"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3" axis="ch ch" ptType="node node" st="1 2" cnt="1 1">
      <dgm:layoutNode name="Accent2">
        <dgm:alg type="sp"/>
        <dgm:shape xmlns:r="http://schemas.openxmlformats.org/officeDocument/2006/relationships" r:blip="" zOrderOff="-2">
          <dgm:adjLst/>
        </dgm:shape>
        <dgm:presOf/>
        <dgm:constrLst/>
        <dgm:forEach name="Name24" ref="accentRepeat"/>
      </dgm:layoutNode>
      <dgm:layoutNode name="Child2"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5" axis="ch ch" ptType="node node" st="1 3" cnt="1 1">
      <dgm:layoutNode name="Accent3">
        <dgm:alg type="sp"/>
        <dgm:shape xmlns:r="http://schemas.openxmlformats.org/officeDocument/2006/relationships" r:blip="" zOrderOff="-2">
          <dgm:adjLst/>
        </dgm:shape>
        <dgm:presOf/>
        <dgm:constrLst/>
        <dgm:forEach name="Name26" ref="accentRepeat"/>
      </dgm:layoutNode>
      <dgm:layoutNode name="Child3"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7" axis="ch ch" ptType="node node" st="1 4" cnt="1 1">
      <dgm:layoutNode name="Accent4">
        <dgm:alg type="sp"/>
        <dgm:shape xmlns:r="http://schemas.openxmlformats.org/officeDocument/2006/relationships" r:blip="">
          <dgm:adjLst/>
        </dgm:shape>
        <dgm:presOf/>
        <dgm:constrLst/>
        <dgm:forEach name="Name28" ref="accentRepeat"/>
      </dgm:layoutNode>
      <dgm:layoutNode name="Child4"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9" axis="ch ch" ptType="node node" st="1 5" cnt="1 1">
      <dgm:layoutNode name="Accent5">
        <dgm:alg type="sp"/>
        <dgm:shape xmlns:r="http://schemas.openxmlformats.org/officeDocument/2006/relationships" r:blip="">
          <dgm:adjLst/>
        </dgm:shape>
        <dgm:presOf/>
        <dgm:constrLst/>
        <dgm:forEach name="Name30" ref="accentRepeat"/>
      </dgm:layoutNode>
      <dgm:layoutNode name="Child5"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1" axis="ch ch" ptType="node node" st="1 6" cnt="1 1">
      <dgm:layoutNode name="Accent6">
        <dgm:alg type="sp"/>
        <dgm:shape xmlns:r="http://schemas.openxmlformats.org/officeDocument/2006/relationships" r:blip="">
          <dgm:adjLst/>
        </dgm:shape>
        <dgm:presOf/>
        <dgm:constrLst/>
        <dgm:forEach name="Name32" ref="accentRepeat"/>
      </dgm:layoutNode>
      <dgm:layoutNode name="Child6"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7.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cycle8">
  <dgm:title val=""/>
  <dgm:desc val=""/>
  <dgm:catLst>
    <dgm:cat type="cycle" pri="7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clrData>
  <dgm:layoutNode name="compositeShape">
    <dgm:varLst>
      <dgm:chMax val="7"/>
      <dgm:dir/>
      <dgm:resizeHandles val="exact"/>
    </dgm:varLst>
    <dgm:alg type="composite">
      <dgm:param type="horzAlign" val="ctr"/>
      <dgm:param type="vertAlign" val="mid"/>
      <dgm:param type="ar" val="1"/>
    </dgm:alg>
    <dgm:shape xmlns:r="http://schemas.openxmlformats.org/officeDocument/2006/relationships" r:blip="">
      <dgm:adjLst/>
    </dgm:shape>
    <dgm:presOf/>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dummy1a" refType="w" fact="0.5"/>
          <dgm:constr type="t" for="ch" forName="dummy1a" refType="h" fact="0.08"/>
          <dgm:constr type="l" for="ch" forName="dummy1b" refType="w" fact="0.5"/>
          <dgm:constr type="t" for="ch" forName="dummy1b" refType="h" fact="0.08"/>
          <dgm:constr type="l" for="ch" forName="wedge1Tx" refType="w" fact="0.22"/>
          <dgm:constr type="t" for="ch" forName="wedge1Tx" refType="h" fact="0.22"/>
          <dgm:constr type="w" for="ch" forName="wedge1Tx" refType="w" fact="0.56"/>
          <dgm:constr type="h" for="ch" forName="wedge1Tx" refType="h" fact="0.56"/>
          <dgm:constr type="h" for="ch" forName="arrowWedge1single" refType="w" fact="0.08"/>
          <dgm:constr type="diam" for="ch" forName="arrowWedge1single" refType="w" fact="0.84"/>
          <dgm:constr type="l" for="ch" forName="arrowWedge1single" refType="w" fact="0.5"/>
          <dgm:constr type="t" for="ch" forName="arrowWedge1single" refType="w" fact="0.5"/>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dummy1a" refType="w" fact="0.52"/>
          <dgm:constr type="t" for="ch" forName="dummy1a" refType="h" fact="0.08"/>
          <dgm:constr type="l" for="ch" forName="dummy1b" refType="w" fact="0.52"/>
          <dgm:constr type="t" for="ch" forName="dummy1b" refType="h" fact="0.92"/>
          <dgm:constr type="l" for="ch" forName="wedge1Tx" refType="w" fact="0.559"/>
          <dgm:constr type="t" for="ch" forName="wedge1Tx" refType="h" fact="0.3"/>
          <dgm:constr type="w" for="ch" forName="wedge1Tx" refType="w" fact="0.3"/>
          <dgm:constr type="h" for="ch" forName="wedge1Tx" refType="h" fact="0.4"/>
          <dgm:constr type="l" for="ch" forName="wedge2" refType="w" fact="0.06"/>
          <dgm:constr type="t" for="ch" forName="wedge2" refType="w" fact="0.08"/>
          <dgm:constr type="w" for="ch" forName="wedge2" refType="w" fact="0.84"/>
          <dgm:constr type="h" for="ch" forName="wedge2" refType="h" fact="0.84"/>
          <dgm:constr type="l" for="ch" forName="dummy2a" refType="w" fact="0.48"/>
          <dgm:constr type="t" for="ch" forName="dummy2a" refType="h" fact="0.92"/>
          <dgm:constr type="l" for="ch" forName="dummy2b" refType="w" fact="0.48"/>
          <dgm:constr type="t" for="ch" forName="dummy2b" refType="h" fact="0.08"/>
          <dgm:constr type="r" for="ch" forName="wedge2Tx" refType="w" fact="0.441"/>
          <dgm:constr type="t" for="ch" forName="wedge2Tx" refType="h" fact="0.3"/>
          <dgm:constr type="w" for="ch" forName="wedge2Tx" refType="w" fact="0.3"/>
          <dgm:constr type="h" for="ch" forName="wedge2Tx" refType="h" fact="0.4"/>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primFontSz" for="ch" ptType="node" op="equ"/>
        </dgm:constrLst>
      </dgm:if>
      <dgm:if name="Name3" axis="ch" ptType="node" func="cnt" op="equ" val="3">
        <dgm:constrLst>
          <dgm:constr type="l" for="ch" forName="wedge1" refType="w" fact="0.0973"/>
          <dgm:constr type="t" for="ch" forName="wedge1" refType="w" fact="0.07"/>
          <dgm:constr type="w" for="ch" forName="wedge1" refType="w" fact="0.84"/>
          <dgm:constr type="h" for="ch" forName="wedge1" refType="h" fact="0.84"/>
          <dgm:constr type="l" for="ch" forName="dummy1a" refType="w" fact="0.5173"/>
          <dgm:constr type="t" for="ch" forName="dummy1a" refType="h" fact="0.07"/>
          <dgm:constr type="l" for="ch" forName="dummy1b" refType="w" fact="0.8811"/>
          <dgm:constr type="t" for="ch" forName="dummy1b" refType="h" fact="0.7"/>
          <dgm:constr type="l" for="ch" forName="wedge1Tx" refType="w" fact="0.54"/>
          <dgm:constr type="t" for="ch" forName="wedge1Tx" refType="h" fact="0.248"/>
          <dgm:constr type="w" for="ch" forName="wedge1Tx" refType="w" fact="0.3"/>
          <dgm:constr type="h" for="ch" forName="wedge1Tx" refType="h" fact="0.25"/>
          <dgm:constr type="l" for="ch" forName="wedge2" refType="w" fact="0.08"/>
          <dgm:constr type="t" for="ch" forName="wedge2" refType="w" fact="0.1"/>
          <dgm:constr type="w" for="ch" forName="wedge2" refType="w" fact="0.84"/>
          <dgm:constr type="h" for="ch" forName="wedge2" refType="h" fact="0.84"/>
          <dgm:constr type="l" for="ch" forName="dummy2a" refType="w" fact="0.8637"/>
          <dgm:constr type="t" for="ch" forName="dummy2a" refType="h" fact="0.73"/>
          <dgm:constr type="l" for="ch" forName="dummy2b" refType="w" fact="0.1363"/>
          <dgm:constr type="t" for="ch" forName="dummy2b" refType="h" fact="0.73"/>
          <dgm:constr type="l" for="ch" forName="wedge2Tx" refType="w" fact="0.28"/>
          <dgm:constr type="t" for="ch" forName="wedge2Tx" refType="h" fact="0.645"/>
          <dgm:constr type="w" for="ch" forName="wedge2Tx" refType="w" fact="0.45"/>
          <dgm:constr type="h" for="ch" forName="wedge2Tx" refType="h" fact="0.22"/>
          <dgm:constr type="l" for="ch" forName="wedge3" refType="w" fact="0.0627"/>
          <dgm:constr type="t" for="ch" forName="wedge3" refType="w" fact="0.07"/>
          <dgm:constr type="w" for="ch" forName="wedge3" refType="w" fact="0.84"/>
          <dgm:constr type="h" for="ch" forName="wedge3" refType="h" fact="0.84"/>
          <dgm:constr type="l" for="ch" forName="dummy3a" refType="w" fact="0.1189"/>
          <dgm:constr type="t" for="ch" forName="dummy3a" refType="h" fact="0.7"/>
          <dgm:constr type="l" for="ch" forName="dummy3b" refType="w" fact="0.4827"/>
          <dgm:constr type="t" for="ch" forName="dummy3b" refType="h" fact="0.07"/>
          <dgm:constr type="r" for="ch" forName="wedge3Tx" refType="w" fact="0.46"/>
          <dgm:constr type="t" for="ch" forName="wedge3Tx" refType="h" fact="0.248"/>
          <dgm:constr type="w" for="ch" forName="wedge3Tx" refType="w" fact="0.3"/>
          <dgm:constr type="h" for="ch" forName="wedge3Tx" refType="h" fact="0.25"/>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primFontSz" for="ch" ptType="node" op="equ"/>
        </dgm:constrLst>
      </dgm:if>
      <dgm:if name="Name4" axis="ch" ptType="node" func="cnt" op="equ" val="4">
        <dgm:constrLst>
          <dgm:constr type="l" for="ch" forName="wedge1" refType="w" fact="0.0941"/>
          <dgm:constr type="t" for="ch" forName="wedge1" refType="w" fact="0.0659"/>
          <dgm:constr type="w" for="ch" forName="wedge1" refType="w" fact="0.84"/>
          <dgm:constr type="h" for="ch" forName="wedge1" refType="h" fact="0.84"/>
          <dgm:constr type="l" for="ch" forName="dummy1a" refType="w" fact="0.5141"/>
          <dgm:constr type="t" for="ch" forName="dummy1a" refType="h" fact="0.0659"/>
          <dgm:constr type="l" for="ch" forName="dummy1b" refType="w" fact="0.9341"/>
          <dgm:constr type="t" for="ch" forName="dummy1b" refType="h" fact="0.4859"/>
          <dgm:constr type="l" for="ch" forName="wedge1Tx" refType="w" fact="0.54"/>
          <dgm:constr type="t" for="ch" forName="wedge1Tx" refType="h" fact="0.24"/>
          <dgm:constr type="w" for="ch" forName="wedge1Tx" refType="w" fact="0.31"/>
          <dgm:constr type="h" for="ch" forName="wedge1Tx" refType="h" fact="0.23"/>
          <dgm:constr type="l" for="ch" forName="wedge2" refType="w" fact="0.0941"/>
          <dgm:constr type="t" for="ch" forName="wedge2" refType="w" fact="0.0941"/>
          <dgm:constr type="w" for="ch" forName="wedge2" refType="w" fact="0.84"/>
          <dgm:constr type="h" for="ch" forName="wedge2" refType="h" fact="0.84"/>
          <dgm:constr type="l" for="ch" forName="dummy2a" refType="w" fact="0.9341"/>
          <dgm:constr type="t" for="ch" forName="dummy2a" refType="h" fact="0.5141"/>
          <dgm:constr type="l" for="ch" forName="dummy2b" refType="w" fact="0.5141"/>
          <dgm:constr type="t" for="ch" forName="dummy2b" refType="h" fact="0.9341"/>
          <dgm:constr type="l" for="ch" forName="wedge2Tx" refType="w" fact="0.54"/>
          <dgm:constr type="t" for="ch" forName="wedge2Tx" refType="h" fact="0.53"/>
          <dgm:constr type="w" for="ch" forName="wedge2Tx" refType="w" fact="0.31"/>
          <dgm:constr type="h" for="ch" forName="wedge2Tx" refType="h" fact="0.23"/>
          <dgm:constr type="l" for="ch" forName="wedge3" refType="w" fact="0.0659"/>
          <dgm:constr type="t" for="ch" forName="wedge3" refType="w" fact="0.0941"/>
          <dgm:constr type="w" for="ch" forName="wedge3" refType="w" fact="0.84"/>
          <dgm:constr type="h" for="ch" forName="wedge3" refType="h" fact="0.84"/>
          <dgm:constr type="l" for="ch" forName="dummy3a" refType="w" fact="0.4859"/>
          <dgm:constr type="t" for="ch" forName="dummy3a" refType="h" fact="0.9341"/>
          <dgm:constr type="l" for="ch" forName="dummy3b" refType="w" fact="0.0659"/>
          <dgm:constr type="t" for="ch" forName="dummy3b" refType="h" fact="0.5141"/>
          <dgm:constr type="r" for="ch" forName="wedge3Tx" refType="w" fact="0.46"/>
          <dgm:constr type="t" for="ch" forName="wedge3Tx" refType="h" fact="0.53"/>
          <dgm:constr type="w" for="ch" forName="wedge3Tx" refType="w" fact="0.31"/>
          <dgm:constr type="h" for="ch" forName="wedge3Tx" refType="h" fact="0.23"/>
          <dgm:constr type="l" for="ch" forName="wedge4" refType="w" fact="0.0659"/>
          <dgm:constr type="t" for="ch" forName="wedge4" refType="h" fact="0.0659"/>
          <dgm:constr type="w" for="ch" forName="wedge4" refType="w" fact="0.84"/>
          <dgm:constr type="h" for="ch" forName="wedge4" refType="h" fact="0.84"/>
          <dgm:constr type="l" for="ch" forName="dummy4a" refType="w" fact="0.0659"/>
          <dgm:constr type="t" for="ch" forName="dummy4a" refType="h" fact="0.4859"/>
          <dgm:constr type="l" for="ch" forName="dummy4b" refType="w" fact="0.4859"/>
          <dgm:constr type="t" for="ch" forName="dummy4b" refType="h" fact="0.0659"/>
          <dgm:constr type="r" for="ch" forName="wedge4Tx" refType="w" fact="0.46"/>
          <dgm:constr type="t" for="ch" forName="wedge4Tx" refType="h" fact="0.24"/>
          <dgm:constr type="w" for="ch" forName="wedge4Tx" refType="w" fact="0.31"/>
          <dgm:constr type="h" for="ch" forName="wedge4Tx" refType="h" fact="0.23"/>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primFontSz" for="ch" ptType="node" op="equ"/>
        </dgm:constrLst>
      </dgm:if>
      <dgm:if name="Name5" axis="ch" ptType="node" func="cnt" op="equ" val="5">
        <dgm:constrLst>
          <dgm:constr type="l" for="ch" forName="wedge1" refType="w" fact="0.0918"/>
          <dgm:constr type="t" for="ch" forName="wedge1" refType="w" fact="0.0638"/>
          <dgm:constr type="w" for="ch" forName="wedge1" refType="w" fact="0.84"/>
          <dgm:constr type="h" for="ch" forName="wedge1" refType="h" fact="0.84"/>
          <dgm:constr type="l" for="ch" forName="dummy1a" refType="w" fact="0.5118"/>
          <dgm:constr type="t" for="ch" forName="dummy1a" refType="h" fact="0.0638"/>
          <dgm:constr type="l" for="ch" forName="dummy1b" refType="w" fact="0.9112"/>
          <dgm:constr type="t" for="ch" forName="dummy1b" refType="h" fact="0.354"/>
          <dgm:constr type="l" for="ch" forName="wedge1Tx" refType="w" fact="0.53"/>
          <dgm:constr type="t" for="ch" forName="wedge1Tx" refType="h" fact="0.205"/>
          <dgm:constr type="w" for="ch" forName="wedge1Tx" refType="w" fact="0.27"/>
          <dgm:constr type="h" for="ch" forName="wedge1Tx" refType="h" fact="0.18"/>
          <dgm:constr type="l" for="ch" forName="wedge2" refType="w" fact="0.099"/>
          <dgm:constr type="t" for="ch" forName="wedge2" refType="w" fact="0.0862"/>
          <dgm:constr type="w" for="ch" forName="wedge2" refType="w" fact="0.84"/>
          <dgm:constr type="h" for="ch" forName="wedge2" refType="h" fact="0.84"/>
          <dgm:constr type="l" for="ch" forName="dummy2a" refType="w" fact="0.9185"/>
          <dgm:constr type="t" for="ch" forName="dummy2a" refType="h" fact="0.3764"/>
          <dgm:constr type="l" for="ch" forName="dummy2b" refType="w" fact="0.7659"/>
          <dgm:constr type="t" for="ch" forName="dummy2b" refType="h" fact="0.846"/>
          <dgm:constr type="l" for="ch" forName="wedge2Tx" refType="w" fact="0.64"/>
          <dgm:constr type="t" for="ch" forName="wedge2Tx" refType="h" fact="0.47"/>
          <dgm:constr type="w" for="ch" forName="wedge2Tx" refType="w" fact="0.25"/>
          <dgm:constr type="h" for="ch" forName="wedge2Tx" refType="h" fact="0.2"/>
          <dgm:constr type="l" for="ch" forName="wedge3" refType="w" fact="0.08"/>
          <dgm:constr type="t" for="ch" forName="wedge3" refType="w" fact="0.1"/>
          <dgm:constr type="w" for="ch" forName="wedge3" refType="w" fact="0.84"/>
          <dgm:constr type="h" for="ch" forName="wedge3" refType="h" fact="0.84"/>
          <dgm:constr type="l" for="ch" forName="dummy3a" refType="w" fact="0.7469"/>
          <dgm:constr type="t" for="ch" forName="dummy3a" refType="h" fact="0.8598"/>
          <dgm:constr type="l" for="ch" forName="dummy3b" refType="w" fact="0.2531"/>
          <dgm:constr type="t" for="ch" forName="dummy3b" refType="h" fact="0.8598"/>
          <dgm:constr type="l" for="ch" forName="wedge3Tx" refType="w" fact="0.38"/>
          <dgm:constr type="t" for="ch" forName="wedge3Tx" refType="h" fact="0.69"/>
          <dgm:constr type="w" for="ch" forName="wedge3Tx" refType="w" fact="0.24"/>
          <dgm:constr type="h" for="ch" forName="wedge3Tx" refType="h" fact="0.22"/>
          <dgm:constr type="l" for="ch" forName="wedge4" refType="w" fact="0.061"/>
          <dgm:constr type="t" for="ch" forName="wedge4" refType="h" fact="0.0862"/>
          <dgm:constr type="w" for="ch" forName="wedge4" refType="w" fact="0.84"/>
          <dgm:constr type="h" for="ch" forName="wedge4" refType="h" fact="0.84"/>
          <dgm:constr type="l" for="ch" forName="dummy4a" refType="w" fact="0.2341"/>
          <dgm:constr type="t" for="ch" forName="dummy4a" refType="h" fact="0.846"/>
          <dgm:constr type="l" for="ch" forName="dummy4b" refType="w" fact="0.0815"/>
          <dgm:constr type="t" for="ch" forName="dummy4b" refType="h" fact="0.3764"/>
          <dgm:constr type="r" for="ch" forName="wedge4Tx" refType="w" fact="0.36"/>
          <dgm:constr type="t" for="ch" forName="wedge4Tx" refType="h" fact="0.47"/>
          <dgm:constr type="w" for="ch" forName="wedge4Tx" refType="w" fact="0.25"/>
          <dgm:constr type="h" for="ch" forName="wedge4Tx" refType="h" fact="0.2"/>
          <dgm:constr type="l" for="ch" forName="wedge5" refType="w" fact="0.0682"/>
          <dgm:constr type="t" for="ch" forName="wedge5" refType="h" fact="0.0638"/>
          <dgm:constr type="w" for="ch" forName="wedge5" refType="w" fact="0.84"/>
          <dgm:constr type="h" for="ch" forName="wedge5" refType="h" fact="0.84"/>
          <dgm:constr type="l" for="ch" forName="dummy5a" refType="w" fact="0.0888"/>
          <dgm:constr type="t" for="ch" forName="dummy5a" refType="h" fact="0.354"/>
          <dgm:constr type="l" for="ch" forName="dummy5b" refType="w" fact="0.4882"/>
          <dgm:constr type="t" for="ch" forName="dummy5b" refType="h" fact="0.0638"/>
          <dgm:constr type="r" for="ch" forName="wedge5Tx" refType="w" fact="0.47"/>
          <dgm:constr type="t" for="ch" forName="wedge5Tx" refType="h" fact="0.205"/>
          <dgm:constr type="w" for="ch" forName="wedge5Tx" refType="w" fact="0.27"/>
          <dgm:constr type="h" for="ch" forName="wedge5Tx" refType="h" fact="0.18"/>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primFontSz" for="ch" ptType="node" op="equ"/>
        </dgm:constrLst>
      </dgm:if>
      <dgm:if name="Name6" axis="ch" ptType="node" func="cnt" op="equ" val="6">
        <dgm:constrLst>
          <dgm:constr type="l" for="ch" forName="wedge1" refType="w" fact="0.09"/>
          <dgm:constr type="t" for="ch" forName="wedge1" refType="w" fact="0.0627"/>
          <dgm:constr type="w" for="ch" forName="wedge1" refType="w" fact="0.84"/>
          <dgm:constr type="h" for="ch" forName="wedge1" refType="h" fact="0.84"/>
          <dgm:constr type="l" for="ch" forName="dummy1a" refType="w" fact="0.51"/>
          <dgm:constr type="t" for="ch" forName="dummy1a" refType="h" fact="0.0627"/>
          <dgm:constr type="l" for="ch" forName="dummy1b" refType="w" fact="0.8737"/>
          <dgm:constr type="t" for="ch" forName="dummy1b" refType="h" fact="0.2727"/>
          <dgm:constr type="l" for="ch" forName="wedge1Tx" refType="w" fact="0.53"/>
          <dgm:constr type="t" for="ch" forName="wedge1Tx" refType="h" fact="0.17"/>
          <dgm:constr type="w" for="ch" forName="wedge1Tx" refType="w" fact="0.22"/>
          <dgm:constr type="h" for="ch" forName="wedge1Tx" refType="h" fact="0.17"/>
          <dgm:constr type="l" for="ch" forName="wedge2" refType="w" fact="0.1"/>
          <dgm:constr type="t" for="ch" forName="wedge2" refType="w" fact="0.08"/>
          <dgm:constr type="w" for="ch" forName="wedge2" refType="w" fact="0.84"/>
          <dgm:constr type="h" for="ch" forName="wedge2" refType="h" fact="0.84"/>
          <dgm:constr type="l" for="ch" forName="dummy2a" refType="w" fact="0.8837"/>
          <dgm:constr type="t" for="ch" forName="dummy2a" refType="h" fact="0.29"/>
          <dgm:constr type="l" for="ch" forName="dummy2b" refType="w" fact="0.8837"/>
          <dgm:constr type="t" for="ch" forName="dummy2b" refType="h" fact="0.71"/>
          <dgm:constr type="l" for="ch" forName="wedge2Tx" refType="w" fact="0.67"/>
          <dgm:constr type="t" for="ch" forName="wedge2Tx" refType="h" fact="0.42"/>
          <dgm:constr type="w" for="ch" forName="wedge2Tx" refType="w" fact="0.23"/>
          <dgm:constr type="h" for="ch" forName="wedge2Tx" refType="h" fact="0.165"/>
          <dgm:constr type="l" for="ch" forName="wedge3" refType="w" fact="0.09"/>
          <dgm:constr type="t" for="ch" forName="wedge3" refType="w" fact="0.0973"/>
          <dgm:constr type="w" for="ch" forName="wedge3" refType="w" fact="0.84"/>
          <dgm:constr type="h" for="ch" forName="wedge3" refType="h" fact="0.84"/>
          <dgm:constr type="l" for="ch" forName="dummy3a" refType="w" fact="0.8737"/>
          <dgm:constr type="t" for="ch" forName="dummy3a" refType="h" fact="0.7273"/>
          <dgm:constr type="l" for="ch" forName="dummy3b" refType="w" fact="0.51"/>
          <dgm:constr type="t" for="ch" forName="dummy3b" refType="h" fact="0.9373"/>
          <dgm:constr type="l" for="ch" forName="wedge3Tx" refType="w" fact="0.53"/>
          <dgm:constr type="t" for="ch" forName="wedge3Tx" refType="h" fact="0.665"/>
          <dgm:constr type="w" for="ch" forName="wedge3Tx" refType="w" fact="0.22"/>
          <dgm:constr type="h" for="ch" forName="wedge3Tx" refType="h" fact="0.17"/>
          <dgm:constr type="l" for="ch" forName="wedge4" refType="w" fact="0.07"/>
          <dgm:constr type="t" for="ch" forName="wedge4" refType="h" fact="0.0973"/>
          <dgm:constr type="w" for="ch" forName="wedge4" refType="w" fact="0.84"/>
          <dgm:constr type="h" for="ch" forName="wedge4" refType="h" fact="0.84"/>
          <dgm:constr type="l" for="ch" forName="dummy4a" refType="w" fact="0.49"/>
          <dgm:constr type="t" for="ch" forName="dummy4a" refType="h" fact="0.9373"/>
          <dgm:constr type="l" for="ch" forName="dummy4b" refType="w" fact="0.1263"/>
          <dgm:constr type="t" for="ch" forName="dummy4b" refType="h" fact="0.7273"/>
          <dgm:constr type="r" for="ch" forName="wedge4Tx" refType="w" fact="0.47"/>
          <dgm:constr type="t" for="ch" forName="wedge4Tx" refType="h" fact="0.665"/>
          <dgm:constr type="w" for="ch" forName="wedge4Tx" refType="w" fact="0.22"/>
          <dgm:constr type="h" for="ch" forName="wedge4Tx" refType="h" fact="0.17"/>
          <dgm:constr type="l" for="ch" forName="wedge5" refType="w" fact="0.06"/>
          <dgm:constr type="t" for="ch" forName="wedge5" refType="h" fact="0.08"/>
          <dgm:constr type="w" for="ch" forName="wedge5" refType="w" fact="0.84"/>
          <dgm:constr type="h" for="ch" forName="wedge5" refType="h" fact="0.84"/>
          <dgm:constr type="l" for="ch" forName="dummy5a" refType="w" fact="0.1163"/>
          <dgm:constr type="t" for="ch" forName="dummy5a" refType="h" fact="0.71"/>
          <dgm:constr type="l" for="ch" forName="dummy5b" refType="w" fact="0.1163"/>
          <dgm:constr type="t" for="ch" forName="dummy5b" refType="h" fact="0.29"/>
          <dgm:constr type="r" for="ch" forName="wedge5Tx" refType="w" fact="0.33"/>
          <dgm:constr type="t" for="ch" forName="wedge5Tx" refType="h" fact="0.42"/>
          <dgm:constr type="w" for="ch" forName="wedge5Tx" refType="w" fact="0.23"/>
          <dgm:constr type="h" for="ch" forName="wedge5Tx" refType="h" fact="0.165"/>
          <dgm:constr type="l" for="ch" forName="wedge6" refType="w" fact="0.07"/>
          <dgm:constr type="t" for="ch" forName="wedge6" refType="h" fact="0.0627"/>
          <dgm:constr type="w" for="ch" forName="wedge6" refType="w" fact="0.84"/>
          <dgm:constr type="h" for="ch" forName="wedge6" refType="h" fact="0.84"/>
          <dgm:constr type="l" for="ch" forName="dummy6a" refType="w" fact="0.1263"/>
          <dgm:constr type="t" for="ch" forName="dummy6a" refType="h" fact="0.2727"/>
          <dgm:constr type="l" for="ch" forName="dummy6b" refType="w" fact="0.49"/>
          <dgm:constr type="t" for="ch" forName="dummy6b" refType="h" fact="0.0627"/>
          <dgm:constr type="r" for="ch" forName="wedge6Tx" refType="w" fact="0.47"/>
          <dgm:constr type="t" for="ch" forName="wedge6Tx" refType="h" fact="0.17"/>
          <dgm:constr type="w" for="ch" forName="wedge6Tx" refType="w" fact="0.22"/>
          <dgm:constr type="h" for="ch" forName="wedge6Tx" refType="h" fact="0.17"/>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primFontSz" for="ch" ptType="node" op="equ"/>
        </dgm:constrLst>
      </dgm:if>
      <dgm:else name="Name7">
        <dgm:constrLst>
          <dgm:constr type="l" for="ch" forName="wedge1" refType="w" fact="0.0887"/>
          <dgm:constr type="t" for="ch" forName="wedge1" refType="w" fact="0.062"/>
          <dgm:constr type="w" for="ch" forName="wedge1" refType="w" fact="0.84"/>
          <dgm:constr type="h" for="ch" forName="wedge1" refType="h" fact="0.84"/>
          <dgm:constr type="l" for="ch" forName="dummy1a" refType="w" fact="0.5087"/>
          <dgm:constr type="t" for="ch" forName="dummy1a" refType="h" fact="0.062"/>
          <dgm:constr type="l" for="ch" forName="dummy1b" refType="w" fact="0.837"/>
          <dgm:constr type="t" for="ch" forName="dummy1b" refType="h" fact="0.2201"/>
          <dgm:constr type="l" for="ch" forName="wedge1Tx" refType="w" fact="0.53"/>
          <dgm:constr type="t" for="ch" forName="wedge1Tx" refType="h" fact="0.14"/>
          <dgm:constr type="w" for="ch" forName="wedge1Tx" refType="w" fact="0.2"/>
          <dgm:constr type="h" for="ch" forName="wedge1Tx" refType="h" fact="0.16"/>
          <dgm:constr type="l" for="ch" forName="wedge2" refType="w" fact="0.0995"/>
          <dgm:constr type="t" for="ch" forName="wedge2" refType="w" fact="0.0755"/>
          <dgm:constr type="w" for="ch" forName="wedge2" refType="w" fact="0.84"/>
          <dgm:constr type="h" for="ch" forName="wedge2" refType="h" fact="0.84"/>
          <dgm:constr type="l" for="ch" forName="dummy2a" refType="w" fact="0.8479"/>
          <dgm:constr type="t" for="ch" forName="dummy2a" refType="h" fact="0.2337"/>
          <dgm:constr type="l" for="ch" forName="dummy2b" refType="w" fact="0.929"/>
          <dgm:constr type="t" for="ch" forName="dummy2b" refType="h" fact="0.589"/>
          <dgm:constr type="l" for="ch" forName="wedge2Tx" refType="w" fact="0.67"/>
          <dgm:constr type="t" for="ch" forName="wedge2Tx" refType="h" fact="0.38"/>
          <dgm:constr type="w" for="ch" forName="wedge2Tx" refType="w" fact="0.23"/>
          <dgm:constr type="h" for="ch" forName="wedge2Tx" refType="h" fact="0.14"/>
          <dgm:constr type="l" for="ch" forName="wedge3" refType="w" fact="0.0956"/>
          <dgm:constr type="t" for="ch" forName="wedge3" refType="w" fact="0.0925"/>
          <dgm:constr type="w" for="ch" forName="wedge3" refType="w" fact="0.84"/>
          <dgm:constr type="h" for="ch" forName="wedge3" refType="h" fact="0.84"/>
          <dgm:constr type="l" for="ch" forName="dummy3a" refType="w" fact="0.9251"/>
          <dgm:constr type="t" for="ch" forName="dummy3a" refType="h" fact="0.6059"/>
          <dgm:constr type="l" for="ch" forName="dummy3b" refType="w" fact="0.6979"/>
          <dgm:constr type="t" for="ch" forName="dummy3b" refType="h" fact="0.8909"/>
          <dgm:constr type="l" for="ch" forName="wedge3Tx" refType="w" fact="0.635"/>
          <dgm:constr type="t" for="ch" forName="wedge3Tx" refType="h" fact="0.59"/>
          <dgm:constr type="w" for="ch" forName="wedge3Tx" refType="w" fact="0.2"/>
          <dgm:constr type="h" for="ch" forName="wedge3Tx" refType="h" fact="0.155"/>
          <dgm:constr type="l" for="ch" forName="wedge4" refType="w" fact="0.08"/>
          <dgm:constr type="t" for="ch" forName="wedge4" refType="h" fact="0.1"/>
          <dgm:constr type="w" for="ch" forName="wedge4" refType="w" fact="0.84"/>
          <dgm:constr type="h" for="ch" forName="wedge4" refType="h" fact="0.84"/>
          <dgm:constr type="l" for="ch" forName="dummy4a" refType="w" fact="0.6822"/>
          <dgm:constr type="t" for="ch" forName="dummy4a" refType="h" fact="0.8984"/>
          <dgm:constr type="l" for="ch" forName="dummy4b" refType="w" fact="0.3178"/>
          <dgm:constr type="t" for="ch" forName="dummy4b" refType="h" fact="0.8984"/>
          <dgm:constr type="l" for="ch" forName="wedge4Tx" refType="w" fact="0.4025"/>
          <dgm:constr type="t" for="ch" forName="wedge4Tx" refType="h" fact="0.76"/>
          <dgm:constr type="w" for="ch" forName="wedge4Tx" refType="w" fact="0.195"/>
          <dgm:constr type="h" for="ch" forName="wedge4Tx" refType="h" fact="0.14"/>
          <dgm:constr type="l" for="ch" forName="wedge5" refType="w" fact="0.0644"/>
          <dgm:constr type="t" for="ch" forName="wedge5" refType="h" fact="0.0925"/>
          <dgm:constr type="w" for="ch" forName="wedge5" refType="w" fact="0.84"/>
          <dgm:constr type="h" for="ch" forName="wedge5" refType="h" fact="0.84"/>
          <dgm:constr type="l" for="ch" forName="dummy5a" refType="w" fact="0.3021"/>
          <dgm:constr type="t" for="ch" forName="dummy5a" refType="h" fact="0.8909"/>
          <dgm:constr type="l" for="ch" forName="dummy5b" refType="w" fact="0.0749"/>
          <dgm:constr type="t" for="ch" forName="dummy5b" refType="h" fact="0.6059"/>
          <dgm:constr type="r" for="ch" forName="wedge5Tx" refType="w" fact="0.365"/>
          <dgm:constr type="t" for="ch" forName="wedge5Tx" refType="h" fact="0.59"/>
          <dgm:constr type="w" for="ch" forName="wedge5Tx" refType="w" fact="0.2"/>
          <dgm:constr type="h" for="ch" forName="wedge5Tx" refType="h" fact="0.155"/>
          <dgm:constr type="l" for="ch" forName="wedge6" refType="w" fact="0.0605"/>
          <dgm:constr type="t" for="ch" forName="wedge6" refType="h" fact="0.0755"/>
          <dgm:constr type="w" for="ch" forName="wedge6" refType="w" fact="0.84"/>
          <dgm:constr type="h" for="ch" forName="wedge6" refType="h" fact="0.84"/>
          <dgm:constr type="l" for="ch" forName="dummy6a" refType="w" fact="0.071"/>
          <dgm:constr type="t" for="ch" forName="dummy6a" refType="h" fact="0.589"/>
          <dgm:constr type="l" for="ch" forName="dummy6b" refType="w" fact="0.1521"/>
          <dgm:constr type="t" for="ch" forName="dummy6b" refType="h" fact="0.2337"/>
          <dgm:constr type="r" for="ch" forName="wedge6Tx" refType="w" fact="0.33"/>
          <dgm:constr type="t" for="ch" forName="wedge6Tx" refType="h" fact="0.38"/>
          <dgm:constr type="w" for="ch" forName="wedge6Tx" refType="w" fact="0.23"/>
          <dgm:constr type="h" for="ch" forName="wedge6Tx" refType="h" fact="0.14"/>
          <dgm:constr type="l" for="ch" forName="wedge7" refType="w" fact="0.0713"/>
          <dgm:constr type="t" for="ch" forName="wedge7" refType="h" fact="0.062"/>
          <dgm:constr type="w" for="ch" forName="wedge7" refType="w" fact="0.84"/>
          <dgm:constr type="h" for="ch" forName="wedge7" refType="h" fact="0.84"/>
          <dgm:constr type="l" for="ch" forName="dummy7a" refType="w" fact="0.163"/>
          <dgm:constr type="t" for="ch" forName="dummy7a" refType="h" fact="0.2201"/>
          <dgm:constr type="l" for="ch" forName="dummy7b" refType="w" fact="0.4913"/>
          <dgm:constr type="t" for="ch" forName="dummy7b" refType="h" fact="0.062"/>
          <dgm:constr type="r" for="ch" forName="wedge7Tx" refType="w" fact="0.47"/>
          <dgm:constr type="t" for="ch" forName="wedge7Tx" refType="h" fact="0.14"/>
          <dgm:constr type="w" for="ch" forName="wedge7Tx" refType="w" fact="0.2"/>
          <dgm:constr type="h" for="ch" forName="wedge7Tx" refType="h" fact="0.16"/>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h" for="ch" forName="arrowWedge7" refType="w" fact="0.08"/>
          <dgm:constr type="diam" for="ch" forName="arrowWedge7" refType="w" fact="0.84"/>
          <dgm:constr type="l" for="ch" forName="arrowWedge7" refType="w" fact="0.5"/>
          <dgm:constr type="t" for="ch" forName="arrowWedge7" refType="w" fact="0.5"/>
          <dgm:constr type="primFontSz" for="ch" ptType="node" op="equ"/>
        </dgm:constrLst>
      </dgm:else>
    </dgm:choose>
    <dgm:ruleLst/>
    <dgm:choose name="Name8">
      <dgm:if name="Name9" axis="ch" ptType="node" func="cnt" op="gte" val="1">
        <dgm:layoutNode name="wedge1">
          <dgm:alg type="sp"/>
          <dgm:choose name="Name10">
            <dgm:if name="Name11" axis="ch" ptType="node" func="cnt" op="equ" val="1">
              <dgm:shape xmlns:r="http://schemas.openxmlformats.org/officeDocument/2006/relationships" type="ellipse" r:blip="">
                <dgm:adjLst/>
              </dgm:shape>
            </dgm:if>
            <dgm:if name="Name12" axis="ch" ptType="node" func="cnt" op="equ" val="2">
              <dgm:shape xmlns:r="http://schemas.openxmlformats.org/officeDocument/2006/relationships" type="pie" r:blip="">
                <dgm:adjLst>
                  <dgm:adj idx="1" val="270"/>
                  <dgm:adj idx="2" val="90"/>
                </dgm:adjLst>
              </dgm:shape>
            </dgm:if>
            <dgm:if name="Name13" axis="ch" ptType="node" func="cnt" op="equ" val="3">
              <dgm:shape xmlns:r="http://schemas.openxmlformats.org/officeDocument/2006/relationships" type="pie" r:blip="">
                <dgm:adjLst>
                  <dgm:adj idx="1" val="270"/>
                  <dgm:adj idx="2" val="30"/>
                </dgm:adjLst>
              </dgm:shape>
            </dgm:if>
            <dgm:if name="Name14" axis="ch" ptType="node" func="cnt" op="equ" val="4">
              <dgm:shape xmlns:r="http://schemas.openxmlformats.org/officeDocument/2006/relationships" type="pie" r:blip="">
                <dgm:adjLst>
                  <dgm:adj idx="1" val="270"/>
                  <dgm:adj idx="2" val="0"/>
                </dgm:adjLst>
              </dgm:shape>
            </dgm:if>
            <dgm:if name="Name15" axis="ch" ptType="node" func="cnt" op="equ" val="5">
              <dgm:shape xmlns:r="http://schemas.openxmlformats.org/officeDocument/2006/relationships" type="pie" r:blip="">
                <dgm:adjLst>
                  <dgm:adj idx="1" val="270"/>
                  <dgm:adj idx="2" val="342"/>
                </dgm:adjLst>
              </dgm:shape>
            </dgm:if>
            <dgm:if name="Name16" axis="ch" ptType="node" func="cnt" op="equ" val="6">
              <dgm:shape xmlns:r="http://schemas.openxmlformats.org/officeDocument/2006/relationships" type="pie" r:blip="">
                <dgm:adjLst>
                  <dgm:adj idx="1" val="270"/>
                  <dgm:adj idx="2" val="330"/>
                </dgm:adjLst>
              </dgm:shape>
            </dgm:if>
            <dgm:else name="Name17">
              <dgm:shape xmlns:r="http://schemas.openxmlformats.org/officeDocument/2006/relationships" type="pie" r:blip="">
                <dgm:adjLst>
                  <dgm:adj idx="1" val="270"/>
                  <dgm:adj idx="2" val="321.4286"/>
                </dgm:adjLst>
              </dgm:shape>
            </dgm:else>
          </dgm:choose>
          <dgm:choose name="Name18">
            <dgm:if name="Name19" func="var" arg="dir" op="equ" val="norm">
              <dgm:presOf axis="ch desOrSelf" ptType="node node" st="1 1" cnt="1 0"/>
            </dgm:if>
            <dgm:else name="Name20">
              <dgm:choose name="Name21">
                <dgm:if name="Name22" axis="ch" ptType="node" func="cnt" op="equ" val="1">
                  <dgm:presOf axis="ch desOrSelf" ptType="node node" st="1 1" cnt="1 0"/>
                </dgm:if>
                <dgm:if name="Name23" axis="ch" ptType="node" func="cnt" op="equ" val="2">
                  <dgm:presOf axis="ch desOrSelf" ptType="node node" st="2 1" cnt="1 0"/>
                </dgm:if>
                <dgm:if name="Name24" axis="ch" ptType="node" func="cnt" op="equ" val="3">
                  <dgm:presOf axis="ch desOrSelf" ptType="node node" st="3 1" cnt="1 0"/>
                </dgm:if>
                <dgm:if name="Name25" axis="ch" ptType="node" func="cnt" op="equ" val="4">
                  <dgm:presOf axis="ch desOrSelf" ptType="node node" st="4 1" cnt="1 0"/>
                </dgm:if>
                <dgm:if name="Name26" axis="ch" ptType="node" func="cnt" op="equ" val="5">
                  <dgm:presOf axis="ch desOrSelf" ptType="node node" st="5 1" cnt="1 0"/>
                </dgm:if>
                <dgm:if name="Name27" axis="ch" ptType="node" func="cnt" op="equ" val="6">
                  <dgm:presOf axis="ch desOrSelf" ptType="node node" st="6 1" cnt="1 0"/>
                </dgm:if>
                <dgm:else name="Name28">
                  <dgm:presOf axis="ch desOrSelf" ptType="node node" st="7 1" cnt="1 0"/>
                </dgm:else>
              </dgm:choose>
            </dgm:else>
          </dgm:choose>
          <dgm:constrLst/>
          <dgm:ruleLst/>
        </dgm:layoutNode>
        <dgm:layoutNode name="dummy1a" moveWith="wedge1">
          <dgm:alg type="sp"/>
          <dgm:shape xmlns:r="http://schemas.openxmlformats.org/officeDocument/2006/relationships" r:blip="">
            <dgm:adjLst/>
          </dgm:shape>
          <dgm:presOf/>
          <dgm:constrLst>
            <dgm:constr type="w" val="1"/>
            <dgm:constr type="h" val="1"/>
          </dgm:constrLst>
          <dgm:ruleLst/>
        </dgm:layoutNode>
        <dgm:layoutNode name="dummy1b" moveWith="wedge1">
          <dgm:alg type="sp"/>
          <dgm:shape xmlns:r="http://schemas.openxmlformats.org/officeDocument/2006/relationships" r:blip="">
            <dgm:adjLst/>
          </dgm:shape>
          <dgm:presOf/>
          <dgm:constrLst>
            <dgm:constr type="w" val="1"/>
            <dgm:constr type="h" val="1"/>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29">
            <dgm:if name="Name30" func="var" arg="dir" op="equ" val="norm">
              <dgm:presOf axis="ch desOrSelf" ptType="node node" st="1 1" cnt="1 0"/>
            </dgm:if>
            <dgm:else name="Name31">
              <dgm:choose name="Name32">
                <dgm:if name="Name33" axis="ch" ptType="node" func="cnt" op="equ" val="1">
                  <dgm:presOf axis="ch desOrSelf" ptType="node node" st="1 1" cnt="1 0"/>
                </dgm:if>
                <dgm:if name="Name34" axis="ch" ptType="node" func="cnt" op="equ" val="2">
                  <dgm:presOf axis="ch desOrSelf" ptType="node node" st="2 1" cnt="1 0"/>
                </dgm:if>
                <dgm:if name="Name35" axis="ch" ptType="node" func="cnt" op="equ" val="3">
                  <dgm:presOf axis="ch desOrSelf" ptType="node node" st="3 1" cnt="1 0"/>
                </dgm:if>
                <dgm:if name="Name36" axis="ch" ptType="node" func="cnt" op="equ" val="4">
                  <dgm:presOf axis="ch desOrSelf" ptType="node node" st="4 1" cnt="1 0"/>
                </dgm:if>
                <dgm:if name="Name37" axis="ch" ptType="node" func="cnt" op="equ" val="5">
                  <dgm:presOf axis="ch desOrSelf" ptType="node node" st="5 1" cnt="1 0"/>
                </dgm:if>
                <dgm:if name="Name38" axis="ch" ptType="node" func="cnt" op="equ" val="6">
                  <dgm:presOf axis="ch desOrSelf" ptType="node node" st="6 1" cnt="1 0"/>
                </dgm:if>
                <dgm:else name="Name39">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40"/>
    </dgm:choose>
    <dgm:choose name="Name41">
      <dgm:if name="Name42" axis="ch" ptType="node" func="cnt" op="gte" val="2">
        <dgm:layoutNode name="wedge2">
          <dgm:alg type="sp"/>
          <dgm:choose name="Name43">
            <dgm:if name="Name44" axis="ch" ptType="node" func="cnt" op="equ" val="2">
              <dgm:shape xmlns:r="http://schemas.openxmlformats.org/officeDocument/2006/relationships" type="pie" r:blip="">
                <dgm:adjLst>
                  <dgm:adj idx="1" val="90"/>
                  <dgm:adj idx="2" val="270"/>
                </dgm:adjLst>
              </dgm:shape>
            </dgm:if>
            <dgm:if name="Name45" axis="ch" ptType="node" func="cnt" op="equ" val="3">
              <dgm:shape xmlns:r="http://schemas.openxmlformats.org/officeDocument/2006/relationships" type="pie" r:blip="">
                <dgm:adjLst>
                  <dgm:adj idx="1" val="30"/>
                  <dgm:adj idx="2" val="150"/>
                </dgm:adjLst>
              </dgm:shape>
            </dgm:if>
            <dgm:if name="Name46" axis="ch" ptType="node" func="cnt" op="equ" val="4">
              <dgm:shape xmlns:r="http://schemas.openxmlformats.org/officeDocument/2006/relationships" type="pie" r:blip="">
                <dgm:adjLst>
                  <dgm:adj idx="1" val="0"/>
                  <dgm:adj idx="2" val="90"/>
                </dgm:adjLst>
              </dgm:shape>
            </dgm:if>
            <dgm:if name="Name47" axis="ch" ptType="node" func="cnt" op="equ" val="5">
              <dgm:shape xmlns:r="http://schemas.openxmlformats.org/officeDocument/2006/relationships" type="pie" r:blip="">
                <dgm:adjLst>
                  <dgm:adj idx="1" val="342"/>
                  <dgm:adj idx="2" val="54"/>
                </dgm:adjLst>
              </dgm:shape>
            </dgm:if>
            <dgm:if name="Name48" axis="ch" ptType="node" func="cnt" op="equ" val="6">
              <dgm:shape xmlns:r="http://schemas.openxmlformats.org/officeDocument/2006/relationships" type="pie" r:blip="">
                <dgm:adjLst>
                  <dgm:adj idx="1" val="330"/>
                  <dgm:adj idx="2" val="30"/>
                </dgm:adjLst>
              </dgm:shape>
            </dgm:if>
            <dgm:else name="Name49">
              <dgm:shape xmlns:r="http://schemas.openxmlformats.org/officeDocument/2006/relationships" type="pie" r:blip="">
                <dgm:adjLst>
                  <dgm:adj idx="1" val="321.4286"/>
                  <dgm:adj idx="2" val="12.85714"/>
                </dgm:adjLst>
              </dgm:shape>
            </dgm:else>
          </dgm:choose>
          <dgm:choose name="Name50">
            <dgm:if name="Name51" func="var" arg="dir" op="equ" val="norm">
              <dgm:presOf axis="ch desOrSelf" ptType="node node" st="2 1" cnt="1 0"/>
            </dgm:if>
            <dgm:else name="Name52">
              <dgm:choose name="Name53">
                <dgm:if name="Name54" axis="ch" ptType="node" func="cnt" op="equ" val="2">
                  <dgm:presOf axis="ch desOrSelf" ptType="node node" st="1 1" cnt="1 0"/>
                </dgm:if>
                <dgm:if name="Name55" axis="ch" ptType="node" func="cnt" op="equ" val="3">
                  <dgm:presOf axis="ch desOrSelf" ptType="node node" st="2 1" cnt="1 0"/>
                </dgm:if>
                <dgm:if name="Name56" axis="ch" ptType="node" func="cnt" op="equ" val="4">
                  <dgm:presOf axis="ch desOrSelf" ptType="node node" st="3 1" cnt="1 0"/>
                </dgm:if>
                <dgm:if name="Name57" axis="ch" ptType="node" func="cnt" op="equ" val="5">
                  <dgm:presOf axis="ch desOrSelf" ptType="node node" st="4 1" cnt="1 0"/>
                </dgm:if>
                <dgm:if name="Name58" axis="ch" ptType="node" func="cnt" op="equ" val="6">
                  <dgm:presOf axis="ch desOrSelf" ptType="node node" st="5 1" cnt="1 0"/>
                </dgm:if>
                <dgm:else name="Name59">
                  <dgm:presOf axis="ch desOrSelf" ptType="node node" st="6 1" cnt="1 0"/>
                </dgm:else>
              </dgm:choose>
            </dgm:else>
          </dgm:choose>
          <dgm:constrLst/>
          <dgm:ruleLst/>
        </dgm:layoutNode>
        <dgm:layoutNode name="dummy2a" moveWith="wedge2">
          <dgm:alg type="sp"/>
          <dgm:shape xmlns:r="http://schemas.openxmlformats.org/officeDocument/2006/relationships" r:blip="">
            <dgm:adjLst/>
          </dgm:shape>
          <dgm:presOf/>
          <dgm:constrLst>
            <dgm:constr type="w" val="1"/>
            <dgm:constr type="h" val="1"/>
          </dgm:constrLst>
          <dgm:ruleLst/>
        </dgm:layoutNode>
        <dgm:layoutNode name="dummy2b" moveWith="wedge2">
          <dgm:alg type="sp"/>
          <dgm:shape xmlns:r="http://schemas.openxmlformats.org/officeDocument/2006/relationships" r:blip="">
            <dgm:adjLst/>
          </dgm:shape>
          <dgm:presOf/>
          <dgm:constrLst>
            <dgm:constr type="w" val="1"/>
            <dgm:constr type="h" val="1"/>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60">
            <dgm:if name="Name61" func="var" arg="dir" op="equ" val="norm">
              <dgm:presOf axis="ch desOrSelf" ptType="node node" st="2 1" cnt="1 0"/>
            </dgm:if>
            <dgm:else name="Name62">
              <dgm:choose name="Name63">
                <dgm:if name="Name64" axis="ch" ptType="node" func="cnt" op="equ" val="2">
                  <dgm:presOf axis="ch desOrSelf" ptType="node node" st="1 1" cnt="1 0"/>
                </dgm:if>
                <dgm:if name="Name65" axis="ch" ptType="node" func="cnt" op="equ" val="3">
                  <dgm:presOf axis="ch desOrSelf" ptType="node node" st="2 1" cnt="1 0"/>
                </dgm:if>
                <dgm:if name="Name66" axis="ch" ptType="node" func="cnt" op="equ" val="4">
                  <dgm:presOf axis="ch desOrSelf" ptType="node node" st="3 1" cnt="1 0"/>
                </dgm:if>
                <dgm:if name="Name67" axis="ch" ptType="node" func="cnt" op="equ" val="5">
                  <dgm:presOf axis="ch desOrSelf" ptType="node node" st="4 1" cnt="1 0"/>
                </dgm:if>
                <dgm:if name="Name68" axis="ch" ptType="node" func="cnt" op="equ" val="6">
                  <dgm:presOf axis="ch desOrSelf" ptType="node node" st="5 1" cnt="1 0"/>
                </dgm:if>
                <dgm:else name="Name69">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70"/>
    </dgm:choose>
    <dgm:choose name="Name71">
      <dgm:if name="Name72" axis="ch" ptType="node" func="cnt" op="gte" val="3">
        <dgm:layoutNode name="wedge3">
          <dgm:alg type="sp"/>
          <dgm:choose name="Name73">
            <dgm:if name="Name74" axis="ch" ptType="node" func="cnt" op="equ" val="3">
              <dgm:shape xmlns:r="http://schemas.openxmlformats.org/officeDocument/2006/relationships" type="pie" r:blip="">
                <dgm:adjLst>
                  <dgm:adj idx="1" val="150"/>
                  <dgm:adj idx="2" val="270"/>
                </dgm:adjLst>
              </dgm:shape>
            </dgm:if>
            <dgm:if name="Name75" axis="ch" ptType="node" func="cnt" op="equ" val="4">
              <dgm:shape xmlns:r="http://schemas.openxmlformats.org/officeDocument/2006/relationships" type="pie" r:blip="">
                <dgm:adjLst>
                  <dgm:adj idx="1" val="90"/>
                  <dgm:adj idx="2" val="180"/>
                </dgm:adjLst>
              </dgm:shape>
            </dgm:if>
            <dgm:if name="Name76" axis="ch" ptType="node" func="cnt" op="equ" val="5">
              <dgm:shape xmlns:r="http://schemas.openxmlformats.org/officeDocument/2006/relationships" type="pie" r:blip="">
                <dgm:adjLst>
                  <dgm:adj idx="1" val="54"/>
                  <dgm:adj idx="2" val="126"/>
                </dgm:adjLst>
              </dgm:shape>
            </dgm:if>
            <dgm:if name="Name77" axis="ch" ptType="node" func="cnt" op="equ" val="6">
              <dgm:shape xmlns:r="http://schemas.openxmlformats.org/officeDocument/2006/relationships" type="pie" r:blip="">
                <dgm:adjLst>
                  <dgm:adj idx="1" val="30"/>
                  <dgm:adj idx="2" val="90"/>
                </dgm:adjLst>
              </dgm:shape>
            </dgm:if>
            <dgm:else name="Name78">
              <dgm:shape xmlns:r="http://schemas.openxmlformats.org/officeDocument/2006/relationships" type="pie" r:blip="">
                <dgm:adjLst>
                  <dgm:adj idx="1" val="12.85714"/>
                  <dgm:adj idx="2" val="64.28571"/>
                </dgm:adjLst>
              </dgm:shape>
            </dgm:else>
          </dgm:choose>
          <dgm:choose name="Name79">
            <dgm:if name="Name80" func="var" arg="dir" op="equ" val="norm">
              <dgm:presOf axis="ch desOrSelf" ptType="node node" st="3 1" cnt="1 0"/>
            </dgm:if>
            <dgm:else name="Name81">
              <dgm:choose name="Name82">
                <dgm:if name="Name83" axis="ch" ptType="node" func="cnt" op="equ" val="3">
                  <dgm:presOf axis="ch desOrSelf" ptType="node node" st="1 1" cnt="1 0"/>
                </dgm:if>
                <dgm:if name="Name84" axis="ch" ptType="node" func="cnt" op="equ" val="4">
                  <dgm:presOf axis="ch desOrSelf" ptType="node node" st="2 1" cnt="1 0"/>
                </dgm:if>
                <dgm:if name="Name85" axis="ch" ptType="node" func="cnt" op="equ" val="5">
                  <dgm:presOf axis="ch desOrSelf" ptType="node node" st="3 1" cnt="1 0"/>
                </dgm:if>
                <dgm:if name="Name86" axis="ch" ptType="node" func="cnt" op="equ" val="6">
                  <dgm:presOf axis="ch desOrSelf" ptType="node node" st="4 1" cnt="1 0"/>
                </dgm:if>
                <dgm:else name="Name87">
                  <dgm:presOf axis="ch desOrSelf" ptType="node node" st="5 1" cnt="1 0"/>
                </dgm:else>
              </dgm:choose>
            </dgm:else>
          </dgm:choose>
          <dgm:constrLst/>
          <dgm:ruleLst/>
        </dgm:layoutNode>
        <dgm:layoutNode name="dummy3a" moveWith="wedge3">
          <dgm:alg type="sp"/>
          <dgm:shape xmlns:r="http://schemas.openxmlformats.org/officeDocument/2006/relationships" r:blip="">
            <dgm:adjLst/>
          </dgm:shape>
          <dgm:presOf/>
          <dgm:constrLst>
            <dgm:constr type="w" val="1"/>
            <dgm:constr type="h" val="1"/>
          </dgm:constrLst>
          <dgm:ruleLst/>
        </dgm:layoutNode>
        <dgm:layoutNode name="dummy3b" moveWith="wedge3">
          <dgm:alg type="sp"/>
          <dgm:shape xmlns:r="http://schemas.openxmlformats.org/officeDocument/2006/relationships" r:blip="">
            <dgm:adjLst/>
          </dgm:shape>
          <dgm:presOf/>
          <dgm:constrLst>
            <dgm:constr type="w" val="1"/>
            <dgm:constr type="h" val="1"/>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88">
            <dgm:if name="Name89" func="var" arg="dir" op="equ" val="norm">
              <dgm:presOf axis="ch desOrSelf" ptType="node node" st="3 1" cnt="1 0"/>
            </dgm:if>
            <dgm:else name="Name90">
              <dgm:choose name="Name91">
                <dgm:if name="Name92" axis="ch" ptType="node" func="cnt" op="equ" val="3">
                  <dgm:presOf axis="ch desOrSelf" ptType="node node" st="1 1" cnt="1 0"/>
                </dgm:if>
                <dgm:if name="Name93" axis="ch" ptType="node" func="cnt" op="equ" val="4">
                  <dgm:presOf axis="ch desOrSelf" ptType="node node" st="2 1" cnt="1 0"/>
                </dgm:if>
                <dgm:if name="Name94" axis="ch" ptType="node" func="cnt" op="equ" val="5">
                  <dgm:presOf axis="ch desOrSelf" ptType="node node" st="3 1" cnt="1 0"/>
                </dgm:if>
                <dgm:if name="Name95" axis="ch" ptType="node" func="cnt" op="equ" val="6">
                  <dgm:presOf axis="ch desOrSelf" ptType="node node" st="4 1" cnt="1 0"/>
                </dgm:if>
                <dgm:else name="Name96">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97"/>
    </dgm:choose>
    <dgm:choose name="Name98">
      <dgm:if name="Name99" axis="ch" ptType="node" func="cnt" op="gte" val="4">
        <dgm:layoutNode name="wedge4">
          <dgm:alg type="sp"/>
          <dgm:choose name="Name100">
            <dgm:if name="Name101" axis="ch" ptType="node" func="cnt" op="equ" val="4">
              <dgm:shape xmlns:r="http://schemas.openxmlformats.org/officeDocument/2006/relationships" type="pie" r:blip="">
                <dgm:adjLst>
                  <dgm:adj idx="1" val="180"/>
                  <dgm:adj idx="2" val="270"/>
                </dgm:adjLst>
              </dgm:shape>
            </dgm:if>
            <dgm:if name="Name102" axis="ch" ptType="node" func="cnt" op="equ" val="5">
              <dgm:shape xmlns:r="http://schemas.openxmlformats.org/officeDocument/2006/relationships" type="pie" r:blip="">
                <dgm:adjLst>
                  <dgm:adj idx="1" val="126"/>
                  <dgm:adj idx="2" val="198"/>
                </dgm:adjLst>
              </dgm:shape>
            </dgm:if>
            <dgm:if name="Name103" axis="ch" ptType="node" func="cnt" op="equ" val="6">
              <dgm:shape xmlns:r="http://schemas.openxmlformats.org/officeDocument/2006/relationships" type="pie" r:blip="">
                <dgm:adjLst>
                  <dgm:adj idx="1" val="90"/>
                  <dgm:adj idx="2" val="150"/>
                </dgm:adjLst>
              </dgm:shape>
            </dgm:if>
            <dgm:else name="Name104">
              <dgm:shape xmlns:r="http://schemas.openxmlformats.org/officeDocument/2006/relationships" type="pie" r:blip="">
                <dgm:adjLst>
                  <dgm:adj idx="1" val="64.2871"/>
                  <dgm:adj idx="2" val="115.7143"/>
                </dgm:adjLst>
              </dgm:shape>
            </dgm:else>
          </dgm:choose>
          <dgm:choose name="Name105">
            <dgm:if name="Name106" func="var" arg="dir" op="equ" val="norm">
              <dgm:presOf axis="ch desOrSelf" ptType="node node" st="4 1" cnt="1 0"/>
            </dgm:if>
            <dgm:else name="Name107">
              <dgm:choose name="Name108">
                <dgm:if name="Name109" axis="ch" ptType="node" func="cnt" op="equ" val="4">
                  <dgm:presOf axis="ch desOrSelf" ptType="node node" st="1 1" cnt="1 0"/>
                </dgm:if>
                <dgm:if name="Name110" axis="ch" ptType="node" func="cnt" op="equ" val="5">
                  <dgm:presOf axis="ch desOrSelf" ptType="node node" st="2 1" cnt="1 0"/>
                </dgm:if>
                <dgm:if name="Name111" axis="ch" ptType="node" func="cnt" op="equ" val="6">
                  <dgm:presOf axis="ch desOrSelf" ptType="node node" st="3 1" cnt="1 0"/>
                </dgm:if>
                <dgm:else name="Name112">
                  <dgm:presOf axis="ch desOrSelf" ptType="node node" st="4 1" cnt="1 0"/>
                </dgm:else>
              </dgm:choose>
            </dgm:else>
          </dgm:choose>
          <dgm:constrLst/>
          <dgm:ruleLst/>
        </dgm:layoutNode>
        <dgm:layoutNode name="dummy4a" moveWith="wedge4">
          <dgm:alg type="sp"/>
          <dgm:shape xmlns:r="http://schemas.openxmlformats.org/officeDocument/2006/relationships" r:blip="">
            <dgm:adjLst/>
          </dgm:shape>
          <dgm:presOf/>
          <dgm:constrLst>
            <dgm:constr type="w" val="1"/>
            <dgm:constr type="h" val="1"/>
          </dgm:constrLst>
          <dgm:ruleLst/>
        </dgm:layoutNode>
        <dgm:layoutNode name="dummy4b" moveWith="wedge4">
          <dgm:alg type="sp"/>
          <dgm:shape xmlns:r="http://schemas.openxmlformats.org/officeDocument/2006/relationships" r:blip="">
            <dgm:adjLst/>
          </dgm:shape>
          <dgm:presOf/>
          <dgm:constrLst>
            <dgm:constr type="w" val="1"/>
            <dgm:constr type="h" val="1"/>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13">
            <dgm:if name="Name114" func="var" arg="dir" op="equ" val="norm">
              <dgm:presOf axis="ch desOrSelf" ptType="node node" st="4 1" cnt="1 0"/>
            </dgm:if>
            <dgm:else name="Name115">
              <dgm:choose name="Name116">
                <dgm:if name="Name117" axis="ch" ptType="node" func="cnt" op="equ" val="4">
                  <dgm:presOf axis="ch desOrSelf" ptType="node node" st="1 1" cnt="1 0"/>
                </dgm:if>
                <dgm:if name="Name118" axis="ch" ptType="node" func="cnt" op="equ" val="5">
                  <dgm:presOf axis="ch desOrSelf" ptType="node node" st="2 1" cnt="1 0"/>
                </dgm:if>
                <dgm:if name="Name119" axis="ch" ptType="node" func="cnt" op="equ" val="6">
                  <dgm:presOf axis="ch desOrSelf" ptType="node node" st="3 1" cnt="1 0"/>
                </dgm:if>
                <dgm:else name="Name120">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21"/>
    </dgm:choose>
    <dgm:choose name="Name122">
      <dgm:if name="Name123" axis="ch" ptType="node" func="cnt" op="gte" val="5">
        <dgm:layoutNode name="wedge5">
          <dgm:alg type="sp"/>
          <dgm:choose name="Name124">
            <dgm:if name="Name125" axis="ch" ptType="node" func="cnt" op="equ" val="5">
              <dgm:shape xmlns:r="http://schemas.openxmlformats.org/officeDocument/2006/relationships" type="pie" r:blip="">
                <dgm:adjLst>
                  <dgm:adj idx="1" val="198"/>
                  <dgm:adj idx="2" val="270"/>
                </dgm:adjLst>
              </dgm:shape>
            </dgm:if>
            <dgm:if name="Name126" axis="ch" ptType="node" func="cnt" op="equ" val="6">
              <dgm:shape xmlns:r="http://schemas.openxmlformats.org/officeDocument/2006/relationships" type="pie" r:blip="">
                <dgm:adjLst>
                  <dgm:adj idx="1" val="150"/>
                  <dgm:adj idx="2" val="210"/>
                </dgm:adjLst>
              </dgm:shape>
            </dgm:if>
            <dgm:else name="Name127">
              <dgm:shape xmlns:r="http://schemas.openxmlformats.org/officeDocument/2006/relationships" type="pie" r:blip="">
                <dgm:adjLst>
                  <dgm:adj idx="1" val="115.7143"/>
                  <dgm:adj idx="2" val="167.1429"/>
                </dgm:adjLst>
              </dgm:shape>
            </dgm:else>
          </dgm:choose>
          <dgm:choose name="Name128">
            <dgm:if name="Name129" func="var" arg="dir" op="equ" val="norm">
              <dgm:presOf axis="ch desOrSelf" ptType="node node" st="5 1" cnt="1 0"/>
            </dgm:if>
            <dgm:else name="Name130">
              <dgm:choose name="Name131">
                <dgm:if name="Name132" axis="ch" ptType="node" func="cnt" op="equ" val="5">
                  <dgm:presOf axis="ch desOrSelf" ptType="node node" st="1 1" cnt="1 0"/>
                </dgm:if>
                <dgm:if name="Name133" axis="ch" ptType="node" func="cnt" op="equ" val="6">
                  <dgm:presOf axis="ch desOrSelf" ptType="node node" st="2 1" cnt="1 0"/>
                </dgm:if>
                <dgm:else name="Name134">
                  <dgm:presOf axis="ch desOrSelf" ptType="node node" st="3 1" cnt="1 0"/>
                </dgm:else>
              </dgm:choose>
            </dgm:else>
          </dgm:choose>
          <dgm:constrLst/>
          <dgm:ruleLst/>
        </dgm:layoutNode>
        <dgm:layoutNode name="dummy5a" moveWith="wedge5">
          <dgm:alg type="sp"/>
          <dgm:shape xmlns:r="http://schemas.openxmlformats.org/officeDocument/2006/relationships" r:blip="">
            <dgm:adjLst/>
          </dgm:shape>
          <dgm:presOf/>
          <dgm:constrLst>
            <dgm:constr type="w" val="1"/>
            <dgm:constr type="h" val="1"/>
          </dgm:constrLst>
          <dgm:ruleLst/>
        </dgm:layoutNode>
        <dgm:layoutNode name="dummy5b" moveWith="wedge5">
          <dgm:alg type="sp"/>
          <dgm:shape xmlns:r="http://schemas.openxmlformats.org/officeDocument/2006/relationships" r:blip="">
            <dgm:adjLst/>
          </dgm:shape>
          <dgm:presOf/>
          <dgm:constrLst>
            <dgm:constr type="w" val="1"/>
            <dgm:constr type="h" val="1"/>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35">
            <dgm:if name="Name136" func="var" arg="dir" op="equ" val="norm">
              <dgm:presOf axis="ch desOrSelf" ptType="node node" st="5 1" cnt="1 0"/>
            </dgm:if>
            <dgm:else name="Name137">
              <dgm:choose name="Name138">
                <dgm:if name="Name139" axis="ch" ptType="node" func="cnt" op="equ" val="5">
                  <dgm:presOf axis="ch desOrSelf" ptType="node node" st="1 1" cnt="1 0"/>
                </dgm:if>
                <dgm:if name="Name140" axis="ch" ptType="node" func="cnt" op="equ" val="6">
                  <dgm:presOf axis="ch desOrSelf" ptType="node node" st="2 1" cnt="1 0"/>
                </dgm:if>
                <dgm:else name="Name141">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42"/>
    </dgm:choose>
    <dgm:choose name="Name143">
      <dgm:if name="Name144" axis="ch" ptType="node" func="cnt" op="gte" val="6">
        <dgm:layoutNode name="wedge6">
          <dgm:alg type="sp"/>
          <dgm:choose name="Name145">
            <dgm:if name="Name146" axis="ch" ptType="node" func="cnt" op="equ" val="6">
              <dgm:shape xmlns:r="http://schemas.openxmlformats.org/officeDocument/2006/relationships" type="pie" r:blip="">
                <dgm:adjLst>
                  <dgm:adj idx="1" val="210"/>
                  <dgm:adj idx="2" val="270"/>
                </dgm:adjLst>
              </dgm:shape>
            </dgm:if>
            <dgm:else name="Name147">
              <dgm:shape xmlns:r="http://schemas.openxmlformats.org/officeDocument/2006/relationships" type="pie" r:blip="">
                <dgm:adjLst>
                  <dgm:adj idx="1" val="167.1429"/>
                  <dgm:adj idx="2" val="218.5714"/>
                </dgm:adjLst>
              </dgm:shape>
            </dgm:else>
          </dgm:choose>
          <dgm:choose name="Name148">
            <dgm:if name="Name149" func="var" arg="dir" op="equ" val="norm">
              <dgm:presOf axis="ch desOrSelf" ptType="node node" st="6 1" cnt="1 0"/>
            </dgm:if>
            <dgm:else name="Name150">
              <dgm:choose name="Name151">
                <dgm:if name="Name152" axis="ch" ptType="node" func="cnt" op="equ" val="6">
                  <dgm:presOf axis="ch desOrSelf" ptType="node node" st="1 1" cnt="1 0"/>
                </dgm:if>
                <dgm:else name="Name153">
                  <dgm:presOf axis="ch desOrSelf" ptType="node node" st="2 1" cnt="1 0"/>
                </dgm:else>
              </dgm:choose>
            </dgm:else>
          </dgm:choose>
          <dgm:constrLst/>
          <dgm:ruleLst/>
        </dgm:layoutNode>
        <dgm:layoutNode name="dummy6a" moveWith="wedge6">
          <dgm:alg type="sp"/>
          <dgm:shape xmlns:r="http://schemas.openxmlformats.org/officeDocument/2006/relationships" r:blip="">
            <dgm:adjLst/>
          </dgm:shape>
          <dgm:presOf/>
          <dgm:constrLst>
            <dgm:constr type="w" val="1"/>
            <dgm:constr type="h" val="1"/>
          </dgm:constrLst>
          <dgm:ruleLst/>
        </dgm:layoutNode>
        <dgm:layoutNode name="dummy6b" moveWith="wedge6">
          <dgm:alg type="sp"/>
          <dgm:shape xmlns:r="http://schemas.openxmlformats.org/officeDocument/2006/relationships" r:blip="">
            <dgm:adjLst/>
          </dgm:shape>
          <dgm:presOf/>
          <dgm:constrLst>
            <dgm:constr type="w" val="1"/>
            <dgm:constr type="h" val="1"/>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54">
            <dgm:if name="Name155" func="var" arg="dir" op="equ" val="norm">
              <dgm:presOf axis="ch desOrSelf" ptType="node node" st="6 1" cnt="1 0"/>
            </dgm:if>
            <dgm:else name="Name156">
              <dgm:choose name="Name157">
                <dgm:if name="Name158" axis="ch" ptType="node" func="cnt" op="equ" val="6">
                  <dgm:presOf axis="ch desOrSelf" ptType="node node" st="1 1" cnt="1 0"/>
                </dgm:if>
                <dgm:else name="Name159">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0"/>
    </dgm:choose>
    <dgm:choose name="Name161">
      <dgm:if name="Name162" axis="ch" ptType="node" func="cnt" op="gte" val="7">
        <dgm:layoutNode name="wedge7">
          <dgm:alg type="sp"/>
          <dgm:shape xmlns:r="http://schemas.openxmlformats.org/officeDocument/2006/relationships" type="pie" r:blip="">
            <dgm:adjLst>
              <dgm:adj idx="1" val="218.5714"/>
              <dgm:adj idx="2" val="270"/>
            </dgm:adjLst>
          </dgm:shape>
          <dgm:choose name="Name163">
            <dgm:if name="Name164" func="var" arg="dir" op="equ" val="norm">
              <dgm:presOf axis="ch desOrSelf" ptType="node node" st="7 1" cnt="1 0"/>
            </dgm:if>
            <dgm:else name="Name165">
              <dgm:presOf axis="ch desOrSelf" ptType="node node" st="1 1" cnt="1 0"/>
            </dgm:else>
          </dgm:choose>
          <dgm:constrLst/>
          <dgm:ruleLst/>
        </dgm:layoutNode>
        <dgm:layoutNode name="dummy7a" moveWith="wedge7">
          <dgm:alg type="sp"/>
          <dgm:shape xmlns:r="http://schemas.openxmlformats.org/officeDocument/2006/relationships" r:blip="">
            <dgm:adjLst/>
          </dgm:shape>
          <dgm:presOf/>
          <dgm:constrLst>
            <dgm:constr type="w" val="1"/>
            <dgm:constr type="h" val="1"/>
          </dgm:constrLst>
          <dgm:ruleLst/>
        </dgm:layoutNode>
        <dgm:layoutNode name="dummy7b" moveWith="wedge7">
          <dgm:alg type="sp"/>
          <dgm:shape xmlns:r="http://schemas.openxmlformats.org/officeDocument/2006/relationships" r:blip="">
            <dgm:adjLst/>
          </dgm:shape>
          <dgm:presOf/>
          <dgm:constrLst>
            <dgm:constr type="w" val="1"/>
            <dgm:constr type="h" val="1"/>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66">
            <dgm:if name="Name167" func="var" arg="dir" op="equ" val="norm">
              <dgm:presOf axis="ch desOrSelf" ptType="node node" st="7 1" cnt="1 0"/>
            </dgm:if>
            <dgm:else name="Name168">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9"/>
    </dgm:choose>
    <dgm:choose name="Name170">
      <dgm:if name="Name171" axis="ch" ptType="node" func="cnt" op="equ" val="1">
        <dgm:forEach name="Name172" axis="ch" ptType="sibTrans" hideLastTrans="0" cnt="1">
          <dgm:layoutNode name="arrowWedge1single" styleLbl="fgSibTrans2D1">
            <dgm:choose name="Name173">
              <dgm:if name="Name174" func="var" arg="dir" op="equ" val="norm">
                <dgm:alg type="conn">
                  <dgm:param type="connRout" val="longCurve"/>
                  <dgm:param type="srcNode" val="dummy1a"/>
                  <dgm:param type="dstNode" val="dummy1b"/>
                  <dgm:param type="begPts" val="tL"/>
                  <dgm:param type="endPts" val="tR"/>
                  <dgm:param type="begSty" val="arr"/>
                  <dgm:param type="endSty" val="noArr"/>
                </dgm:alg>
              </dgm:if>
              <dgm:else name="Name175">
                <dgm:alg type="conn">
                  <dgm:param type="connRout" val="longCurve"/>
                  <dgm:param type="srcNode" val="dummy1a"/>
                  <dgm:param type="dstNode" val="dummy1b"/>
                  <dgm:param type="begPts" val="tL"/>
                  <dgm:param type="endPts" val="tR"/>
                  <dgm:param type="begSty" val="noArr"/>
                  <dgm:param type="endSty" val="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if name="Name176" axis="ch" ptType="node" func="cnt" op="gte" val="2">
        <dgm:forEach name="Name177" axis="ch" ptType="sibTrans" hideLastTrans="0" cnt="1">
          <dgm:layoutNode name="arrowWedge1" styleLbl="fgSibTrans2D1">
            <dgm:choose name="Name178">
              <dgm:if name="Name179" func="var" arg="dir" op="equ" val="norm">
                <dgm:alg type="conn">
                  <dgm:param type="connRout" val="curve"/>
                  <dgm:param type="srcNode" val="dummy1a"/>
                  <dgm:param type="dstNode" val="dummy1b"/>
                  <dgm:param type="begPts" val="tL"/>
                  <dgm:param type="endPts" val="tL"/>
                  <dgm:param type="begSty" val="noArr"/>
                  <dgm:param type="endSty" val="arr"/>
                </dgm:alg>
              </dgm:if>
              <dgm:else name="Name180">
                <dgm:alg type="conn">
                  <dgm:param type="connRout" val="curve"/>
                  <dgm:param type="srcNode" val="dummy1a"/>
                  <dgm:param type="dstNode" val="dummy1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else name="Name181"/>
    </dgm:choose>
    <dgm:forEach name="Name182" axis="ch" ptType="sibTrans" hideLastTrans="0" st="2" cnt="1">
      <dgm:layoutNode name="arrowWedge2" styleLbl="fgSibTrans2D1">
        <dgm:choose name="Name183">
          <dgm:if name="Name184" func="var" arg="dir" op="equ" val="norm">
            <dgm:alg type="conn">
              <dgm:param type="connRout" val="curve"/>
              <dgm:param type="srcNode" val="dummy2a"/>
              <dgm:param type="dstNode" val="dummy2b"/>
              <dgm:param type="begPts" val="tL"/>
              <dgm:param type="endPts" val="tL"/>
              <dgm:param type="begSty" val="noArr"/>
              <dgm:param type="endSty" val="arr"/>
            </dgm:alg>
          </dgm:if>
          <dgm:else name="Name185">
            <dgm:alg type="conn">
              <dgm:param type="connRout" val="curve"/>
              <dgm:param type="srcNode" val="dummy2a"/>
              <dgm:param type="dstNode" val="dummy2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86" axis="ch" ptType="sibTrans" hideLastTrans="0" st="3" cnt="1">
      <dgm:layoutNode name="arrowWedge3" styleLbl="fgSibTrans2D1">
        <dgm:choose name="Name187">
          <dgm:if name="Name188" func="var" arg="dir" op="equ" val="norm">
            <dgm:alg type="conn">
              <dgm:param type="connRout" val="curve"/>
              <dgm:param type="srcNode" val="dummy3a"/>
              <dgm:param type="dstNode" val="dummy3b"/>
              <dgm:param type="begPts" val="tL"/>
              <dgm:param type="endPts" val="tL"/>
              <dgm:param type="begSty" val="noArr"/>
              <dgm:param type="endSty" val="arr"/>
            </dgm:alg>
          </dgm:if>
          <dgm:else name="Name189">
            <dgm:alg type="conn">
              <dgm:param type="connRout" val="curve"/>
              <dgm:param type="srcNode" val="dummy3a"/>
              <dgm:param type="dstNode" val="dummy3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0" axis="ch" ptType="sibTrans" hideLastTrans="0" st="4" cnt="1">
      <dgm:layoutNode name="arrowWedge4" styleLbl="fgSibTrans2D1">
        <dgm:choose name="Name191">
          <dgm:if name="Name192" func="var" arg="dir" op="equ" val="norm">
            <dgm:alg type="conn">
              <dgm:param type="connRout" val="curve"/>
              <dgm:param type="srcNode" val="dummy4a"/>
              <dgm:param type="dstNode" val="dummy4b"/>
              <dgm:param type="begPts" val="tL"/>
              <dgm:param type="endPts" val="tL"/>
              <dgm:param type="begSty" val="noArr"/>
              <dgm:param type="endSty" val="arr"/>
            </dgm:alg>
          </dgm:if>
          <dgm:else name="Name193">
            <dgm:alg type="conn">
              <dgm:param type="connRout" val="curve"/>
              <dgm:param type="srcNode" val="dummy4a"/>
              <dgm:param type="dstNode" val="dummy4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4" axis="ch" ptType="sibTrans" hideLastTrans="0" st="5" cnt="1">
      <dgm:layoutNode name="arrowWedge5" styleLbl="fgSibTrans2D1">
        <dgm:choose name="Name195">
          <dgm:if name="Name196" func="var" arg="dir" op="equ" val="norm">
            <dgm:alg type="conn">
              <dgm:param type="connRout" val="curve"/>
              <dgm:param type="srcNode" val="dummy5a"/>
              <dgm:param type="dstNode" val="dummy5b"/>
              <dgm:param type="begPts" val="tL"/>
              <dgm:param type="endPts" val="tL"/>
              <dgm:param type="begSty" val="noArr"/>
              <dgm:param type="endSty" val="arr"/>
            </dgm:alg>
          </dgm:if>
          <dgm:else name="Name197">
            <dgm:alg type="conn">
              <dgm:param type="connRout" val="curve"/>
              <dgm:param type="srcNode" val="dummy5a"/>
              <dgm:param type="dstNode" val="dummy5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8" axis="ch" ptType="sibTrans" hideLastTrans="0" st="6" cnt="1">
      <dgm:layoutNode name="arrowWedge6" styleLbl="fgSibTrans2D1">
        <dgm:choose name="Name199">
          <dgm:if name="Name200" func="var" arg="dir" op="equ" val="norm">
            <dgm:alg type="conn">
              <dgm:param type="connRout" val="curve"/>
              <dgm:param type="srcNode" val="dummy6a"/>
              <dgm:param type="dstNode" val="dummy6b"/>
              <dgm:param type="begPts" val="tL"/>
              <dgm:param type="endPts" val="tL"/>
              <dgm:param type="begSty" val="noArr"/>
              <dgm:param type="endSty" val="arr"/>
            </dgm:alg>
          </dgm:if>
          <dgm:else name="Name201">
            <dgm:alg type="conn">
              <dgm:param type="connRout" val="curve"/>
              <dgm:param type="srcNode" val="dummy6a"/>
              <dgm:param type="dstNode" val="dummy6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202" axis="ch" ptType="sibTrans" hideLastTrans="0" st="7" cnt="1">
      <dgm:layoutNode name="arrowWedge7" styleLbl="fgSibTrans2D1">
        <dgm:choose name="Name203">
          <dgm:if name="Name204" func="var" arg="dir" op="equ" val="norm">
            <dgm:alg type="conn">
              <dgm:param type="connRout" val="curve"/>
              <dgm:param type="srcNode" val="dummy7a"/>
              <dgm:param type="dstNode" val="dummy7b"/>
              <dgm:param type="begPts" val="tL"/>
              <dgm:param type="endPts" val="tL"/>
              <dgm:param type="begSty" val="noArr"/>
              <dgm:param type="endSty" val="arr"/>
            </dgm:alg>
          </dgm:if>
          <dgm:else name="Name205">
            <dgm:alg type="conn">
              <dgm:param type="connRout" val="curve"/>
              <dgm:param type="srcNode" val="dummy7a"/>
              <dgm:param type="dstNode" val="dummy7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layoutNode>
</dgm:layoutDef>
</file>

<file path=ppt/diagrams/layout9.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635B92A-C9DC-43AA-A0F3-50C308AC932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51F2F5F6-0F69-4F50-AB35-A04000CDF9A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14C6F2D-23E1-4DCC-A9CF-C4703FF83C04}" type="datetimeFigureOut">
              <a:rPr lang="en-US" smtClean="0"/>
              <a:t>10/5/2023</a:t>
            </a:fld>
            <a:endParaRPr lang="en-US" dirty="0"/>
          </a:p>
        </p:txBody>
      </p:sp>
      <p:sp>
        <p:nvSpPr>
          <p:cNvPr id="4" name="Footer Placeholder 3">
            <a:extLst>
              <a:ext uri="{FF2B5EF4-FFF2-40B4-BE49-F238E27FC236}">
                <a16:creationId xmlns:a16="http://schemas.microsoft.com/office/drawing/2014/main" id="{9CE17AA3-438B-491A-9F81-686B1A580EC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A21F594F-D4ED-4695-8584-630E4FC6D1C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235DDAA-77E0-4D82-85D0-C118186E166E}" type="slidenum">
              <a:rPr lang="en-US" smtClean="0"/>
              <a:t>‹#›</a:t>
            </a:fld>
            <a:endParaRPr lang="en-US" dirty="0"/>
          </a:p>
        </p:txBody>
      </p:sp>
    </p:spTree>
    <p:extLst>
      <p:ext uri="{BB962C8B-B14F-4D97-AF65-F5344CB8AC3E}">
        <p14:creationId xmlns:p14="http://schemas.microsoft.com/office/powerpoint/2010/main" val="24006201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FD28DB0-09F6-4366-A211-0FA9A757C8BD}" type="datetimeFigureOut">
              <a:rPr lang="en-US" noProof="0" smtClean="0"/>
              <a:t>10/5/2023</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3DCE8F5-1341-475C-BF40-2E24D91E8058}" type="slidenum">
              <a:rPr lang="en-US" noProof="0" smtClean="0"/>
              <a:t>‹#›</a:t>
            </a:fld>
            <a:endParaRPr lang="en-US" noProof="0" dirty="0"/>
          </a:p>
        </p:txBody>
      </p:sp>
    </p:spTree>
    <p:extLst>
      <p:ext uri="{BB962C8B-B14F-4D97-AF65-F5344CB8AC3E}">
        <p14:creationId xmlns:p14="http://schemas.microsoft.com/office/powerpoint/2010/main" val="9064971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kern="1200" dirty="0">
                <a:solidFill>
                  <a:schemeClr val="tx1"/>
                </a:solidFill>
                <a:effectLst/>
                <a:latin typeface="+mn-lt"/>
                <a:ea typeface="+mn-ea"/>
                <a:cs typeface="+mn-cs"/>
              </a:rPr>
              <a:t>History of Artificial Intelligence</a:t>
            </a:r>
          </a:p>
          <a:p>
            <a:r>
              <a:rPr lang="en-IN" sz="1200" kern="1200" dirty="0">
                <a:solidFill>
                  <a:schemeClr val="tx1"/>
                </a:solidFill>
                <a:effectLst/>
                <a:latin typeface="+mn-lt"/>
                <a:ea typeface="+mn-ea"/>
                <a:cs typeface="+mn-cs"/>
              </a:rPr>
              <a:t>Artificial Intelligence is not a new word and not a new technology for researchers. This technology is much older than you would imagine. Even there are the myths of Mechanical men in Ancient Greek and Egyptian Myths. Following are some milestones in the history of AI which defines the journey from the AI generation to till date development.</a:t>
            </a:r>
          </a:p>
          <a:p>
            <a:endParaRPr lang="en-US" dirty="0"/>
          </a:p>
          <a:p>
            <a:r>
              <a:rPr lang="en-IN" sz="1200" kern="1200" dirty="0">
                <a:solidFill>
                  <a:schemeClr val="tx1"/>
                </a:solidFill>
                <a:effectLst/>
                <a:latin typeface="+mn-lt"/>
                <a:ea typeface="+mn-ea"/>
                <a:cs typeface="+mn-cs"/>
              </a:rPr>
              <a:t>Maturation of Artificial Intelligence (1943-1952)</a:t>
            </a:r>
          </a:p>
          <a:p>
            <a:pPr lvl="0"/>
            <a:r>
              <a:rPr lang="en-IN" sz="1200" b="1" kern="1200" dirty="0">
                <a:solidFill>
                  <a:schemeClr val="tx1"/>
                </a:solidFill>
                <a:effectLst/>
                <a:latin typeface="+mn-lt"/>
                <a:ea typeface="+mn-ea"/>
                <a:cs typeface="+mn-cs"/>
              </a:rPr>
              <a:t>Year 1943:</a:t>
            </a:r>
            <a:r>
              <a:rPr lang="en-IN" sz="1200" kern="1200" dirty="0">
                <a:solidFill>
                  <a:schemeClr val="tx1"/>
                </a:solidFill>
                <a:effectLst/>
                <a:latin typeface="+mn-lt"/>
                <a:ea typeface="+mn-ea"/>
                <a:cs typeface="+mn-cs"/>
              </a:rPr>
              <a:t> The first work which is now recognized as AI was done by Warren McCulloch and Walter pits in 1943. They proposed a model of </a:t>
            </a:r>
            <a:r>
              <a:rPr lang="en-IN" sz="1200" b="1" kern="1200" dirty="0">
                <a:solidFill>
                  <a:schemeClr val="tx1"/>
                </a:solidFill>
                <a:effectLst/>
                <a:latin typeface="+mn-lt"/>
                <a:ea typeface="+mn-ea"/>
                <a:cs typeface="+mn-cs"/>
              </a:rPr>
              <a:t>artificial neurons</a:t>
            </a:r>
            <a:r>
              <a:rPr lang="en-IN" sz="1200" kern="1200" dirty="0">
                <a:solidFill>
                  <a:schemeClr val="tx1"/>
                </a:solidFill>
                <a:effectLst/>
                <a:latin typeface="+mn-lt"/>
                <a:ea typeface="+mn-ea"/>
                <a:cs typeface="+mn-cs"/>
              </a:rPr>
              <a:t>.</a:t>
            </a:r>
          </a:p>
          <a:p>
            <a:pPr lvl="0"/>
            <a:r>
              <a:rPr lang="en-IN" sz="1200" b="1" kern="1200" dirty="0">
                <a:solidFill>
                  <a:schemeClr val="tx1"/>
                </a:solidFill>
                <a:effectLst/>
                <a:latin typeface="+mn-lt"/>
                <a:ea typeface="+mn-ea"/>
                <a:cs typeface="+mn-cs"/>
              </a:rPr>
              <a:t>Year 1949:</a:t>
            </a:r>
            <a:r>
              <a:rPr lang="en-IN" sz="1200" kern="1200" dirty="0">
                <a:solidFill>
                  <a:schemeClr val="tx1"/>
                </a:solidFill>
                <a:effectLst/>
                <a:latin typeface="+mn-lt"/>
                <a:ea typeface="+mn-ea"/>
                <a:cs typeface="+mn-cs"/>
              </a:rPr>
              <a:t> Donald Hebb demonstrated an updating rule for modifying the connection strength between neurons. His rule is now called </a:t>
            </a:r>
            <a:r>
              <a:rPr lang="en-IN" sz="1200" b="1" kern="1200" dirty="0">
                <a:solidFill>
                  <a:schemeClr val="tx1"/>
                </a:solidFill>
                <a:effectLst/>
                <a:latin typeface="+mn-lt"/>
                <a:ea typeface="+mn-ea"/>
                <a:cs typeface="+mn-cs"/>
              </a:rPr>
              <a:t>Hebbian learning</a:t>
            </a:r>
            <a:r>
              <a:rPr lang="en-IN" sz="1200" kern="1200" dirty="0">
                <a:solidFill>
                  <a:schemeClr val="tx1"/>
                </a:solidFill>
                <a:effectLst/>
                <a:latin typeface="+mn-lt"/>
                <a:ea typeface="+mn-ea"/>
                <a:cs typeface="+mn-cs"/>
              </a:rPr>
              <a:t>.</a:t>
            </a:r>
          </a:p>
          <a:p>
            <a:pPr lvl="0"/>
            <a:r>
              <a:rPr lang="en-IN" sz="1200" b="1" kern="1200" dirty="0">
                <a:solidFill>
                  <a:schemeClr val="tx1"/>
                </a:solidFill>
                <a:effectLst/>
                <a:latin typeface="+mn-lt"/>
                <a:ea typeface="+mn-ea"/>
                <a:cs typeface="+mn-cs"/>
              </a:rPr>
              <a:t>Year 1950:</a:t>
            </a:r>
            <a:r>
              <a:rPr lang="en-IN" sz="1200" kern="1200" dirty="0">
                <a:solidFill>
                  <a:schemeClr val="tx1"/>
                </a:solidFill>
                <a:effectLst/>
                <a:latin typeface="+mn-lt"/>
                <a:ea typeface="+mn-ea"/>
                <a:cs typeface="+mn-cs"/>
              </a:rPr>
              <a:t> The Alan Turing who was an English mathematician and pioneered Machine learning in 1950. Alan Turing publishes </a:t>
            </a:r>
            <a:r>
              <a:rPr lang="en-IN" sz="1200" b="1" kern="1200" dirty="0">
                <a:solidFill>
                  <a:schemeClr val="tx1"/>
                </a:solidFill>
                <a:effectLst/>
                <a:latin typeface="+mn-lt"/>
                <a:ea typeface="+mn-ea"/>
                <a:cs typeface="+mn-cs"/>
              </a:rPr>
              <a:t>"Computing Machinery and Intelligence"</a:t>
            </a:r>
            <a:r>
              <a:rPr lang="en-IN" sz="1200" kern="1200" dirty="0">
                <a:solidFill>
                  <a:schemeClr val="tx1"/>
                </a:solidFill>
                <a:effectLst/>
                <a:latin typeface="+mn-lt"/>
                <a:ea typeface="+mn-ea"/>
                <a:cs typeface="+mn-cs"/>
              </a:rPr>
              <a:t> in which he proposed a test. The test can check the machine's ability to exhibit intelligent behaviour equivalent to human intelligence, called a </a:t>
            </a:r>
            <a:r>
              <a:rPr lang="en-IN" sz="1200" b="1" kern="1200" dirty="0">
                <a:solidFill>
                  <a:schemeClr val="tx1"/>
                </a:solidFill>
                <a:effectLst/>
                <a:latin typeface="+mn-lt"/>
                <a:ea typeface="+mn-ea"/>
                <a:cs typeface="+mn-cs"/>
              </a:rPr>
              <a:t>Turing test</a:t>
            </a:r>
            <a:r>
              <a:rPr lang="en-IN" sz="1200" kern="1200" dirty="0">
                <a:solidFill>
                  <a:schemeClr val="tx1"/>
                </a:solidFill>
                <a:effectLst/>
                <a:latin typeface="+mn-lt"/>
                <a:ea typeface="+mn-ea"/>
                <a:cs typeface="+mn-cs"/>
              </a:rPr>
              <a:t>.</a:t>
            </a:r>
          </a:p>
          <a:p>
            <a:r>
              <a:rPr lang="en-IN" sz="1200" kern="1200" dirty="0">
                <a:solidFill>
                  <a:schemeClr val="tx1"/>
                </a:solidFill>
                <a:effectLst/>
                <a:latin typeface="+mn-lt"/>
                <a:ea typeface="+mn-ea"/>
                <a:cs typeface="+mn-cs"/>
              </a:rPr>
              <a:t>The birth of Artificial Intelligence (1952-1956)</a:t>
            </a:r>
          </a:p>
          <a:p>
            <a:pPr lvl="0"/>
            <a:r>
              <a:rPr lang="en-IN" sz="1200" b="1" kern="1200" dirty="0">
                <a:solidFill>
                  <a:schemeClr val="tx1"/>
                </a:solidFill>
                <a:effectLst/>
                <a:latin typeface="+mn-lt"/>
                <a:ea typeface="+mn-ea"/>
                <a:cs typeface="+mn-cs"/>
              </a:rPr>
              <a:t>Year 1955:</a:t>
            </a:r>
            <a:r>
              <a:rPr lang="en-IN" sz="1200" kern="1200" dirty="0">
                <a:solidFill>
                  <a:schemeClr val="tx1"/>
                </a:solidFill>
                <a:effectLst/>
                <a:latin typeface="+mn-lt"/>
                <a:ea typeface="+mn-ea"/>
                <a:cs typeface="+mn-cs"/>
              </a:rPr>
              <a:t> An Allen Newell and Herbert A. Simon created the "first artificial intelligence program "Which was named as </a:t>
            </a:r>
            <a:r>
              <a:rPr lang="en-IN" sz="1200" b="1" kern="1200" dirty="0">
                <a:solidFill>
                  <a:schemeClr val="tx1"/>
                </a:solidFill>
                <a:effectLst/>
                <a:latin typeface="+mn-lt"/>
                <a:ea typeface="+mn-ea"/>
                <a:cs typeface="+mn-cs"/>
              </a:rPr>
              <a:t>"Logic Theorist"</a:t>
            </a:r>
            <a:r>
              <a:rPr lang="en-IN" sz="1200" kern="1200" dirty="0">
                <a:solidFill>
                  <a:schemeClr val="tx1"/>
                </a:solidFill>
                <a:effectLst/>
                <a:latin typeface="+mn-lt"/>
                <a:ea typeface="+mn-ea"/>
                <a:cs typeface="+mn-cs"/>
              </a:rPr>
              <a:t>. This program had proved 38 of 52 Mathematics theorems, and find new and more elegant proofs for some theorems.</a:t>
            </a:r>
          </a:p>
          <a:p>
            <a:pPr lvl="0"/>
            <a:r>
              <a:rPr lang="en-IN" sz="1200" b="1" kern="1200" dirty="0">
                <a:solidFill>
                  <a:schemeClr val="tx1"/>
                </a:solidFill>
                <a:effectLst/>
                <a:latin typeface="+mn-lt"/>
                <a:ea typeface="+mn-ea"/>
                <a:cs typeface="+mn-cs"/>
              </a:rPr>
              <a:t>Year 1956:</a:t>
            </a:r>
            <a:r>
              <a:rPr lang="en-IN" sz="1200" kern="1200" dirty="0">
                <a:solidFill>
                  <a:schemeClr val="tx1"/>
                </a:solidFill>
                <a:effectLst/>
                <a:latin typeface="+mn-lt"/>
                <a:ea typeface="+mn-ea"/>
                <a:cs typeface="+mn-cs"/>
              </a:rPr>
              <a:t> The word "Artificial Intelligence" first adopted by American Computer scientist John McCarthy at the Dartmouth Conference. For the first time, AI coined as an academic field.</a:t>
            </a:r>
          </a:p>
          <a:p>
            <a:r>
              <a:rPr lang="en-IN" sz="1200" kern="1200" dirty="0">
                <a:solidFill>
                  <a:schemeClr val="tx1"/>
                </a:solidFill>
                <a:effectLst/>
                <a:latin typeface="+mn-lt"/>
                <a:ea typeface="+mn-ea"/>
                <a:cs typeface="+mn-cs"/>
              </a:rPr>
              <a:t>At that time high-level computer languages such as FORTRAN, LISP, or COBOL were invented. And the enthusiasm for AI was very high at that time.</a:t>
            </a:r>
          </a:p>
          <a:p>
            <a:r>
              <a:rPr lang="en-IN" sz="1200" kern="1200" dirty="0">
                <a:solidFill>
                  <a:schemeClr val="tx1"/>
                </a:solidFill>
                <a:effectLst/>
                <a:latin typeface="+mn-lt"/>
                <a:ea typeface="+mn-ea"/>
                <a:cs typeface="+mn-cs"/>
              </a:rPr>
              <a:t>The golden years-Early enthusiasm (1956-1974)</a:t>
            </a:r>
          </a:p>
          <a:p>
            <a:pPr lvl="0"/>
            <a:r>
              <a:rPr lang="en-IN" sz="1200" b="1" kern="1200" dirty="0">
                <a:solidFill>
                  <a:schemeClr val="tx1"/>
                </a:solidFill>
                <a:effectLst/>
                <a:latin typeface="+mn-lt"/>
                <a:ea typeface="+mn-ea"/>
                <a:cs typeface="+mn-cs"/>
              </a:rPr>
              <a:t>Year 1966:</a:t>
            </a:r>
            <a:r>
              <a:rPr lang="en-IN" sz="1200" kern="1200" dirty="0">
                <a:solidFill>
                  <a:schemeClr val="tx1"/>
                </a:solidFill>
                <a:effectLst/>
                <a:latin typeface="+mn-lt"/>
                <a:ea typeface="+mn-ea"/>
                <a:cs typeface="+mn-cs"/>
              </a:rPr>
              <a:t> The researchers emphasized developing algorithms which can solve mathematical problems. Joseph Weinbaum created the first chatbot in 1966, which was named as ELIZA.</a:t>
            </a:r>
          </a:p>
          <a:p>
            <a:pPr lvl="0"/>
            <a:r>
              <a:rPr lang="en-IN" sz="1200" b="1" kern="1200" dirty="0">
                <a:solidFill>
                  <a:schemeClr val="tx1"/>
                </a:solidFill>
                <a:effectLst/>
                <a:latin typeface="+mn-lt"/>
                <a:ea typeface="+mn-ea"/>
                <a:cs typeface="+mn-cs"/>
              </a:rPr>
              <a:t>Year 1972:</a:t>
            </a:r>
            <a:r>
              <a:rPr lang="en-IN" sz="1200" kern="1200" dirty="0">
                <a:solidFill>
                  <a:schemeClr val="tx1"/>
                </a:solidFill>
                <a:effectLst/>
                <a:latin typeface="+mn-lt"/>
                <a:ea typeface="+mn-ea"/>
                <a:cs typeface="+mn-cs"/>
              </a:rPr>
              <a:t> The first intelligent humanoid robot was built in Japan which was named as WABOT-1.</a:t>
            </a:r>
          </a:p>
          <a:p>
            <a:r>
              <a:rPr lang="en-IN" sz="1200" kern="1200" dirty="0">
                <a:solidFill>
                  <a:schemeClr val="tx1"/>
                </a:solidFill>
                <a:effectLst/>
                <a:latin typeface="+mn-lt"/>
                <a:ea typeface="+mn-ea"/>
                <a:cs typeface="+mn-cs"/>
              </a:rPr>
              <a:t>The first AI winter (1974-1980)</a:t>
            </a:r>
          </a:p>
          <a:p>
            <a:pPr lvl="0"/>
            <a:r>
              <a:rPr lang="en-IN" sz="1200" kern="1200" dirty="0">
                <a:solidFill>
                  <a:schemeClr val="tx1"/>
                </a:solidFill>
                <a:effectLst/>
                <a:latin typeface="+mn-lt"/>
                <a:ea typeface="+mn-ea"/>
                <a:cs typeface="+mn-cs"/>
              </a:rPr>
              <a:t>The duration between years 1974 to 1980 was the first AI winter duration. AI winter refers to the time period where computer scientist dealt with a severe shortage of funding from government for AI researches.</a:t>
            </a:r>
          </a:p>
          <a:p>
            <a:pPr lvl="0"/>
            <a:r>
              <a:rPr lang="en-IN" sz="1200" kern="1200" dirty="0">
                <a:solidFill>
                  <a:schemeClr val="tx1"/>
                </a:solidFill>
                <a:effectLst/>
                <a:latin typeface="+mn-lt"/>
                <a:ea typeface="+mn-ea"/>
                <a:cs typeface="+mn-cs"/>
              </a:rPr>
              <a:t>During AI winters, an interest of publicity on artificial intelligence was decreased.</a:t>
            </a:r>
          </a:p>
          <a:p>
            <a:r>
              <a:rPr lang="en-IN" sz="1200" kern="1200" dirty="0">
                <a:solidFill>
                  <a:schemeClr val="tx1"/>
                </a:solidFill>
                <a:effectLst/>
                <a:latin typeface="+mn-lt"/>
                <a:ea typeface="+mn-ea"/>
                <a:cs typeface="+mn-cs"/>
              </a:rPr>
              <a:t>A boom of AI (1980-1987)</a:t>
            </a:r>
          </a:p>
          <a:p>
            <a:pPr lvl="0"/>
            <a:r>
              <a:rPr lang="en-IN" sz="1200" b="1" kern="1200" dirty="0">
                <a:solidFill>
                  <a:schemeClr val="tx1"/>
                </a:solidFill>
                <a:effectLst/>
                <a:latin typeface="+mn-lt"/>
                <a:ea typeface="+mn-ea"/>
                <a:cs typeface="+mn-cs"/>
              </a:rPr>
              <a:t>Year 1980:</a:t>
            </a:r>
            <a:r>
              <a:rPr lang="en-IN" sz="1200" kern="1200" dirty="0">
                <a:solidFill>
                  <a:schemeClr val="tx1"/>
                </a:solidFill>
                <a:effectLst/>
                <a:latin typeface="+mn-lt"/>
                <a:ea typeface="+mn-ea"/>
                <a:cs typeface="+mn-cs"/>
              </a:rPr>
              <a:t> After AI winter duration, AI came back with "Expert System". Expert systems were programmed that emulate the decision-making ability of a human expert.</a:t>
            </a:r>
          </a:p>
          <a:p>
            <a:pPr lvl="0"/>
            <a:r>
              <a:rPr lang="en-IN" sz="1200" kern="1200" dirty="0">
                <a:solidFill>
                  <a:schemeClr val="tx1"/>
                </a:solidFill>
                <a:effectLst/>
                <a:latin typeface="+mn-lt"/>
                <a:ea typeface="+mn-ea"/>
                <a:cs typeface="+mn-cs"/>
              </a:rPr>
              <a:t>In the Year 1980, the first national conference of the American Association of Artificial Intelligence </a:t>
            </a:r>
            <a:r>
              <a:rPr lang="en-IN" sz="1200" b="1" kern="1200" dirty="0">
                <a:solidFill>
                  <a:schemeClr val="tx1"/>
                </a:solidFill>
                <a:effectLst/>
                <a:latin typeface="+mn-lt"/>
                <a:ea typeface="+mn-ea"/>
                <a:cs typeface="+mn-cs"/>
              </a:rPr>
              <a:t>was held at Stanford University</a:t>
            </a:r>
            <a:r>
              <a:rPr lang="en-IN" sz="1200" kern="1200" dirty="0">
                <a:solidFill>
                  <a:schemeClr val="tx1"/>
                </a:solidFill>
                <a:effectLst/>
                <a:latin typeface="+mn-lt"/>
                <a:ea typeface="+mn-ea"/>
                <a:cs typeface="+mn-cs"/>
              </a:rPr>
              <a:t>.</a:t>
            </a:r>
          </a:p>
          <a:p>
            <a:r>
              <a:rPr lang="en-IN" sz="1200" kern="1200" dirty="0">
                <a:solidFill>
                  <a:schemeClr val="tx1"/>
                </a:solidFill>
                <a:effectLst/>
                <a:latin typeface="+mn-lt"/>
                <a:ea typeface="+mn-ea"/>
                <a:cs typeface="+mn-cs"/>
              </a:rPr>
              <a:t>The second AI winter (1987-1993)</a:t>
            </a:r>
          </a:p>
          <a:p>
            <a:pPr lvl="0"/>
            <a:r>
              <a:rPr lang="en-IN" sz="1200" kern="1200" dirty="0">
                <a:solidFill>
                  <a:schemeClr val="tx1"/>
                </a:solidFill>
                <a:effectLst/>
                <a:latin typeface="+mn-lt"/>
                <a:ea typeface="+mn-ea"/>
                <a:cs typeface="+mn-cs"/>
              </a:rPr>
              <a:t>The duration between the years 1987 to 1993 was the second AI Winter duration.</a:t>
            </a:r>
          </a:p>
          <a:p>
            <a:pPr lvl="0"/>
            <a:r>
              <a:rPr lang="en-IN" sz="1200" kern="1200" dirty="0">
                <a:solidFill>
                  <a:schemeClr val="tx1"/>
                </a:solidFill>
                <a:effectLst/>
                <a:latin typeface="+mn-lt"/>
                <a:ea typeface="+mn-ea"/>
                <a:cs typeface="+mn-cs"/>
              </a:rPr>
              <a:t>Again Investors and government stopped in funding for AI research as due to high cost but not efficient result. The expert system such as XCON was very cost effective.</a:t>
            </a:r>
          </a:p>
          <a:p>
            <a:r>
              <a:rPr lang="en-IN" sz="1200" kern="1200" dirty="0">
                <a:solidFill>
                  <a:schemeClr val="tx1"/>
                </a:solidFill>
                <a:effectLst/>
                <a:latin typeface="+mn-lt"/>
                <a:ea typeface="+mn-ea"/>
                <a:cs typeface="+mn-cs"/>
              </a:rPr>
              <a:t>The emergence of intelligent agents (1993-2011)</a:t>
            </a:r>
          </a:p>
          <a:p>
            <a:pPr lvl="0"/>
            <a:r>
              <a:rPr lang="en-IN" sz="1200" b="1" kern="1200" dirty="0">
                <a:solidFill>
                  <a:schemeClr val="tx1"/>
                </a:solidFill>
                <a:effectLst/>
                <a:latin typeface="+mn-lt"/>
                <a:ea typeface="+mn-ea"/>
                <a:cs typeface="+mn-cs"/>
              </a:rPr>
              <a:t>Year 1997:</a:t>
            </a:r>
            <a:r>
              <a:rPr lang="en-IN" sz="1200" kern="1200" dirty="0">
                <a:solidFill>
                  <a:schemeClr val="tx1"/>
                </a:solidFill>
                <a:effectLst/>
                <a:latin typeface="+mn-lt"/>
                <a:ea typeface="+mn-ea"/>
                <a:cs typeface="+mn-cs"/>
              </a:rPr>
              <a:t> In the year 1997, IBM Deep Blue beats world chess champion, Gary Kasparov, and became the first computer to beat a world chess champion.</a:t>
            </a:r>
          </a:p>
          <a:p>
            <a:pPr lvl="0"/>
            <a:r>
              <a:rPr lang="en-IN" sz="1200" b="1" kern="1200" dirty="0">
                <a:solidFill>
                  <a:schemeClr val="tx1"/>
                </a:solidFill>
                <a:effectLst/>
                <a:latin typeface="+mn-lt"/>
                <a:ea typeface="+mn-ea"/>
                <a:cs typeface="+mn-cs"/>
              </a:rPr>
              <a:t>Year 2002:</a:t>
            </a:r>
            <a:r>
              <a:rPr lang="en-IN" sz="1200" kern="1200" dirty="0">
                <a:solidFill>
                  <a:schemeClr val="tx1"/>
                </a:solidFill>
                <a:effectLst/>
                <a:latin typeface="+mn-lt"/>
                <a:ea typeface="+mn-ea"/>
                <a:cs typeface="+mn-cs"/>
              </a:rPr>
              <a:t> for the first time, AI entered the home in the form of Roomba, a vacuum cleaner.</a:t>
            </a:r>
          </a:p>
          <a:p>
            <a:pPr lvl="0"/>
            <a:r>
              <a:rPr lang="en-IN" sz="1200" b="1" kern="1200" dirty="0">
                <a:solidFill>
                  <a:schemeClr val="tx1"/>
                </a:solidFill>
                <a:effectLst/>
                <a:latin typeface="+mn-lt"/>
                <a:ea typeface="+mn-ea"/>
                <a:cs typeface="+mn-cs"/>
              </a:rPr>
              <a:t>Year 2006:</a:t>
            </a:r>
            <a:r>
              <a:rPr lang="en-IN" sz="1200" kern="1200" dirty="0">
                <a:solidFill>
                  <a:schemeClr val="tx1"/>
                </a:solidFill>
                <a:effectLst/>
                <a:latin typeface="+mn-lt"/>
                <a:ea typeface="+mn-ea"/>
                <a:cs typeface="+mn-cs"/>
              </a:rPr>
              <a:t> AI came in the Business world till the year 2006. Companies like Facebook, Twitter, and Netflix also started using AI.</a:t>
            </a:r>
          </a:p>
          <a:p>
            <a:r>
              <a:rPr lang="en-IN" sz="1200" kern="1200" dirty="0">
                <a:solidFill>
                  <a:schemeClr val="tx1"/>
                </a:solidFill>
                <a:effectLst/>
                <a:latin typeface="+mn-lt"/>
                <a:ea typeface="+mn-ea"/>
                <a:cs typeface="+mn-cs"/>
              </a:rPr>
              <a:t>Deep learning, big data and artificial general intelligence (2011-present)</a:t>
            </a:r>
          </a:p>
          <a:p>
            <a:pPr lvl="0"/>
            <a:r>
              <a:rPr lang="en-IN" sz="1200" b="1" kern="1200" dirty="0">
                <a:solidFill>
                  <a:schemeClr val="tx1"/>
                </a:solidFill>
                <a:effectLst/>
                <a:latin typeface="+mn-lt"/>
                <a:ea typeface="+mn-ea"/>
                <a:cs typeface="+mn-cs"/>
              </a:rPr>
              <a:t>Year 2011:</a:t>
            </a:r>
            <a:r>
              <a:rPr lang="en-IN" sz="1200" kern="1200" dirty="0">
                <a:solidFill>
                  <a:schemeClr val="tx1"/>
                </a:solidFill>
                <a:effectLst/>
                <a:latin typeface="+mn-lt"/>
                <a:ea typeface="+mn-ea"/>
                <a:cs typeface="+mn-cs"/>
              </a:rPr>
              <a:t> In the year 2011, IBM's Watson won jeopardy, a quiz show, where it had to solve the complex questions as well as riddles. Watson had proved that it could understand natural language and can solve tricky questions quickly.</a:t>
            </a:r>
          </a:p>
          <a:p>
            <a:pPr lvl="0"/>
            <a:r>
              <a:rPr lang="en-IN" sz="1200" b="1" kern="1200" dirty="0">
                <a:solidFill>
                  <a:schemeClr val="tx1"/>
                </a:solidFill>
                <a:effectLst/>
                <a:latin typeface="+mn-lt"/>
                <a:ea typeface="+mn-ea"/>
                <a:cs typeface="+mn-cs"/>
              </a:rPr>
              <a:t>Year 2012:</a:t>
            </a:r>
            <a:r>
              <a:rPr lang="en-IN" sz="1200" kern="1200" dirty="0">
                <a:solidFill>
                  <a:schemeClr val="tx1"/>
                </a:solidFill>
                <a:effectLst/>
                <a:latin typeface="+mn-lt"/>
                <a:ea typeface="+mn-ea"/>
                <a:cs typeface="+mn-cs"/>
              </a:rPr>
              <a:t> Google has launched an Android app feature "Google now", which was able to provide information to the user as a prediction.</a:t>
            </a:r>
          </a:p>
          <a:p>
            <a:pPr lvl="0"/>
            <a:r>
              <a:rPr lang="en-IN" sz="1200" b="1" kern="1200" dirty="0">
                <a:solidFill>
                  <a:schemeClr val="tx1"/>
                </a:solidFill>
                <a:effectLst/>
                <a:latin typeface="+mn-lt"/>
                <a:ea typeface="+mn-ea"/>
                <a:cs typeface="+mn-cs"/>
              </a:rPr>
              <a:t>Year 2014:</a:t>
            </a:r>
            <a:r>
              <a:rPr lang="en-IN" sz="1200" kern="1200" dirty="0">
                <a:solidFill>
                  <a:schemeClr val="tx1"/>
                </a:solidFill>
                <a:effectLst/>
                <a:latin typeface="+mn-lt"/>
                <a:ea typeface="+mn-ea"/>
                <a:cs typeface="+mn-cs"/>
              </a:rPr>
              <a:t> In the year 2014, Chatbot "Eugene Goostman" won a competition in the infamous "Turing test."</a:t>
            </a:r>
          </a:p>
          <a:p>
            <a:pPr lvl="0"/>
            <a:r>
              <a:rPr lang="en-IN" sz="1200" b="1" kern="1200" dirty="0">
                <a:solidFill>
                  <a:schemeClr val="tx1"/>
                </a:solidFill>
                <a:effectLst/>
                <a:latin typeface="+mn-lt"/>
                <a:ea typeface="+mn-ea"/>
                <a:cs typeface="+mn-cs"/>
              </a:rPr>
              <a:t>Year 2018:</a:t>
            </a:r>
            <a:r>
              <a:rPr lang="en-IN" sz="1200" kern="1200" dirty="0">
                <a:solidFill>
                  <a:schemeClr val="tx1"/>
                </a:solidFill>
                <a:effectLst/>
                <a:latin typeface="+mn-lt"/>
                <a:ea typeface="+mn-ea"/>
                <a:cs typeface="+mn-cs"/>
              </a:rPr>
              <a:t> The "Project Debater" from IBM debated on complex topics with two master debaters and also performed extremely well.</a:t>
            </a:r>
          </a:p>
          <a:p>
            <a:pPr lvl="0"/>
            <a:r>
              <a:rPr lang="en-IN" sz="1200" kern="1200" dirty="0">
                <a:solidFill>
                  <a:schemeClr val="tx1"/>
                </a:solidFill>
                <a:effectLst/>
                <a:latin typeface="+mn-lt"/>
                <a:ea typeface="+mn-ea"/>
                <a:cs typeface="+mn-cs"/>
              </a:rPr>
              <a:t>Google has demonstrated an AI program "Duplex" which was a virtual assistant and which had taken hairdresser appointment on call, and lady on other side didn't notice that she was talking with the machine.</a:t>
            </a:r>
          </a:p>
          <a:p>
            <a:r>
              <a:rPr lang="en-IN" sz="1200" kern="1200" dirty="0">
                <a:solidFill>
                  <a:schemeClr val="tx1"/>
                </a:solidFill>
                <a:effectLst/>
                <a:latin typeface="+mn-lt"/>
                <a:ea typeface="+mn-ea"/>
                <a:cs typeface="+mn-cs"/>
              </a:rPr>
              <a:t>Now AI has developed to a remarkable level. The concept of Deep learning, big data, and data science are now trending like a boom. Nowadays companies like Google, Facebook, IBM, and Amazon are working with AI and creating amazing devices. The future of Artificial Intelligence is inspiring and will come with high intelligence.</a:t>
            </a:r>
          </a:p>
          <a:p>
            <a:r>
              <a:rPr lang="en-IN" sz="1200" kern="1200" dirty="0">
                <a:solidFill>
                  <a:schemeClr val="tx1"/>
                </a:solidFill>
                <a:effectLst/>
                <a:latin typeface="+mn-lt"/>
                <a:ea typeface="+mn-ea"/>
                <a:cs typeface="+mn-cs"/>
              </a:rPr>
              <a:t> </a:t>
            </a:r>
          </a:p>
          <a:p>
            <a:endParaRPr lang="en-US" dirty="0"/>
          </a:p>
          <a:p>
            <a:endParaRPr lang="en-US" dirty="0"/>
          </a:p>
          <a:p>
            <a:endParaRPr lang="en-US" dirty="0"/>
          </a:p>
          <a:p>
            <a:r>
              <a:rPr lang="en-IN" dirty="0"/>
              <a:t>video link :- https://youtu.be/lnO7hmD6qzo?si=v3Cw1w7X-yygy4mH</a:t>
            </a:r>
          </a:p>
          <a:p>
            <a:endParaRPr lang="en-IN" dirty="0"/>
          </a:p>
        </p:txBody>
      </p:sp>
      <p:sp>
        <p:nvSpPr>
          <p:cNvPr id="4" name="Slide Number Placeholder 3"/>
          <p:cNvSpPr>
            <a:spLocks noGrp="1"/>
          </p:cNvSpPr>
          <p:nvPr>
            <p:ph type="sldNum" sz="quarter" idx="5"/>
          </p:nvPr>
        </p:nvSpPr>
        <p:spPr/>
        <p:txBody>
          <a:bodyPr/>
          <a:lstStyle/>
          <a:p>
            <a:fld id="{33DCE8F5-1341-475C-BF40-2E24D91E8058}" type="slidenum">
              <a:rPr lang="en-US" noProof="0" smtClean="0"/>
              <a:t>6</a:t>
            </a:fld>
            <a:endParaRPr lang="en-US" noProof="0" dirty="0"/>
          </a:p>
        </p:txBody>
      </p:sp>
    </p:spTree>
    <p:extLst>
      <p:ext uri="{BB962C8B-B14F-4D97-AF65-F5344CB8AC3E}">
        <p14:creationId xmlns:p14="http://schemas.microsoft.com/office/powerpoint/2010/main" val="8340305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Machine Learning (ML):</a:t>
            </a:r>
            <a:endParaRPr lang="en-US" sz="1200" b="0" i="0" kern="1200" dirty="0">
              <a:solidFill>
                <a:schemeClr val="tx1"/>
              </a:solidFill>
              <a:effectLst/>
              <a:latin typeface="+mn-lt"/>
              <a:ea typeface="+mn-ea"/>
              <a:cs typeface="+mn-cs"/>
            </a:endParaRPr>
          </a:p>
          <a:p>
            <a:pPr lvl="1"/>
            <a:r>
              <a:rPr lang="en-US" sz="1200" b="0" i="1" kern="1200" dirty="0">
                <a:solidFill>
                  <a:schemeClr val="tx1"/>
                </a:solidFill>
                <a:effectLst/>
                <a:latin typeface="+mn-lt"/>
                <a:ea typeface="+mn-ea"/>
                <a:cs typeface="+mn-cs"/>
              </a:rPr>
              <a:t>Definition:</a:t>
            </a:r>
            <a:r>
              <a:rPr lang="en-US" sz="1200" b="0" i="0" kern="1200" dirty="0">
                <a:solidFill>
                  <a:schemeClr val="tx1"/>
                </a:solidFill>
                <a:effectLst/>
                <a:latin typeface="+mn-lt"/>
                <a:ea typeface="+mn-ea"/>
                <a:cs typeface="+mn-cs"/>
              </a:rPr>
              <a:t> Machine learning is a subset of AI that focuses on the development of algorithms and statistical models that enable computers to improve their performance on a task without being explicitly programmed.</a:t>
            </a:r>
          </a:p>
          <a:p>
            <a:pPr lvl="1"/>
            <a:r>
              <a:rPr lang="en-US" sz="1200" b="0" i="1" kern="1200" dirty="0">
                <a:solidFill>
                  <a:schemeClr val="tx1"/>
                </a:solidFill>
                <a:effectLst/>
                <a:latin typeface="+mn-lt"/>
                <a:ea typeface="+mn-ea"/>
                <a:cs typeface="+mn-cs"/>
              </a:rPr>
              <a:t>Importance:</a:t>
            </a:r>
            <a:r>
              <a:rPr lang="en-US" sz="1200" b="0" i="0" kern="1200" dirty="0">
                <a:solidFill>
                  <a:schemeClr val="tx1"/>
                </a:solidFill>
                <a:effectLst/>
                <a:latin typeface="+mn-lt"/>
                <a:ea typeface="+mn-ea"/>
                <a:cs typeface="+mn-cs"/>
              </a:rPr>
              <a:t> ML is the backbone of many AI applications, allowing systems to learn patterns, make predictions, and adapt to new data.</a:t>
            </a:r>
          </a:p>
          <a:p>
            <a:r>
              <a:rPr lang="en-US" sz="1200" b="1" i="0" kern="1200" dirty="0">
                <a:solidFill>
                  <a:schemeClr val="tx1"/>
                </a:solidFill>
                <a:effectLst/>
                <a:latin typeface="+mn-lt"/>
                <a:ea typeface="+mn-ea"/>
                <a:cs typeface="+mn-cs"/>
              </a:rPr>
              <a:t>Neural Networks and Deep Learning:</a:t>
            </a:r>
            <a:endParaRPr lang="en-US" sz="1200" b="0" i="0" kern="1200" dirty="0">
              <a:solidFill>
                <a:schemeClr val="tx1"/>
              </a:solidFill>
              <a:effectLst/>
              <a:latin typeface="+mn-lt"/>
              <a:ea typeface="+mn-ea"/>
              <a:cs typeface="+mn-cs"/>
            </a:endParaRPr>
          </a:p>
          <a:p>
            <a:pPr lvl="1"/>
            <a:r>
              <a:rPr lang="en-US" sz="1200" b="0" i="1" kern="1200" dirty="0">
                <a:solidFill>
                  <a:schemeClr val="tx1"/>
                </a:solidFill>
                <a:effectLst/>
                <a:latin typeface="+mn-lt"/>
                <a:ea typeface="+mn-ea"/>
                <a:cs typeface="+mn-cs"/>
              </a:rPr>
              <a:t>Definition:</a:t>
            </a:r>
            <a:r>
              <a:rPr lang="en-US" sz="1200" b="0" i="0" kern="1200" dirty="0">
                <a:solidFill>
                  <a:schemeClr val="tx1"/>
                </a:solidFill>
                <a:effectLst/>
                <a:latin typeface="+mn-lt"/>
                <a:ea typeface="+mn-ea"/>
                <a:cs typeface="+mn-cs"/>
              </a:rPr>
              <a:t> Neural networks are computational models inspired by the structure and functioning of the human brain. Deep learning is a subfield of ML that uses neural networks with multiple layers (deep neural networks) to model complex patterns.</a:t>
            </a:r>
          </a:p>
          <a:p>
            <a:pPr lvl="1"/>
            <a:r>
              <a:rPr lang="en-US" sz="1200" b="0" i="1" kern="1200" dirty="0">
                <a:solidFill>
                  <a:schemeClr val="tx1"/>
                </a:solidFill>
                <a:effectLst/>
                <a:latin typeface="+mn-lt"/>
                <a:ea typeface="+mn-ea"/>
                <a:cs typeface="+mn-cs"/>
              </a:rPr>
              <a:t>Importance:</a:t>
            </a:r>
            <a:r>
              <a:rPr lang="en-US" sz="1200" b="0" i="0" kern="1200" dirty="0">
                <a:solidFill>
                  <a:schemeClr val="tx1"/>
                </a:solidFill>
                <a:effectLst/>
                <a:latin typeface="+mn-lt"/>
                <a:ea typeface="+mn-ea"/>
                <a:cs typeface="+mn-cs"/>
              </a:rPr>
              <a:t> Deep learning has led to breakthroughs in tasks like image recognition, natural language processing, and game playing.</a:t>
            </a:r>
          </a:p>
          <a:p>
            <a:r>
              <a:rPr lang="en-US" sz="1200" b="1" i="0" kern="1200" dirty="0">
                <a:solidFill>
                  <a:schemeClr val="tx1"/>
                </a:solidFill>
                <a:effectLst/>
                <a:latin typeface="+mn-lt"/>
                <a:ea typeface="+mn-ea"/>
                <a:cs typeface="+mn-cs"/>
              </a:rPr>
              <a:t>Natural Language Processing (NLP):</a:t>
            </a:r>
            <a:endParaRPr lang="en-US" sz="1200" b="0" i="0" kern="1200" dirty="0">
              <a:solidFill>
                <a:schemeClr val="tx1"/>
              </a:solidFill>
              <a:effectLst/>
              <a:latin typeface="+mn-lt"/>
              <a:ea typeface="+mn-ea"/>
              <a:cs typeface="+mn-cs"/>
            </a:endParaRPr>
          </a:p>
          <a:p>
            <a:pPr lvl="1"/>
            <a:r>
              <a:rPr lang="en-US" sz="1200" b="0" i="1" kern="1200" dirty="0">
                <a:solidFill>
                  <a:schemeClr val="tx1"/>
                </a:solidFill>
                <a:effectLst/>
                <a:latin typeface="+mn-lt"/>
                <a:ea typeface="+mn-ea"/>
                <a:cs typeface="+mn-cs"/>
              </a:rPr>
              <a:t>Definition:</a:t>
            </a:r>
            <a:r>
              <a:rPr lang="en-US" sz="1200" b="0" i="0" kern="1200" dirty="0">
                <a:solidFill>
                  <a:schemeClr val="tx1"/>
                </a:solidFill>
                <a:effectLst/>
                <a:latin typeface="+mn-lt"/>
                <a:ea typeface="+mn-ea"/>
                <a:cs typeface="+mn-cs"/>
              </a:rPr>
              <a:t> NLP involves the interaction between computers and human language. It includes tasks such as language understanding, sentiment analysis, and language generation.</a:t>
            </a:r>
          </a:p>
          <a:p>
            <a:pPr lvl="1"/>
            <a:r>
              <a:rPr lang="en-US" sz="1200" b="0" i="1" kern="1200" dirty="0">
                <a:solidFill>
                  <a:schemeClr val="tx1"/>
                </a:solidFill>
                <a:effectLst/>
                <a:latin typeface="+mn-lt"/>
                <a:ea typeface="+mn-ea"/>
                <a:cs typeface="+mn-cs"/>
              </a:rPr>
              <a:t>Importance:</a:t>
            </a:r>
            <a:r>
              <a:rPr lang="en-US" sz="1200" b="0" i="0" kern="1200" dirty="0">
                <a:solidFill>
                  <a:schemeClr val="tx1"/>
                </a:solidFill>
                <a:effectLst/>
                <a:latin typeface="+mn-lt"/>
                <a:ea typeface="+mn-ea"/>
                <a:cs typeface="+mn-cs"/>
              </a:rPr>
              <a:t> NLP is crucial for developing applications like chatbots, language translation, and voice recognition systems.</a:t>
            </a:r>
          </a:p>
          <a:p>
            <a:r>
              <a:rPr lang="en-US" sz="1200" b="1" i="0" kern="1200" dirty="0">
                <a:solidFill>
                  <a:schemeClr val="tx1"/>
                </a:solidFill>
                <a:effectLst/>
                <a:latin typeface="+mn-lt"/>
                <a:ea typeface="+mn-ea"/>
                <a:cs typeface="+mn-cs"/>
              </a:rPr>
              <a:t>Computer Vision:</a:t>
            </a:r>
            <a:endParaRPr lang="en-US" sz="1200" b="0" i="0" kern="1200" dirty="0">
              <a:solidFill>
                <a:schemeClr val="tx1"/>
              </a:solidFill>
              <a:effectLst/>
              <a:latin typeface="+mn-lt"/>
              <a:ea typeface="+mn-ea"/>
              <a:cs typeface="+mn-cs"/>
            </a:endParaRPr>
          </a:p>
          <a:p>
            <a:pPr lvl="1"/>
            <a:r>
              <a:rPr lang="en-US" sz="1200" b="0" i="1" kern="1200" dirty="0">
                <a:solidFill>
                  <a:schemeClr val="tx1"/>
                </a:solidFill>
                <a:effectLst/>
                <a:latin typeface="+mn-lt"/>
                <a:ea typeface="+mn-ea"/>
                <a:cs typeface="+mn-cs"/>
              </a:rPr>
              <a:t>Definition:</a:t>
            </a:r>
            <a:r>
              <a:rPr lang="en-US" sz="1200" b="0" i="0" kern="1200" dirty="0">
                <a:solidFill>
                  <a:schemeClr val="tx1"/>
                </a:solidFill>
                <a:effectLst/>
                <a:latin typeface="+mn-lt"/>
                <a:ea typeface="+mn-ea"/>
                <a:cs typeface="+mn-cs"/>
              </a:rPr>
              <a:t> Computer vision focuses on enabling machines to interpret and understand visual information from the world, such as images and videos.</a:t>
            </a:r>
          </a:p>
          <a:p>
            <a:pPr lvl="1"/>
            <a:r>
              <a:rPr lang="en-US" sz="1200" b="0" i="1" kern="1200" dirty="0">
                <a:solidFill>
                  <a:schemeClr val="tx1"/>
                </a:solidFill>
                <a:effectLst/>
                <a:latin typeface="+mn-lt"/>
                <a:ea typeface="+mn-ea"/>
                <a:cs typeface="+mn-cs"/>
              </a:rPr>
              <a:t>Importance:</a:t>
            </a:r>
            <a:r>
              <a:rPr lang="en-US" sz="1200" b="0" i="0" kern="1200" dirty="0">
                <a:solidFill>
                  <a:schemeClr val="tx1"/>
                </a:solidFill>
                <a:effectLst/>
                <a:latin typeface="+mn-lt"/>
                <a:ea typeface="+mn-ea"/>
                <a:cs typeface="+mn-cs"/>
              </a:rPr>
              <a:t> Computer vision is applied in facial recognition, object detection, autonomous vehicles, and medical image analysis.</a:t>
            </a:r>
          </a:p>
          <a:p>
            <a:r>
              <a:rPr lang="en-US" sz="1200" b="1" i="0" kern="1200" dirty="0">
                <a:solidFill>
                  <a:schemeClr val="tx1"/>
                </a:solidFill>
                <a:effectLst/>
                <a:latin typeface="+mn-lt"/>
                <a:ea typeface="+mn-ea"/>
                <a:cs typeface="+mn-cs"/>
              </a:rPr>
              <a:t>Reinforcement Learning:</a:t>
            </a:r>
            <a:endParaRPr lang="en-US" sz="1200" b="0" i="0" kern="1200" dirty="0">
              <a:solidFill>
                <a:schemeClr val="tx1"/>
              </a:solidFill>
              <a:effectLst/>
              <a:latin typeface="+mn-lt"/>
              <a:ea typeface="+mn-ea"/>
              <a:cs typeface="+mn-cs"/>
            </a:endParaRPr>
          </a:p>
          <a:p>
            <a:pPr lvl="1"/>
            <a:r>
              <a:rPr lang="en-US" sz="1200" b="0" i="1" kern="1200" dirty="0">
                <a:solidFill>
                  <a:schemeClr val="tx1"/>
                </a:solidFill>
                <a:effectLst/>
                <a:latin typeface="+mn-lt"/>
                <a:ea typeface="+mn-ea"/>
                <a:cs typeface="+mn-cs"/>
              </a:rPr>
              <a:t>Definition:</a:t>
            </a:r>
            <a:r>
              <a:rPr lang="en-US" sz="1200" b="0" i="0" kern="1200" dirty="0">
                <a:solidFill>
                  <a:schemeClr val="tx1"/>
                </a:solidFill>
                <a:effectLst/>
                <a:latin typeface="+mn-lt"/>
                <a:ea typeface="+mn-ea"/>
                <a:cs typeface="+mn-cs"/>
              </a:rPr>
              <a:t> Reinforcement learning involves training machines to make sequences of decisions by providing feedback in the form of rewards or punishments.</a:t>
            </a:r>
          </a:p>
          <a:p>
            <a:pPr lvl="1"/>
            <a:r>
              <a:rPr lang="en-US" sz="1200" b="0" i="1" kern="1200" dirty="0">
                <a:solidFill>
                  <a:schemeClr val="tx1"/>
                </a:solidFill>
                <a:effectLst/>
                <a:latin typeface="+mn-lt"/>
                <a:ea typeface="+mn-ea"/>
                <a:cs typeface="+mn-cs"/>
              </a:rPr>
              <a:t>Importance:</a:t>
            </a:r>
            <a:r>
              <a:rPr lang="en-US" sz="1200" b="0" i="0" kern="1200" dirty="0">
                <a:solidFill>
                  <a:schemeClr val="tx1"/>
                </a:solidFill>
                <a:effectLst/>
                <a:latin typeface="+mn-lt"/>
                <a:ea typeface="+mn-ea"/>
                <a:cs typeface="+mn-cs"/>
              </a:rPr>
              <a:t> Reinforcement learning is used in applications like game playing, robotic control, and optimization problems.</a:t>
            </a:r>
          </a:p>
          <a:p>
            <a:r>
              <a:rPr lang="en-US" sz="1200" b="1" i="0" kern="1200" dirty="0">
                <a:solidFill>
                  <a:schemeClr val="tx1"/>
                </a:solidFill>
                <a:effectLst/>
                <a:latin typeface="+mn-lt"/>
                <a:ea typeface="+mn-ea"/>
                <a:cs typeface="+mn-cs"/>
              </a:rPr>
              <a:t>Knowledge Representation and Reasoning:</a:t>
            </a:r>
            <a:endParaRPr lang="en-US" sz="1200" b="0" i="0" kern="1200" dirty="0">
              <a:solidFill>
                <a:schemeClr val="tx1"/>
              </a:solidFill>
              <a:effectLst/>
              <a:latin typeface="+mn-lt"/>
              <a:ea typeface="+mn-ea"/>
              <a:cs typeface="+mn-cs"/>
            </a:endParaRPr>
          </a:p>
          <a:p>
            <a:pPr lvl="1"/>
            <a:r>
              <a:rPr lang="en-US" sz="1200" b="0" i="1" kern="1200" dirty="0">
                <a:solidFill>
                  <a:schemeClr val="tx1"/>
                </a:solidFill>
                <a:effectLst/>
                <a:latin typeface="+mn-lt"/>
                <a:ea typeface="+mn-ea"/>
                <a:cs typeface="+mn-cs"/>
              </a:rPr>
              <a:t>Definition:</a:t>
            </a:r>
            <a:r>
              <a:rPr lang="en-US" sz="1200" b="0" i="0" kern="1200" dirty="0">
                <a:solidFill>
                  <a:schemeClr val="tx1"/>
                </a:solidFill>
                <a:effectLst/>
                <a:latin typeface="+mn-lt"/>
                <a:ea typeface="+mn-ea"/>
                <a:cs typeface="+mn-cs"/>
              </a:rPr>
              <a:t> This area deals with how to represent information about the world in a form that a computer system can utilize to solve complex tasks.</a:t>
            </a:r>
          </a:p>
          <a:p>
            <a:pPr lvl="1"/>
            <a:r>
              <a:rPr lang="en-US" sz="1200" b="0" i="1" kern="1200" dirty="0">
                <a:solidFill>
                  <a:schemeClr val="tx1"/>
                </a:solidFill>
                <a:effectLst/>
                <a:latin typeface="+mn-lt"/>
                <a:ea typeface="+mn-ea"/>
                <a:cs typeface="+mn-cs"/>
              </a:rPr>
              <a:t>Importance:</a:t>
            </a:r>
            <a:r>
              <a:rPr lang="en-US" sz="1200" b="0" i="0" kern="1200" dirty="0">
                <a:solidFill>
                  <a:schemeClr val="tx1"/>
                </a:solidFill>
                <a:effectLst/>
                <a:latin typeface="+mn-lt"/>
                <a:ea typeface="+mn-ea"/>
                <a:cs typeface="+mn-cs"/>
              </a:rPr>
              <a:t> Effective knowledge representation is crucial for systems to reason, plan, and make informed decisions.</a:t>
            </a:r>
          </a:p>
          <a:p>
            <a:r>
              <a:rPr lang="en-US" sz="1200" b="1" i="0" kern="1200" dirty="0">
                <a:solidFill>
                  <a:schemeClr val="tx1"/>
                </a:solidFill>
                <a:effectLst/>
                <a:latin typeface="+mn-lt"/>
                <a:ea typeface="+mn-ea"/>
                <a:cs typeface="+mn-cs"/>
              </a:rPr>
              <a:t>Ethics and Bias in AI:</a:t>
            </a:r>
            <a:endParaRPr lang="en-US" sz="1200" b="0" i="0" kern="1200" dirty="0">
              <a:solidFill>
                <a:schemeClr val="tx1"/>
              </a:solidFill>
              <a:effectLst/>
              <a:latin typeface="+mn-lt"/>
              <a:ea typeface="+mn-ea"/>
              <a:cs typeface="+mn-cs"/>
            </a:endParaRPr>
          </a:p>
          <a:p>
            <a:pPr lvl="1"/>
            <a:r>
              <a:rPr lang="en-US" sz="1200" b="0" i="1" kern="1200" dirty="0">
                <a:solidFill>
                  <a:schemeClr val="tx1"/>
                </a:solidFill>
                <a:effectLst/>
                <a:latin typeface="+mn-lt"/>
                <a:ea typeface="+mn-ea"/>
                <a:cs typeface="+mn-cs"/>
              </a:rPr>
              <a:t>Definition:</a:t>
            </a:r>
            <a:r>
              <a:rPr lang="en-US" sz="1200" b="0" i="0" kern="1200" dirty="0">
                <a:solidFill>
                  <a:schemeClr val="tx1"/>
                </a:solidFill>
                <a:effectLst/>
                <a:latin typeface="+mn-lt"/>
                <a:ea typeface="+mn-ea"/>
                <a:cs typeface="+mn-cs"/>
              </a:rPr>
              <a:t> The ethical considerations and potential biases in AI systems, including issues related to fairness, transparency, and accountability.</a:t>
            </a:r>
          </a:p>
          <a:p>
            <a:pPr lvl="1"/>
            <a:r>
              <a:rPr lang="en-US" sz="1200" b="0" i="1" kern="1200" dirty="0">
                <a:solidFill>
                  <a:schemeClr val="tx1"/>
                </a:solidFill>
                <a:effectLst/>
                <a:latin typeface="+mn-lt"/>
                <a:ea typeface="+mn-ea"/>
                <a:cs typeface="+mn-cs"/>
              </a:rPr>
              <a:t>Importance:</a:t>
            </a:r>
            <a:r>
              <a:rPr lang="en-US" sz="1200" b="0" i="0" kern="1200" dirty="0">
                <a:solidFill>
                  <a:schemeClr val="tx1"/>
                </a:solidFill>
                <a:effectLst/>
                <a:latin typeface="+mn-lt"/>
                <a:ea typeface="+mn-ea"/>
                <a:cs typeface="+mn-cs"/>
              </a:rPr>
              <a:t> Addressing ethical concerns and mitigating biases is crucial to ensure responsible and equitable AI development and deployment.</a:t>
            </a:r>
          </a:p>
          <a:p>
            <a:r>
              <a:rPr lang="en-US" sz="1200" b="1" i="0" kern="1200" dirty="0">
                <a:solidFill>
                  <a:schemeClr val="tx1"/>
                </a:solidFill>
                <a:effectLst/>
                <a:latin typeface="+mn-lt"/>
                <a:ea typeface="+mn-ea"/>
                <a:cs typeface="+mn-cs"/>
              </a:rPr>
              <a:t>Symbolic AI and Expert Systems:</a:t>
            </a:r>
            <a:endParaRPr lang="en-US" sz="1200" b="0" i="0" kern="1200" dirty="0">
              <a:solidFill>
                <a:schemeClr val="tx1"/>
              </a:solidFill>
              <a:effectLst/>
              <a:latin typeface="+mn-lt"/>
              <a:ea typeface="+mn-ea"/>
              <a:cs typeface="+mn-cs"/>
            </a:endParaRPr>
          </a:p>
          <a:p>
            <a:pPr lvl="1"/>
            <a:r>
              <a:rPr lang="en-US" sz="1200" b="0" i="1" kern="1200" dirty="0">
                <a:solidFill>
                  <a:schemeClr val="tx1"/>
                </a:solidFill>
                <a:effectLst/>
                <a:latin typeface="+mn-lt"/>
                <a:ea typeface="+mn-ea"/>
                <a:cs typeface="+mn-cs"/>
              </a:rPr>
              <a:t>Definition:</a:t>
            </a:r>
            <a:r>
              <a:rPr lang="en-US" sz="1200" b="0" i="0" kern="1200" dirty="0">
                <a:solidFill>
                  <a:schemeClr val="tx1"/>
                </a:solidFill>
                <a:effectLst/>
                <a:latin typeface="+mn-lt"/>
                <a:ea typeface="+mn-ea"/>
                <a:cs typeface="+mn-cs"/>
              </a:rPr>
              <a:t> Symbolic AI involves the use of symbols and rules to represent knowledge and perform logical reasoning. Expert systems are AI programs designed to emulate the decision-making ability of a human expert.</a:t>
            </a:r>
          </a:p>
          <a:p>
            <a:pPr lvl="1"/>
            <a:r>
              <a:rPr lang="en-US" sz="1200" b="0" i="1" kern="1200" dirty="0">
                <a:solidFill>
                  <a:schemeClr val="tx1"/>
                </a:solidFill>
                <a:effectLst/>
                <a:latin typeface="+mn-lt"/>
                <a:ea typeface="+mn-ea"/>
                <a:cs typeface="+mn-cs"/>
              </a:rPr>
              <a:t>Importance:</a:t>
            </a:r>
            <a:r>
              <a:rPr lang="en-US" sz="1200" b="0" i="0" kern="1200" dirty="0">
                <a:solidFill>
                  <a:schemeClr val="tx1"/>
                </a:solidFill>
                <a:effectLst/>
                <a:latin typeface="+mn-lt"/>
                <a:ea typeface="+mn-ea"/>
                <a:cs typeface="+mn-cs"/>
              </a:rPr>
              <a:t> Symbolic AI and expert systems were foundational in the early development of AI and are still relevant in certain applications.</a:t>
            </a:r>
          </a:p>
          <a:p>
            <a:r>
              <a:rPr lang="en-US" sz="1200" b="1" i="0" kern="1200" dirty="0">
                <a:solidFill>
                  <a:schemeClr val="tx1"/>
                </a:solidFill>
                <a:effectLst/>
                <a:latin typeface="+mn-lt"/>
                <a:ea typeface="+mn-ea"/>
                <a:cs typeface="+mn-cs"/>
              </a:rPr>
              <a:t>Data Science:</a:t>
            </a:r>
            <a:endParaRPr lang="en-US" sz="1200" b="0" i="0" kern="1200" dirty="0">
              <a:solidFill>
                <a:schemeClr val="tx1"/>
              </a:solidFill>
              <a:effectLst/>
              <a:latin typeface="+mn-lt"/>
              <a:ea typeface="+mn-ea"/>
              <a:cs typeface="+mn-cs"/>
            </a:endParaRPr>
          </a:p>
          <a:p>
            <a:pPr lvl="1"/>
            <a:r>
              <a:rPr lang="en-US" sz="1200" b="0" i="1" kern="1200" dirty="0">
                <a:solidFill>
                  <a:schemeClr val="tx1"/>
                </a:solidFill>
                <a:effectLst/>
                <a:latin typeface="+mn-lt"/>
                <a:ea typeface="+mn-ea"/>
                <a:cs typeface="+mn-cs"/>
              </a:rPr>
              <a:t>Definition:</a:t>
            </a:r>
            <a:r>
              <a:rPr lang="en-US" sz="1200" b="0" i="0" kern="1200" dirty="0">
                <a:solidFill>
                  <a:schemeClr val="tx1"/>
                </a:solidFill>
                <a:effectLst/>
                <a:latin typeface="+mn-lt"/>
                <a:ea typeface="+mn-ea"/>
                <a:cs typeface="+mn-cs"/>
              </a:rPr>
              <a:t> Data science involves extracting knowledge and insights from large datasets, often using statistical methods and machine learning techniques.</a:t>
            </a:r>
          </a:p>
          <a:p>
            <a:pPr lvl="1"/>
            <a:r>
              <a:rPr lang="en-US" sz="1200" b="0" i="1" kern="1200" dirty="0">
                <a:solidFill>
                  <a:schemeClr val="tx1"/>
                </a:solidFill>
                <a:effectLst/>
                <a:latin typeface="+mn-lt"/>
                <a:ea typeface="+mn-ea"/>
                <a:cs typeface="+mn-cs"/>
              </a:rPr>
              <a:t>Importance:</a:t>
            </a:r>
            <a:r>
              <a:rPr lang="en-US" sz="1200" b="0" i="0" kern="1200" dirty="0">
                <a:solidFill>
                  <a:schemeClr val="tx1"/>
                </a:solidFill>
                <a:effectLst/>
                <a:latin typeface="+mn-lt"/>
                <a:ea typeface="+mn-ea"/>
                <a:cs typeface="+mn-cs"/>
              </a:rPr>
              <a:t> High-quality data and effective data analysis are essential for training and evaluating AI models.</a:t>
            </a:r>
          </a:p>
          <a:p>
            <a:endParaRPr lang="en-IN" dirty="0"/>
          </a:p>
        </p:txBody>
      </p:sp>
      <p:sp>
        <p:nvSpPr>
          <p:cNvPr id="4" name="Slide Number Placeholder 3"/>
          <p:cNvSpPr>
            <a:spLocks noGrp="1"/>
          </p:cNvSpPr>
          <p:nvPr>
            <p:ph type="sldNum" sz="quarter" idx="5"/>
          </p:nvPr>
        </p:nvSpPr>
        <p:spPr/>
        <p:txBody>
          <a:bodyPr/>
          <a:lstStyle/>
          <a:p>
            <a:fld id="{33DCE8F5-1341-475C-BF40-2E24D91E8058}" type="slidenum">
              <a:rPr lang="en-US" noProof="0" smtClean="0"/>
              <a:t>7</a:t>
            </a:fld>
            <a:endParaRPr lang="en-US" noProof="0" dirty="0"/>
          </a:p>
        </p:txBody>
      </p:sp>
    </p:spTree>
    <p:extLst>
      <p:ext uri="{BB962C8B-B14F-4D97-AF65-F5344CB8AC3E}">
        <p14:creationId xmlns:p14="http://schemas.microsoft.com/office/powerpoint/2010/main" val="679456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Artificial Intelligence (AI) has a wide range of tasks and applications across various domains. Here are some common tasks and application areas of AI:</a:t>
            </a:r>
          </a:p>
          <a:p>
            <a:r>
              <a:rPr lang="en-US" sz="1200" b="1" i="0" kern="1200" dirty="0">
                <a:solidFill>
                  <a:schemeClr val="tx1"/>
                </a:solidFill>
                <a:effectLst/>
                <a:latin typeface="+mn-lt"/>
                <a:ea typeface="+mn-ea"/>
                <a:cs typeface="+mn-cs"/>
              </a:rPr>
              <a:t>1. Natural Language Processing (NLP):</a:t>
            </a:r>
          </a:p>
          <a:p>
            <a:r>
              <a:rPr lang="en-US" sz="1200" b="1" i="0" kern="1200" dirty="0">
                <a:solidFill>
                  <a:schemeClr val="tx1"/>
                </a:solidFill>
                <a:effectLst/>
                <a:latin typeface="+mn-lt"/>
                <a:ea typeface="+mn-ea"/>
                <a:cs typeface="+mn-cs"/>
              </a:rPr>
              <a:t>Tasks:</a:t>
            </a:r>
            <a:endParaRPr lang="en-US" sz="1200" b="0" i="0" kern="1200" dirty="0">
              <a:solidFill>
                <a:schemeClr val="tx1"/>
              </a:solidFill>
              <a:effectLst/>
              <a:latin typeface="+mn-lt"/>
              <a:ea typeface="+mn-ea"/>
              <a:cs typeface="+mn-cs"/>
            </a:endParaRPr>
          </a:p>
          <a:p>
            <a:pPr lvl="1"/>
            <a:r>
              <a:rPr lang="en-US" sz="1200" b="1" i="0" kern="1200" dirty="0">
                <a:solidFill>
                  <a:schemeClr val="tx1"/>
                </a:solidFill>
                <a:effectLst/>
                <a:latin typeface="+mn-lt"/>
                <a:ea typeface="+mn-ea"/>
                <a:cs typeface="+mn-cs"/>
              </a:rPr>
              <a:t>Speech Recognition:</a:t>
            </a:r>
            <a:r>
              <a:rPr lang="en-US" sz="1200" b="0" i="0" kern="1200" dirty="0">
                <a:solidFill>
                  <a:schemeClr val="tx1"/>
                </a:solidFill>
                <a:effectLst/>
                <a:latin typeface="+mn-lt"/>
                <a:ea typeface="+mn-ea"/>
                <a:cs typeface="+mn-cs"/>
              </a:rPr>
              <a:t> Converting spoken language into written text.</a:t>
            </a:r>
          </a:p>
          <a:p>
            <a:pPr lvl="1"/>
            <a:r>
              <a:rPr lang="en-US" sz="1200" b="1" i="0" kern="1200" dirty="0">
                <a:solidFill>
                  <a:schemeClr val="tx1"/>
                </a:solidFill>
                <a:effectLst/>
                <a:latin typeface="+mn-lt"/>
                <a:ea typeface="+mn-ea"/>
                <a:cs typeface="+mn-cs"/>
              </a:rPr>
              <a:t>Text Generation:</a:t>
            </a:r>
            <a:r>
              <a:rPr lang="en-US" sz="1200" b="0" i="0" kern="1200" dirty="0">
                <a:solidFill>
                  <a:schemeClr val="tx1"/>
                </a:solidFill>
                <a:effectLst/>
                <a:latin typeface="+mn-lt"/>
                <a:ea typeface="+mn-ea"/>
                <a:cs typeface="+mn-cs"/>
              </a:rPr>
              <a:t> Creating human-like text based on input data.</a:t>
            </a:r>
          </a:p>
          <a:p>
            <a:pPr lvl="1"/>
            <a:r>
              <a:rPr lang="en-US" sz="1200" b="1" i="0" kern="1200" dirty="0">
                <a:solidFill>
                  <a:schemeClr val="tx1"/>
                </a:solidFill>
                <a:effectLst/>
                <a:latin typeface="+mn-lt"/>
                <a:ea typeface="+mn-ea"/>
                <a:cs typeface="+mn-cs"/>
              </a:rPr>
              <a:t>Sentiment Analysis:</a:t>
            </a:r>
            <a:r>
              <a:rPr lang="en-US" sz="1200" b="0" i="0" kern="1200" dirty="0">
                <a:solidFill>
                  <a:schemeClr val="tx1"/>
                </a:solidFill>
                <a:effectLst/>
                <a:latin typeface="+mn-lt"/>
                <a:ea typeface="+mn-ea"/>
                <a:cs typeface="+mn-cs"/>
              </a:rPr>
              <a:t> Determining the sentiment behind a piece of text (positive, negative, neutral).</a:t>
            </a:r>
          </a:p>
          <a:p>
            <a:r>
              <a:rPr lang="en-US" sz="1200" b="1" i="0" kern="1200" dirty="0">
                <a:solidFill>
                  <a:schemeClr val="tx1"/>
                </a:solidFill>
                <a:effectLst/>
                <a:latin typeface="+mn-lt"/>
                <a:ea typeface="+mn-ea"/>
                <a:cs typeface="+mn-cs"/>
              </a:rPr>
              <a:t>Applications:</a:t>
            </a:r>
            <a:endParaRPr lang="en-US" sz="1200" b="0" i="0" kern="1200" dirty="0">
              <a:solidFill>
                <a:schemeClr val="tx1"/>
              </a:solidFill>
              <a:effectLst/>
              <a:latin typeface="+mn-lt"/>
              <a:ea typeface="+mn-ea"/>
              <a:cs typeface="+mn-cs"/>
            </a:endParaRPr>
          </a:p>
          <a:p>
            <a:pPr lvl="1"/>
            <a:r>
              <a:rPr lang="en-US" sz="1200" b="0" i="0" kern="1200" dirty="0">
                <a:solidFill>
                  <a:schemeClr val="tx1"/>
                </a:solidFill>
                <a:effectLst/>
                <a:latin typeface="+mn-lt"/>
                <a:ea typeface="+mn-ea"/>
                <a:cs typeface="+mn-cs"/>
              </a:rPr>
              <a:t>Virtual Assistants (e.g., Siri, Alexa, Google Assistant).</a:t>
            </a:r>
          </a:p>
          <a:p>
            <a:pPr lvl="1"/>
            <a:r>
              <a:rPr lang="en-US" sz="1200" b="0" i="0" kern="1200" dirty="0">
                <a:solidFill>
                  <a:schemeClr val="tx1"/>
                </a:solidFill>
                <a:effectLst/>
                <a:latin typeface="+mn-lt"/>
                <a:ea typeface="+mn-ea"/>
                <a:cs typeface="+mn-cs"/>
              </a:rPr>
              <a:t>Chatbots for customer support.</a:t>
            </a:r>
          </a:p>
          <a:p>
            <a:pPr lvl="1"/>
            <a:r>
              <a:rPr lang="en-US" sz="1200" b="0" i="0" kern="1200" dirty="0">
                <a:solidFill>
                  <a:schemeClr val="tx1"/>
                </a:solidFill>
                <a:effectLst/>
                <a:latin typeface="+mn-lt"/>
                <a:ea typeface="+mn-ea"/>
                <a:cs typeface="+mn-cs"/>
              </a:rPr>
              <a:t>Language translation services.</a:t>
            </a:r>
          </a:p>
          <a:p>
            <a:r>
              <a:rPr lang="en-US" sz="1200" b="1" i="0" kern="1200" dirty="0">
                <a:solidFill>
                  <a:schemeClr val="tx1"/>
                </a:solidFill>
                <a:effectLst/>
                <a:latin typeface="+mn-lt"/>
                <a:ea typeface="+mn-ea"/>
                <a:cs typeface="+mn-cs"/>
              </a:rPr>
              <a:t>2. Computer Vision:</a:t>
            </a:r>
          </a:p>
          <a:p>
            <a:r>
              <a:rPr lang="en-US" sz="1200" b="1" i="0" kern="1200" dirty="0">
                <a:solidFill>
                  <a:schemeClr val="tx1"/>
                </a:solidFill>
                <a:effectLst/>
                <a:latin typeface="+mn-lt"/>
                <a:ea typeface="+mn-ea"/>
                <a:cs typeface="+mn-cs"/>
              </a:rPr>
              <a:t>Tasks:</a:t>
            </a:r>
            <a:endParaRPr lang="en-US" sz="1200" b="0" i="0" kern="1200" dirty="0">
              <a:solidFill>
                <a:schemeClr val="tx1"/>
              </a:solidFill>
              <a:effectLst/>
              <a:latin typeface="+mn-lt"/>
              <a:ea typeface="+mn-ea"/>
              <a:cs typeface="+mn-cs"/>
            </a:endParaRPr>
          </a:p>
          <a:p>
            <a:pPr lvl="1"/>
            <a:r>
              <a:rPr lang="en-US" sz="1200" b="1" i="0" kern="1200" dirty="0">
                <a:solidFill>
                  <a:schemeClr val="tx1"/>
                </a:solidFill>
                <a:effectLst/>
                <a:latin typeface="+mn-lt"/>
                <a:ea typeface="+mn-ea"/>
                <a:cs typeface="+mn-cs"/>
              </a:rPr>
              <a:t>Image Recognition:</a:t>
            </a:r>
            <a:r>
              <a:rPr lang="en-US" sz="1200" b="0" i="0" kern="1200" dirty="0">
                <a:solidFill>
                  <a:schemeClr val="tx1"/>
                </a:solidFill>
                <a:effectLst/>
                <a:latin typeface="+mn-lt"/>
                <a:ea typeface="+mn-ea"/>
                <a:cs typeface="+mn-cs"/>
              </a:rPr>
              <a:t> Identifying objects, people, or scenes in images.</a:t>
            </a:r>
          </a:p>
          <a:p>
            <a:pPr lvl="1"/>
            <a:r>
              <a:rPr lang="en-US" sz="1200" b="1" i="0" kern="1200" dirty="0">
                <a:solidFill>
                  <a:schemeClr val="tx1"/>
                </a:solidFill>
                <a:effectLst/>
                <a:latin typeface="+mn-lt"/>
                <a:ea typeface="+mn-ea"/>
                <a:cs typeface="+mn-cs"/>
              </a:rPr>
              <a:t>Object Detection:</a:t>
            </a:r>
            <a:r>
              <a:rPr lang="en-US" sz="1200" b="0" i="0" kern="1200" dirty="0">
                <a:solidFill>
                  <a:schemeClr val="tx1"/>
                </a:solidFill>
                <a:effectLst/>
                <a:latin typeface="+mn-lt"/>
                <a:ea typeface="+mn-ea"/>
                <a:cs typeface="+mn-cs"/>
              </a:rPr>
              <a:t> Locating and classifying objects within images or videos.</a:t>
            </a:r>
          </a:p>
          <a:p>
            <a:pPr lvl="1"/>
            <a:r>
              <a:rPr lang="en-US" sz="1200" b="1" i="0" kern="1200" dirty="0">
                <a:solidFill>
                  <a:schemeClr val="tx1"/>
                </a:solidFill>
                <a:effectLst/>
                <a:latin typeface="+mn-lt"/>
                <a:ea typeface="+mn-ea"/>
                <a:cs typeface="+mn-cs"/>
              </a:rPr>
              <a:t>Facial Recognition:</a:t>
            </a:r>
            <a:r>
              <a:rPr lang="en-US" sz="1200" b="0" i="0" kern="1200" dirty="0">
                <a:solidFill>
                  <a:schemeClr val="tx1"/>
                </a:solidFill>
                <a:effectLst/>
                <a:latin typeface="+mn-lt"/>
                <a:ea typeface="+mn-ea"/>
                <a:cs typeface="+mn-cs"/>
              </a:rPr>
              <a:t> Identifying and verifying individuals based on facial features.</a:t>
            </a:r>
          </a:p>
          <a:p>
            <a:r>
              <a:rPr lang="en-US" sz="1200" b="1" i="0" kern="1200" dirty="0">
                <a:solidFill>
                  <a:schemeClr val="tx1"/>
                </a:solidFill>
                <a:effectLst/>
                <a:latin typeface="+mn-lt"/>
                <a:ea typeface="+mn-ea"/>
                <a:cs typeface="+mn-cs"/>
              </a:rPr>
              <a:t>Applications:</a:t>
            </a:r>
            <a:endParaRPr lang="en-US" sz="1200" b="0" i="0" kern="1200" dirty="0">
              <a:solidFill>
                <a:schemeClr val="tx1"/>
              </a:solidFill>
              <a:effectLst/>
              <a:latin typeface="+mn-lt"/>
              <a:ea typeface="+mn-ea"/>
              <a:cs typeface="+mn-cs"/>
            </a:endParaRPr>
          </a:p>
          <a:p>
            <a:pPr lvl="1"/>
            <a:r>
              <a:rPr lang="en-US" sz="1200" b="0" i="0" kern="1200" dirty="0">
                <a:solidFill>
                  <a:schemeClr val="tx1"/>
                </a:solidFill>
                <a:effectLst/>
                <a:latin typeface="+mn-lt"/>
                <a:ea typeface="+mn-ea"/>
                <a:cs typeface="+mn-cs"/>
              </a:rPr>
              <a:t>Autonomous vehicles (e.g., self-driving cars).</a:t>
            </a:r>
          </a:p>
          <a:p>
            <a:pPr lvl="1"/>
            <a:r>
              <a:rPr lang="en-US" sz="1200" b="0" i="0" kern="1200" dirty="0">
                <a:solidFill>
                  <a:schemeClr val="tx1"/>
                </a:solidFill>
                <a:effectLst/>
                <a:latin typeface="+mn-lt"/>
                <a:ea typeface="+mn-ea"/>
                <a:cs typeface="+mn-cs"/>
              </a:rPr>
              <a:t>Surveillance systems.</a:t>
            </a:r>
          </a:p>
          <a:p>
            <a:pPr lvl="1"/>
            <a:r>
              <a:rPr lang="en-US" sz="1200" b="0" i="0" kern="1200" dirty="0">
                <a:solidFill>
                  <a:schemeClr val="tx1"/>
                </a:solidFill>
                <a:effectLst/>
                <a:latin typeface="+mn-lt"/>
                <a:ea typeface="+mn-ea"/>
                <a:cs typeface="+mn-cs"/>
              </a:rPr>
              <a:t>Medical image analysis.</a:t>
            </a:r>
          </a:p>
          <a:p>
            <a:r>
              <a:rPr lang="en-US" sz="1200" b="1" i="0" kern="1200" dirty="0">
                <a:solidFill>
                  <a:schemeClr val="tx1"/>
                </a:solidFill>
                <a:effectLst/>
                <a:latin typeface="+mn-lt"/>
                <a:ea typeface="+mn-ea"/>
                <a:cs typeface="+mn-cs"/>
              </a:rPr>
              <a:t>3. Machine Learning:</a:t>
            </a:r>
          </a:p>
          <a:p>
            <a:r>
              <a:rPr lang="en-US" sz="1200" b="1" i="0" kern="1200" dirty="0">
                <a:solidFill>
                  <a:schemeClr val="tx1"/>
                </a:solidFill>
                <a:effectLst/>
                <a:latin typeface="+mn-lt"/>
                <a:ea typeface="+mn-ea"/>
                <a:cs typeface="+mn-cs"/>
              </a:rPr>
              <a:t>Tasks:</a:t>
            </a:r>
            <a:endParaRPr lang="en-US" sz="1200" b="0" i="0" kern="1200" dirty="0">
              <a:solidFill>
                <a:schemeClr val="tx1"/>
              </a:solidFill>
              <a:effectLst/>
              <a:latin typeface="+mn-lt"/>
              <a:ea typeface="+mn-ea"/>
              <a:cs typeface="+mn-cs"/>
            </a:endParaRPr>
          </a:p>
          <a:p>
            <a:pPr lvl="1"/>
            <a:r>
              <a:rPr lang="en-US" sz="1200" b="1" i="0" kern="1200" dirty="0">
                <a:solidFill>
                  <a:schemeClr val="tx1"/>
                </a:solidFill>
                <a:effectLst/>
                <a:latin typeface="+mn-lt"/>
                <a:ea typeface="+mn-ea"/>
                <a:cs typeface="+mn-cs"/>
              </a:rPr>
              <a:t>Classification:</a:t>
            </a:r>
            <a:r>
              <a:rPr lang="en-US" sz="1200" b="0" i="0" kern="1200" dirty="0">
                <a:solidFill>
                  <a:schemeClr val="tx1"/>
                </a:solidFill>
                <a:effectLst/>
                <a:latin typeface="+mn-lt"/>
                <a:ea typeface="+mn-ea"/>
                <a:cs typeface="+mn-cs"/>
              </a:rPr>
              <a:t> Assigning labels to data based on patterns.</a:t>
            </a:r>
          </a:p>
          <a:p>
            <a:pPr lvl="1"/>
            <a:r>
              <a:rPr lang="en-US" sz="1200" b="1" i="0" kern="1200" dirty="0">
                <a:solidFill>
                  <a:schemeClr val="tx1"/>
                </a:solidFill>
                <a:effectLst/>
                <a:latin typeface="+mn-lt"/>
                <a:ea typeface="+mn-ea"/>
                <a:cs typeface="+mn-cs"/>
              </a:rPr>
              <a:t>Regression:</a:t>
            </a:r>
            <a:r>
              <a:rPr lang="en-US" sz="1200" b="0" i="0" kern="1200" dirty="0">
                <a:solidFill>
                  <a:schemeClr val="tx1"/>
                </a:solidFill>
                <a:effectLst/>
                <a:latin typeface="+mn-lt"/>
                <a:ea typeface="+mn-ea"/>
                <a:cs typeface="+mn-cs"/>
              </a:rPr>
              <a:t> Predicting numerical values based on input data.</a:t>
            </a:r>
          </a:p>
          <a:p>
            <a:pPr lvl="1"/>
            <a:r>
              <a:rPr lang="en-US" sz="1200" b="1" i="0" kern="1200" dirty="0">
                <a:solidFill>
                  <a:schemeClr val="tx1"/>
                </a:solidFill>
                <a:effectLst/>
                <a:latin typeface="+mn-lt"/>
                <a:ea typeface="+mn-ea"/>
                <a:cs typeface="+mn-cs"/>
              </a:rPr>
              <a:t>Clustering:</a:t>
            </a:r>
            <a:r>
              <a:rPr lang="en-US" sz="1200" b="0" i="0" kern="1200" dirty="0">
                <a:solidFill>
                  <a:schemeClr val="tx1"/>
                </a:solidFill>
                <a:effectLst/>
                <a:latin typeface="+mn-lt"/>
                <a:ea typeface="+mn-ea"/>
                <a:cs typeface="+mn-cs"/>
              </a:rPr>
              <a:t> Grouping similar data points together.</a:t>
            </a:r>
          </a:p>
          <a:p>
            <a:r>
              <a:rPr lang="en-US" sz="1200" b="1" i="0" kern="1200" dirty="0">
                <a:solidFill>
                  <a:schemeClr val="tx1"/>
                </a:solidFill>
                <a:effectLst/>
                <a:latin typeface="+mn-lt"/>
                <a:ea typeface="+mn-ea"/>
                <a:cs typeface="+mn-cs"/>
              </a:rPr>
              <a:t>Applications:</a:t>
            </a:r>
            <a:endParaRPr lang="en-US" sz="1200" b="0" i="0" kern="1200" dirty="0">
              <a:solidFill>
                <a:schemeClr val="tx1"/>
              </a:solidFill>
              <a:effectLst/>
              <a:latin typeface="+mn-lt"/>
              <a:ea typeface="+mn-ea"/>
              <a:cs typeface="+mn-cs"/>
            </a:endParaRPr>
          </a:p>
          <a:p>
            <a:pPr lvl="1"/>
            <a:r>
              <a:rPr lang="en-US" sz="1200" b="0" i="0" kern="1200" dirty="0">
                <a:solidFill>
                  <a:schemeClr val="tx1"/>
                </a:solidFill>
                <a:effectLst/>
                <a:latin typeface="+mn-lt"/>
                <a:ea typeface="+mn-ea"/>
                <a:cs typeface="+mn-cs"/>
              </a:rPr>
              <a:t>Predictive maintenance in manufacturing.</a:t>
            </a:r>
          </a:p>
          <a:p>
            <a:pPr lvl="1"/>
            <a:r>
              <a:rPr lang="en-US" sz="1200" b="0" i="0" kern="1200" dirty="0">
                <a:solidFill>
                  <a:schemeClr val="tx1"/>
                </a:solidFill>
                <a:effectLst/>
                <a:latin typeface="+mn-lt"/>
                <a:ea typeface="+mn-ea"/>
                <a:cs typeface="+mn-cs"/>
              </a:rPr>
              <a:t>Fraud detection in finance.</a:t>
            </a:r>
          </a:p>
          <a:p>
            <a:pPr lvl="1"/>
            <a:r>
              <a:rPr lang="en-US" sz="1200" b="0" i="0" kern="1200" dirty="0">
                <a:solidFill>
                  <a:schemeClr val="tx1"/>
                </a:solidFill>
                <a:effectLst/>
                <a:latin typeface="+mn-lt"/>
                <a:ea typeface="+mn-ea"/>
                <a:cs typeface="+mn-cs"/>
              </a:rPr>
              <a:t>Recommendation systems in e-commerce.</a:t>
            </a:r>
          </a:p>
          <a:p>
            <a:r>
              <a:rPr lang="en-US" sz="1200" b="1" i="0" kern="1200" dirty="0">
                <a:solidFill>
                  <a:schemeClr val="tx1"/>
                </a:solidFill>
                <a:effectLst/>
                <a:latin typeface="+mn-lt"/>
                <a:ea typeface="+mn-ea"/>
                <a:cs typeface="+mn-cs"/>
              </a:rPr>
              <a:t>4. Robotics:</a:t>
            </a:r>
          </a:p>
          <a:p>
            <a:r>
              <a:rPr lang="en-US" sz="1200" b="1" i="0" kern="1200" dirty="0">
                <a:solidFill>
                  <a:schemeClr val="tx1"/>
                </a:solidFill>
                <a:effectLst/>
                <a:latin typeface="+mn-lt"/>
                <a:ea typeface="+mn-ea"/>
                <a:cs typeface="+mn-cs"/>
              </a:rPr>
              <a:t>Tasks:</a:t>
            </a:r>
            <a:endParaRPr lang="en-US" sz="1200" b="0" i="0" kern="1200" dirty="0">
              <a:solidFill>
                <a:schemeClr val="tx1"/>
              </a:solidFill>
              <a:effectLst/>
              <a:latin typeface="+mn-lt"/>
              <a:ea typeface="+mn-ea"/>
              <a:cs typeface="+mn-cs"/>
            </a:endParaRPr>
          </a:p>
          <a:p>
            <a:pPr lvl="1"/>
            <a:r>
              <a:rPr lang="en-US" sz="1200" b="1" i="0" kern="1200" dirty="0">
                <a:solidFill>
                  <a:schemeClr val="tx1"/>
                </a:solidFill>
                <a:effectLst/>
                <a:latin typeface="+mn-lt"/>
                <a:ea typeface="+mn-ea"/>
                <a:cs typeface="+mn-cs"/>
              </a:rPr>
              <a:t>Motion Planning:</a:t>
            </a:r>
            <a:r>
              <a:rPr lang="en-US" sz="1200" b="0" i="0" kern="1200" dirty="0">
                <a:solidFill>
                  <a:schemeClr val="tx1"/>
                </a:solidFill>
                <a:effectLst/>
                <a:latin typeface="+mn-lt"/>
                <a:ea typeface="+mn-ea"/>
                <a:cs typeface="+mn-cs"/>
              </a:rPr>
              <a:t> Planning the movements of robots in various environments.</a:t>
            </a:r>
          </a:p>
          <a:p>
            <a:pPr lvl="1"/>
            <a:r>
              <a:rPr lang="en-US" sz="1200" b="1" i="0" kern="1200" dirty="0">
                <a:solidFill>
                  <a:schemeClr val="tx1"/>
                </a:solidFill>
                <a:effectLst/>
                <a:latin typeface="+mn-lt"/>
                <a:ea typeface="+mn-ea"/>
                <a:cs typeface="+mn-cs"/>
              </a:rPr>
              <a:t>Object Manipulation:</a:t>
            </a:r>
            <a:r>
              <a:rPr lang="en-US" sz="1200" b="0" i="0" kern="1200" dirty="0">
                <a:solidFill>
                  <a:schemeClr val="tx1"/>
                </a:solidFill>
                <a:effectLst/>
                <a:latin typeface="+mn-lt"/>
                <a:ea typeface="+mn-ea"/>
                <a:cs typeface="+mn-cs"/>
              </a:rPr>
              <a:t> Grasping and manipulating objects.</a:t>
            </a:r>
          </a:p>
          <a:p>
            <a:pPr lvl="1"/>
            <a:r>
              <a:rPr lang="en-US" sz="1200" b="1" i="0" kern="1200" dirty="0">
                <a:solidFill>
                  <a:schemeClr val="tx1"/>
                </a:solidFill>
                <a:effectLst/>
                <a:latin typeface="+mn-lt"/>
                <a:ea typeface="+mn-ea"/>
                <a:cs typeface="+mn-cs"/>
              </a:rPr>
              <a:t>Autonomous Navigation:</a:t>
            </a:r>
            <a:r>
              <a:rPr lang="en-US" sz="1200" b="0" i="0" kern="1200" dirty="0">
                <a:solidFill>
                  <a:schemeClr val="tx1"/>
                </a:solidFill>
                <a:effectLst/>
                <a:latin typeface="+mn-lt"/>
                <a:ea typeface="+mn-ea"/>
                <a:cs typeface="+mn-cs"/>
              </a:rPr>
              <a:t> Navigating in unknown or dynamic environments.</a:t>
            </a:r>
          </a:p>
          <a:p>
            <a:r>
              <a:rPr lang="en-US" sz="1200" b="1" i="0" kern="1200" dirty="0">
                <a:solidFill>
                  <a:schemeClr val="tx1"/>
                </a:solidFill>
                <a:effectLst/>
                <a:latin typeface="+mn-lt"/>
                <a:ea typeface="+mn-ea"/>
                <a:cs typeface="+mn-cs"/>
              </a:rPr>
              <a:t>Applications:</a:t>
            </a:r>
            <a:endParaRPr lang="en-US" sz="1200" b="0" i="0" kern="1200" dirty="0">
              <a:solidFill>
                <a:schemeClr val="tx1"/>
              </a:solidFill>
              <a:effectLst/>
              <a:latin typeface="+mn-lt"/>
              <a:ea typeface="+mn-ea"/>
              <a:cs typeface="+mn-cs"/>
            </a:endParaRPr>
          </a:p>
          <a:p>
            <a:pPr lvl="1"/>
            <a:r>
              <a:rPr lang="en-US" sz="1200" b="0" i="0" kern="1200" dirty="0">
                <a:solidFill>
                  <a:schemeClr val="tx1"/>
                </a:solidFill>
                <a:effectLst/>
                <a:latin typeface="+mn-lt"/>
                <a:ea typeface="+mn-ea"/>
                <a:cs typeface="+mn-cs"/>
              </a:rPr>
              <a:t>Industrial automation.</a:t>
            </a:r>
          </a:p>
          <a:p>
            <a:pPr lvl="1"/>
            <a:r>
              <a:rPr lang="en-US" sz="1200" b="0" i="0" kern="1200" dirty="0">
                <a:solidFill>
                  <a:schemeClr val="tx1"/>
                </a:solidFill>
                <a:effectLst/>
                <a:latin typeface="+mn-lt"/>
                <a:ea typeface="+mn-ea"/>
                <a:cs typeface="+mn-cs"/>
              </a:rPr>
              <a:t>Surgical robots.</a:t>
            </a:r>
          </a:p>
          <a:p>
            <a:pPr lvl="1"/>
            <a:r>
              <a:rPr lang="en-US" sz="1200" b="0" i="0" kern="1200" dirty="0">
                <a:solidFill>
                  <a:schemeClr val="tx1"/>
                </a:solidFill>
                <a:effectLst/>
                <a:latin typeface="+mn-lt"/>
                <a:ea typeface="+mn-ea"/>
                <a:cs typeface="+mn-cs"/>
              </a:rPr>
              <a:t>Unmanned aerial vehicles (UAVs).</a:t>
            </a:r>
          </a:p>
          <a:p>
            <a:r>
              <a:rPr lang="en-US" sz="1200" b="1" i="0" kern="1200" dirty="0">
                <a:solidFill>
                  <a:schemeClr val="tx1"/>
                </a:solidFill>
                <a:effectLst/>
                <a:latin typeface="+mn-lt"/>
                <a:ea typeface="+mn-ea"/>
                <a:cs typeface="+mn-cs"/>
              </a:rPr>
              <a:t>5. Expert Systems:</a:t>
            </a:r>
          </a:p>
          <a:p>
            <a:r>
              <a:rPr lang="en-US" sz="1200" b="1" i="0" kern="1200" dirty="0">
                <a:solidFill>
                  <a:schemeClr val="tx1"/>
                </a:solidFill>
                <a:effectLst/>
                <a:latin typeface="+mn-lt"/>
                <a:ea typeface="+mn-ea"/>
                <a:cs typeface="+mn-cs"/>
              </a:rPr>
              <a:t>Tasks:</a:t>
            </a:r>
            <a:endParaRPr lang="en-US" sz="1200" b="0" i="0" kern="1200" dirty="0">
              <a:solidFill>
                <a:schemeClr val="tx1"/>
              </a:solidFill>
              <a:effectLst/>
              <a:latin typeface="+mn-lt"/>
              <a:ea typeface="+mn-ea"/>
              <a:cs typeface="+mn-cs"/>
            </a:endParaRPr>
          </a:p>
          <a:p>
            <a:pPr lvl="1"/>
            <a:r>
              <a:rPr lang="en-US" sz="1200" b="1" i="0" kern="1200" dirty="0">
                <a:solidFill>
                  <a:schemeClr val="tx1"/>
                </a:solidFill>
                <a:effectLst/>
                <a:latin typeface="+mn-lt"/>
                <a:ea typeface="+mn-ea"/>
                <a:cs typeface="+mn-cs"/>
              </a:rPr>
              <a:t>Knowledge Representation:</a:t>
            </a:r>
            <a:r>
              <a:rPr lang="en-US" sz="1200" b="0" i="0" kern="1200" dirty="0">
                <a:solidFill>
                  <a:schemeClr val="tx1"/>
                </a:solidFill>
                <a:effectLst/>
                <a:latin typeface="+mn-lt"/>
                <a:ea typeface="+mn-ea"/>
                <a:cs typeface="+mn-cs"/>
              </a:rPr>
              <a:t> Representing information about the world.</a:t>
            </a:r>
          </a:p>
          <a:p>
            <a:pPr lvl="1"/>
            <a:r>
              <a:rPr lang="en-US" sz="1200" b="1" i="0" kern="1200" dirty="0">
                <a:solidFill>
                  <a:schemeClr val="tx1"/>
                </a:solidFill>
                <a:effectLst/>
                <a:latin typeface="+mn-lt"/>
                <a:ea typeface="+mn-ea"/>
                <a:cs typeface="+mn-cs"/>
              </a:rPr>
              <a:t>Inference:</a:t>
            </a:r>
            <a:r>
              <a:rPr lang="en-US" sz="1200" b="0" i="0" kern="1200" dirty="0">
                <a:solidFill>
                  <a:schemeClr val="tx1"/>
                </a:solidFill>
                <a:effectLst/>
                <a:latin typeface="+mn-lt"/>
                <a:ea typeface="+mn-ea"/>
                <a:cs typeface="+mn-cs"/>
              </a:rPr>
              <a:t> Drawing logical conclusions based on available information.</a:t>
            </a:r>
          </a:p>
          <a:p>
            <a:r>
              <a:rPr lang="en-US" sz="1200" b="1" i="0" kern="1200" dirty="0">
                <a:solidFill>
                  <a:schemeClr val="tx1"/>
                </a:solidFill>
                <a:effectLst/>
                <a:latin typeface="+mn-lt"/>
                <a:ea typeface="+mn-ea"/>
                <a:cs typeface="+mn-cs"/>
              </a:rPr>
              <a:t>Applications:</a:t>
            </a:r>
            <a:endParaRPr lang="en-US" sz="1200" b="0" i="0" kern="1200" dirty="0">
              <a:solidFill>
                <a:schemeClr val="tx1"/>
              </a:solidFill>
              <a:effectLst/>
              <a:latin typeface="+mn-lt"/>
              <a:ea typeface="+mn-ea"/>
              <a:cs typeface="+mn-cs"/>
            </a:endParaRPr>
          </a:p>
          <a:p>
            <a:pPr lvl="1"/>
            <a:r>
              <a:rPr lang="en-US" sz="1200" b="0" i="0" kern="1200" dirty="0">
                <a:solidFill>
                  <a:schemeClr val="tx1"/>
                </a:solidFill>
                <a:effectLst/>
                <a:latin typeface="+mn-lt"/>
                <a:ea typeface="+mn-ea"/>
                <a:cs typeface="+mn-cs"/>
              </a:rPr>
              <a:t>Medical diagnosis.</a:t>
            </a:r>
          </a:p>
          <a:p>
            <a:pPr lvl="1"/>
            <a:r>
              <a:rPr lang="en-US" sz="1200" b="0" i="0" kern="1200" dirty="0">
                <a:solidFill>
                  <a:schemeClr val="tx1"/>
                </a:solidFill>
                <a:effectLst/>
                <a:latin typeface="+mn-lt"/>
                <a:ea typeface="+mn-ea"/>
                <a:cs typeface="+mn-cs"/>
              </a:rPr>
              <a:t>Financial decision-making.</a:t>
            </a:r>
          </a:p>
          <a:p>
            <a:pPr lvl="1"/>
            <a:r>
              <a:rPr lang="en-US" sz="1200" b="0" i="0" kern="1200" dirty="0">
                <a:solidFill>
                  <a:schemeClr val="tx1"/>
                </a:solidFill>
                <a:effectLst/>
                <a:latin typeface="+mn-lt"/>
                <a:ea typeface="+mn-ea"/>
                <a:cs typeface="+mn-cs"/>
              </a:rPr>
              <a:t>Troubleshooting in technical systems.</a:t>
            </a:r>
          </a:p>
          <a:p>
            <a:r>
              <a:rPr lang="en-US" sz="1200" b="1" i="0" kern="1200" dirty="0">
                <a:solidFill>
                  <a:schemeClr val="tx1"/>
                </a:solidFill>
                <a:effectLst/>
                <a:latin typeface="+mn-lt"/>
                <a:ea typeface="+mn-ea"/>
                <a:cs typeface="+mn-cs"/>
              </a:rPr>
              <a:t>6. Reinforcement Learning:</a:t>
            </a:r>
          </a:p>
          <a:p>
            <a:r>
              <a:rPr lang="en-US" sz="1200" b="1" i="0" kern="1200" dirty="0">
                <a:solidFill>
                  <a:schemeClr val="tx1"/>
                </a:solidFill>
                <a:effectLst/>
                <a:latin typeface="+mn-lt"/>
                <a:ea typeface="+mn-ea"/>
                <a:cs typeface="+mn-cs"/>
              </a:rPr>
              <a:t>Tasks:</a:t>
            </a:r>
            <a:endParaRPr lang="en-US" sz="1200" b="0" i="0" kern="1200" dirty="0">
              <a:solidFill>
                <a:schemeClr val="tx1"/>
              </a:solidFill>
              <a:effectLst/>
              <a:latin typeface="+mn-lt"/>
              <a:ea typeface="+mn-ea"/>
              <a:cs typeface="+mn-cs"/>
            </a:endParaRPr>
          </a:p>
          <a:p>
            <a:pPr lvl="1"/>
            <a:r>
              <a:rPr lang="en-US" sz="1200" b="1" i="0" kern="1200" dirty="0">
                <a:solidFill>
                  <a:schemeClr val="tx1"/>
                </a:solidFill>
                <a:effectLst/>
                <a:latin typeface="+mn-lt"/>
                <a:ea typeface="+mn-ea"/>
                <a:cs typeface="+mn-cs"/>
              </a:rPr>
              <a:t>Decision Making:</a:t>
            </a:r>
            <a:r>
              <a:rPr lang="en-US" sz="1200" b="0" i="0" kern="1200" dirty="0">
                <a:solidFill>
                  <a:schemeClr val="tx1"/>
                </a:solidFill>
                <a:effectLst/>
                <a:latin typeface="+mn-lt"/>
                <a:ea typeface="+mn-ea"/>
                <a:cs typeface="+mn-cs"/>
              </a:rPr>
              <a:t> Making a sequence of decisions to achieve a goal.</a:t>
            </a:r>
          </a:p>
          <a:p>
            <a:pPr lvl="1"/>
            <a:r>
              <a:rPr lang="en-US" sz="1200" b="1" i="0" kern="1200" dirty="0">
                <a:solidFill>
                  <a:schemeClr val="tx1"/>
                </a:solidFill>
                <a:effectLst/>
                <a:latin typeface="+mn-lt"/>
                <a:ea typeface="+mn-ea"/>
                <a:cs typeface="+mn-cs"/>
              </a:rPr>
              <a:t>Game Playing:</a:t>
            </a:r>
            <a:r>
              <a:rPr lang="en-US" sz="1200" b="0" i="0" kern="1200" dirty="0">
                <a:solidFill>
                  <a:schemeClr val="tx1"/>
                </a:solidFill>
                <a:effectLst/>
                <a:latin typeface="+mn-lt"/>
                <a:ea typeface="+mn-ea"/>
                <a:cs typeface="+mn-cs"/>
              </a:rPr>
              <a:t> Learning to play and excel in games.</a:t>
            </a:r>
          </a:p>
          <a:p>
            <a:r>
              <a:rPr lang="en-US" sz="1200" b="1" i="0" kern="1200" dirty="0">
                <a:solidFill>
                  <a:schemeClr val="tx1"/>
                </a:solidFill>
                <a:effectLst/>
                <a:latin typeface="+mn-lt"/>
                <a:ea typeface="+mn-ea"/>
                <a:cs typeface="+mn-cs"/>
              </a:rPr>
              <a:t>Applications:</a:t>
            </a:r>
            <a:endParaRPr lang="en-US" sz="1200" b="0" i="0" kern="1200" dirty="0">
              <a:solidFill>
                <a:schemeClr val="tx1"/>
              </a:solidFill>
              <a:effectLst/>
              <a:latin typeface="+mn-lt"/>
              <a:ea typeface="+mn-ea"/>
              <a:cs typeface="+mn-cs"/>
            </a:endParaRPr>
          </a:p>
          <a:p>
            <a:pPr lvl="1"/>
            <a:r>
              <a:rPr lang="en-US" sz="1200" b="0" i="0" kern="1200" dirty="0">
                <a:solidFill>
                  <a:schemeClr val="tx1"/>
                </a:solidFill>
                <a:effectLst/>
                <a:latin typeface="+mn-lt"/>
                <a:ea typeface="+mn-ea"/>
                <a:cs typeface="+mn-cs"/>
              </a:rPr>
              <a:t>Game-playing agents (e.g., AlphaGo).</a:t>
            </a:r>
          </a:p>
          <a:p>
            <a:pPr lvl="1"/>
            <a:r>
              <a:rPr lang="en-US" sz="1200" b="0" i="0" kern="1200" dirty="0">
                <a:solidFill>
                  <a:schemeClr val="tx1"/>
                </a:solidFill>
                <a:effectLst/>
                <a:latin typeface="+mn-lt"/>
                <a:ea typeface="+mn-ea"/>
                <a:cs typeface="+mn-cs"/>
              </a:rPr>
              <a:t>Robotics control.</a:t>
            </a:r>
          </a:p>
          <a:p>
            <a:r>
              <a:rPr lang="en-US" sz="1200" b="1" i="0" kern="1200" dirty="0">
                <a:solidFill>
                  <a:schemeClr val="tx1"/>
                </a:solidFill>
                <a:effectLst/>
                <a:latin typeface="+mn-lt"/>
                <a:ea typeface="+mn-ea"/>
                <a:cs typeface="+mn-cs"/>
              </a:rPr>
              <a:t>7. AI in Healthcare:</a:t>
            </a:r>
          </a:p>
          <a:p>
            <a:r>
              <a:rPr lang="en-US" sz="1200" b="1" i="0" kern="1200" dirty="0">
                <a:solidFill>
                  <a:schemeClr val="tx1"/>
                </a:solidFill>
                <a:effectLst/>
                <a:latin typeface="+mn-lt"/>
                <a:ea typeface="+mn-ea"/>
                <a:cs typeface="+mn-cs"/>
              </a:rPr>
              <a:t>Tasks:</a:t>
            </a:r>
            <a:endParaRPr lang="en-US" sz="1200" b="0" i="0" kern="1200" dirty="0">
              <a:solidFill>
                <a:schemeClr val="tx1"/>
              </a:solidFill>
              <a:effectLst/>
              <a:latin typeface="+mn-lt"/>
              <a:ea typeface="+mn-ea"/>
              <a:cs typeface="+mn-cs"/>
            </a:endParaRPr>
          </a:p>
          <a:p>
            <a:pPr lvl="1"/>
            <a:r>
              <a:rPr lang="en-US" sz="1200" b="1" i="0" kern="1200" dirty="0">
                <a:solidFill>
                  <a:schemeClr val="tx1"/>
                </a:solidFill>
                <a:effectLst/>
                <a:latin typeface="+mn-lt"/>
                <a:ea typeface="+mn-ea"/>
                <a:cs typeface="+mn-cs"/>
              </a:rPr>
              <a:t>Diagnosis:</a:t>
            </a:r>
            <a:r>
              <a:rPr lang="en-US" sz="1200" b="0" i="0" kern="1200" dirty="0">
                <a:solidFill>
                  <a:schemeClr val="tx1"/>
                </a:solidFill>
                <a:effectLst/>
                <a:latin typeface="+mn-lt"/>
                <a:ea typeface="+mn-ea"/>
                <a:cs typeface="+mn-cs"/>
              </a:rPr>
              <a:t> Identifying diseases based on symptoms and medical data.</a:t>
            </a:r>
          </a:p>
          <a:p>
            <a:pPr lvl="1"/>
            <a:r>
              <a:rPr lang="en-US" sz="1200" b="1" i="0" kern="1200" dirty="0">
                <a:solidFill>
                  <a:schemeClr val="tx1"/>
                </a:solidFill>
                <a:effectLst/>
                <a:latin typeface="+mn-lt"/>
                <a:ea typeface="+mn-ea"/>
                <a:cs typeface="+mn-cs"/>
              </a:rPr>
              <a:t>Drug Discovery:</a:t>
            </a:r>
            <a:r>
              <a:rPr lang="en-US" sz="1200" b="0" i="0" kern="1200" dirty="0">
                <a:solidFill>
                  <a:schemeClr val="tx1"/>
                </a:solidFill>
                <a:effectLst/>
                <a:latin typeface="+mn-lt"/>
                <a:ea typeface="+mn-ea"/>
                <a:cs typeface="+mn-cs"/>
              </a:rPr>
              <a:t> Analyzing biological data to discover new drugs.</a:t>
            </a:r>
          </a:p>
          <a:p>
            <a:r>
              <a:rPr lang="en-US" sz="1200" b="1" i="0" kern="1200" dirty="0">
                <a:solidFill>
                  <a:schemeClr val="tx1"/>
                </a:solidFill>
                <a:effectLst/>
                <a:latin typeface="+mn-lt"/>
                <a:ea typeface="+mn-ea"/>
                <a:cs typeface="+mn-cs"/>
              </a:rPr>
              <a:t>Applications:</a:t>
            </a:r>
            <a:endParaRPr lang="en-US" sz="1200" b="0" i="0" kern="1200" dirty="0">
              <a:solidFill>
                <a:schemeClr val="tx1"/>
              </a:solidFill>
              <a:effectLst/>
              <a:latin typeface="+mn-lt"/>
              <a:ea typeface="+mn-ea"/>
              <a:cs typeface="+mn-cs"/>
            </a:endParaRPr>
          </a:p>
          <a:p>
            <a:pPr lvl="1"/>
            <a:r>
              <a:rPr lang="en-US" sz="1200" b="0" i="0" kern="1200" dirty="0">
                <a:solidFill>
                  <a:schemeClr val="tx1"/>
                </a:solidFill>
                <a:effectLst/>
                <a:latin typeface="+mn-lt"/>
                <a:ea typeface="+mn-ea"/>
                <a:cs typeface="+mn-cs"/>
              </a:rPr>
              <a:t>Personalized medicine.</a:t>
            </a:r>
          </a:p>
          <a:p>
            <a:pPr lvl="1"/>
            <a:r>
              <a:rPr lang="en-US" sz="1200" b="0" i="0" kern="1200" dirty="0">
                <a:solidFill>
                  <a:schemeClr val="tx1"/>
                </a:solidFill>
                <a:effectLst/>
                <a:latin typeface="+mn-lt"/>
                <a:ea typeface="+mn-ea"/>
                <a:cs typeface="+mn-cs"/>
              </a:rPr>
              <a:t>Medical image analysis.</a:t>
            </a:r>
          </a:p>
          <a:p>
            <a:r>
              <a:rPr lang="en-US" sz="1200" b="1" i="0" kern="1200" dirty="0">
                <a:solidFill>
                  <a:schemeClr val="tx1"/>
                </a:solidFill>
                <a:effectLst/>
                <a:latin typeface="+mn-lt"/>
                <a:ea typeface="+mn-ea"/>
                <a:cs typeface="+mn-cs"/>
              </a:rPr>
              <a:t>8. AI in Finance:</a:t>
            </a:r>
          </a:p>
          <a:p>
            <a:r>
              <a:rPr lang="en-US" sz="1200" b="1" i="0" kern="1200" dirty="0">
                <a:solidFill>
                  <a:schemeClr val="tx1"/>
                </a:solidFill>
                <a:effectLst/>
                <a:latin typeface="+mn-lt"/>
                <a:ea typeface="+mn-ea"/>
                <a:cs typeface="+mn-cs"/>
              </a:rPr>
              <a:t>Tasks:</a:t>
            </a:r>
            <a:endParaRPr lang="en-US" sz="1200" b="0" i="0" kern="1200" dirty="0">
              <a:solidFill>
                <a:schemeClr val="tx1"/>
              </a:solidFill>
              <a:effectLst/>
              <a:latin typeface="+mn-lt"/>
              <a:ea typeface="+mn-ea"/>
              <a:cs typeface="+mn-cs"/>
            </a:endParaRPr>
          </a:p>
          <a:p>
            <a:pPr lvl="1"/>
            <a:r>
              <a:rPr lang="en-US" sz="1200" b="1" i="0" kern="1200" dirty="0">
                <a:solidFill>
                  <a:schemeClr val="tx1"/>
                </a:solidFill>
                <a:effectLst/>
                <a:latin typeface="+mn-lt"/>
                <a:ea typeface="+mn-ea"/>
                <a:cs typeface="+mn-cs"/>
              </a:rPr>
              <a:t>Algorithmic Trading:</a:t>
            </a:r>
            <a:r>
              <a:rPr lang="en-US" sz="1200" b="0" i="0" kern="1200" dirty="0">
                <a:solidFill>
                  <a:schemeClr val="tx1"/>
                </a:solidFill>
                <a:effectLst/>
                <a:latin typeface="+mn-lt"/>
                <a:ea typeface="+mn-ea"/>
                <a:cs typeface="+mn-cs"/>
              </a:rPr>
              <a:t> Using AI to make trading decisions.</a:t>
            </a:r>
          </a:p>
          <a:p>
            <a:pPr lvl="1"/>
            <a:r>
              <a:rPr lang="en-US" sz="1200" b="1" i="0" kern="1200" dirty="0">
                <a:solidFill>
                  <a:schemeClr val="tx1"/>
                </a:solidFill>
                <a:effectLst/>
                <a:latin typeface="+mn-lt"/>
                <a:ea typeface="+mn-ea"/>
                <a:cs typeface="+mn-cs"/>
              </a:rPr>
              <a:t>Credit Scoring:</a:t>
            </a:r>
            <a:r>
              <a:rPr lang="en-US" sz="1200" b="0" i="0" kern="1200" dirty="0">
                <a:solidFill>
                  <a:schemeClr val="tx1"/>
                </a:solidFill>
                <a:effectLst/>
                <a:latin typeface="+mn-lt"/>
                <a:ea typeface="+mn-ea"/>
                <a:cs typeface="+mn-cs"/>
              </a:rPr>
              <a:t> Assessing the creditworthiness of individuals.</a:t>
            </a:r>
          </a:p>
          <a:p>
            <a:r>
              <a:rPr lang="en-US" sz="1200" b="1" i="0" kern="1200" dirty="0">
                <a:solidFill>
                  <a:schemeClr val="tx1"/>
                </a:solidFill>
                <a:effectLst/>
                <a:latin typeface="+mn-lt"/>
                <a:ea typeface="+mn-ea"/>
                <a:cs typeface="+mn-cs"/>
              </a:rPr>
              <a:t>Applications:</a:t>
            </a:r>
            <a:endParaRPr lang="en-US" sz="1200" b="0" i="0" kern="1200" dirty="0">
              <a:solidFill>
                <a:schemeClr val="tx1"/>
              </a:solidFill>
              <a:effectLst/>
              <a:latin typeface="+mn-lt"/>
              <a:ea typeface="+mn-ea"/>
              <a:cs typeface="+mn-cs"/>
            </a:endParaRPr>
          </a:p>
          <a:p>
            <a:pPr lvl="1"/>
            <a:r>
              <a:rPr lang="en-US" sz="1200" b="0" i="0" kern="1200" dirty="0">
                <a:solidFill>
                  <a:schemeClr val="tx1"/>
                </a:solidFill>
                <a:effectLst/>
                <a:latin typeface="+mn-lt"/>
                <a:ea typeface="+mn-ea"/>
                <a:cs typeface="+mn-cs"/>
              </a:rPr>
              <a:t>Risk management.</a:t>
            </a:r>
          </a:p>
          <a:p>
            <a:pPr lvl="1"/>
            <a:r>
              <a:rPr lang="en-US" sz="1200" b="0" i="0" kern="1200" dirty="0">
                <a:solidFill>
                  <a:schemeClr val="tx1"/>
                </a:solidFill>
                <a:effectLst/>
                <a:latin typeface="+mn-lt"/>
                <a:ea typeface="+mn-ea"/>
                <a:cs typeface="+mn-cs"/>
              </a:rPr>
              <a:t>Fraud detection.</a:t>
            </a:r>
          </a:p>
          <a:p>
            <a:r>
              <a:rPr lang="en-US" sz="1200" b="1" i="0" kern="1200" dirty="0">
                <a:solidFill>
                  <a:schemeClr val="tx1"/>
                </a:solidFill>
                <a:effectLst/>
                <a:latin typeface="+mn-lt"/>
                <a:ea typeface="+mn-ea"/>
                <a:cs typeface="+mn-cs"/>
              </a:rPr>
              <a:t>9. AI in Education:</a:t>
            </a:r>
          </a:p>
          <a:p>
            <a:r>
              <a:rPr lang="en-US" sz="1200" b="1" i="0" kern="1200" dirty="0">
                <a:solidFill>
                  <a:schemeClr val="tx1"/>
                </a:solidFill>
                <a:effectLst/>
                <a:latin typeface="+mn-lt"/>
                <a:ea typeface="+mn-ea"/>
                <a:cs typeface="+mn-cs"/>
              </a:rPr>
              <a:t>Tasks:</a:t>
            </a:r>
            <a:endParaRPr lang="en-US" sz="1200" b="0" i="0" kern="1200" dirty="0">
              <a:solidFill>
                <a:schemeClr val="tx1"/>
              </a:solidFill>
              <a:effectLst/>
              <a:latin typeface="+mn-lt"/>
              <a:ea typeface="+mn-ea"/>
              <a:cs typeface="+mn-cs"/>
            </a:endParaRPr>
          </a:p>
          <a:p>
            <a:pPr lvl="1"/>
            <a:r>
              <a:rPr lang="en-US" sz="1200" b="1" i="0" kern="1200" dirty="0">
                <a:solidFill>
                  <a:schemeClr val="tx1"/>
                </a:solidFill>
                <a:effectLst/>
                <a:latin typeface="+mn-lt"/>
                <a:ea typeface="+mn-ea"/>
                <a:cs typeface="+mn-cs"/>
              </a:rPr>
              <a:t>Adaptive Learning:</a:t>
            </a:r>
            <a:r>
              <a:rPr lang="en-US" sz="1200" b="0" i="0" kern="1200" dirty="0">
                <a:solidFill>
                  <a:schemeClr val="tx1"/>
                </a:solidFill>
                <a:effectLst/>
                <a:latin typeface="+mn-lt"/>
                <a:ea typeface="+mn-ea"/>
                <a:cs typeface="+mn-cs"/>
              </a:rPr>
              <a:t> Personalizing educational content based on individual progress.</a:t>
            </a:r>
          </a:p>
          <a:p>
            <a:pPr lvl="1"/>
            <a:r>
              <a:rPr lang="en-US" sz="1200" b="1" i="0" kern="1200" dirty="0">
                <a:solidFill>
                  <a:schemeClr val="tx1"/>
                </a:solidFill>
                <a:effectLst/>
                <a:latin typeface="+mn-lt"/>
                <a:ea typeface="+mn-ea"/>
                <a:cs typeface="+mn-cs"/>
              </a:rPr>
              <a:t>Automated Grading:</a:t>
            </a:r>
            <a:r>
              <a:rPr lang="en-US" sz="1200" b="0" i="0" kern="1200" dirty="0">
                <a:solidFill>
                  <a:schemeClr val="tx1"/>
                </a:solidFill>
                <a:effectLst/>
                <a:latin typeface="+mn-lt"/>
                <a:ea typeface="+mn-ea"/>
                <a:cs typeface="+mn-cs"/>
              </a:rPr>
              <a:t> Grading assignments and exams using AI.</a:t>
            </a:r>
          </a:p>
          <a:p>
            <a:r>
              <a:rPr lang="en-US" sz="1200" b="1" i="0" kern="1200" dirty="0">
                <a:solidFill>
                  <a:schemeClr val="tx1"/>
                </a:solidFill>
                <a:effectLst/>
                <a:latin typeface="+mn-lt"/>
                <a:ea typeface="+mn-ea"/>
                <a:cs typeface="+mn-cs"/>
              </a:rPr>
              <a:t>Applications:</a:t>
            </a:r>
            <a:endParaRPr lang="en-US" sz="1200" b="0" i="0" kern="1200" dirty="0">
              <a:solidFill>
                <a:schemeClr val="tx1"/>
              </a:solidFill>
              <a:effectLst/>
              <a:latin typeface="+mn-lt"/>
              <a:ea typeface="+mn-ea"/>
              <a:cs typeface="+mn-cs"/>
            </a:endParaRPr>
          </a:p>
          <a:p>
            <a:pPr lvl="1"/>
            <a:r>
              <a:rPr lang="en-US" sz="1200" b="0" i="0" kern="1200" dirty="0">
                <a:solidFill>
                  <a:schemeClr val="tx1"/>
                </a:solidFill>
                <a:effectLst/>
                <a:latin typeface="+mn-lt"/>
                <a:ea typeface="+mn-ea"/>
                <a:cs typeface="+mn-cs"/>
              </a:rPr>
              <a:t>Intelligent tutoring systems.</a:t>
            </a:r>
          </a:p>
          <a:p>
            <a:pPr lvl="1"/>
            <a:r>
              <a:rPr lang="en-US" sz="1200" b="0" i="0" kern="1200" dirty="0">
                <a:solidFill>
                  <a:schemeClr val="tx1"/>
                </a:solidFill>
                <a:effectLst/>
                <a:latin typeface="+mn-lt"/>
                <a:ea typeface="+mn-ea"/>
                <a:cs typeface="+mn-cs"/>
              </a:rPr>
              <a:t>Educational games.</a:t>
            </a:r>
          </a:p>
          <a:p>
            <a:r>
              <a:rPr lang="en-US" sz="1200" b="1" i="0" kern="1200" dirty="0">
                <a:solidFill>
                  <a:schemeClr val="tx1"/>
                </a:solidFill>
                <a:effectLst/>
                <a:latin typeface="+mn-lt"/>
                <a:ea typeface="+mn-ea"/>
                <a:cs typeface="+mn-cs"/>
              </a:rPr>
              <a:t>10. AI in Cybersecurity:</a:t>
            </a:r>
          </a:p>
          <a:p>
            <a:r>
              <a:rPr lang="en-US" sz="1200" b="1" i="0" kern="1200" dirty="0">
                <a:solidFill>
                  <a:schemeClr val="tx1"/>
                </a:solidFill>
                <a:effectLst/>
                <a:latin typeface="+mn-lt"/>
                <a:ea typeface="+mn-ea"/>
                <a:cs typeface="+mn-cs"/>
              </a:rPr>
              <a:t>Tasks:</a:t>
            </a:r>
            <a:endParaRPr lang="en-US" sz="1200" b="0" i="0" kern="1200" dirty="0">
              <a:solidFill>
                <a:schemeClr val="tx1"/>
              </a:solidFill>
              <a:effectLst/>
              <a:latin typeface="+mn-lt"/>
              <a:ea typeface="+mn-ea"/>
              <a:cs typeface="+mn-cs"/>
            </a:endParaRPr>
          </a:p>
          <a:p>
            <a:pPr lvl="1"/>
            <a:r>
              <a:rPr lang="en-US" sz="1200" b="1" i="0" kern="1200" dirty="0">
                <a:solidFill>
                  <a:schemeClr val="tx1"/>
                </a:solidFill>
                <a:effectLst/>
                <a:latin typeface="+mn-lt"/>
                <a:ea typeface="+mn-ea"/>
                <a:cs typeface="+mn-cs"/>
              </a:rPr>
              <a:t>Anomaly Detection:</a:t>
            </a:r>
            <a:r>
              <a:rPr lang="en-US" sz="1200" b="0" i="0" kern="1200" dirty="0">
                <a:solidFill>
                  <a:schemeClr val="tx1"/>
                </a:solidFill>
                <a:effectLst/>
                <a:latin typeface="+mn-lt"/>
                <a:ea typeface="+mn-ea"/>
                <a:cs typeface="+mn-cs"/>
              </a:rPr>
              <a:t> Identifying unusual patterns in network traffic.</a:t>
            </a:r>
          </a:p>
          <a:p>
            <a:pPr lvl="1"/>
            <a:r>
              <a:rPr lang="en-US" sz="1200" b="1" i="0" kern="1200" dirty="0">
                <a:solidFill>
                  <a:schemeClr val="tx1"/>
                </a:solidFill>
                <a:effectLst/>
                <a:latin typeface="+mn-lt"/>
                <a:ea typeface="+mn-ea"/>
                <a:cs typeface="+mn-cs"/>
              </a:rPr>
              <a:t>Threat Intelligence:</a:t>
            </a:r>
            <a:r>
              <a:rPr lang="en-US" sz="1200" b="0" i="0" kern="1200" dirty="0">
                <a:solidFill>
                  <a:schemeClr val="tx1"/>
                </a:solidFill>
                <a:effectLst/>
                <a:latin typeface="+mn-lt"/>
                <a:ea typeface="+mn-ea"/>
                <a:cs typeface="+mn-cs"/>
              </a:rPr>
              <a:t> Analyzing data to identify potential security threats.</a:t>
            </a:r>
          </a:p>
          <a:p>
            <a:r>
              <a:rPr lang="en-US" sz="1200" b="1" i="0" kern="1200" dirty="0">
                <a:solidFill>
                  <a:schemeClr val="tx1"/>
                </a:solidFill>
                <a:effectLst/>
                <a:latin typeface="+mn-lt"/>
                <a:ea typeface="+mn-ea"/>
                <a:cs typeface="+mn-cs"/>
              </a:rPr>
              <a:t>Applications:</a:t>
            </a:r>
            <a:endParaRPr lang="en-US" sz="1200" b="0" i="0" kern="1200" dirty="0">
              <a:solidFill>
                <a:schemeClr val="tx1"/>
              </a:solidFill>
              <a:effectLst/>
              <a:latin typeface="+mn-lt"/>
              <a:ea typeface="+mn-ea"/>
              <a:cs typeface="+mn-cs"/>
            </a:endParaRPr>
          </a:p>
          <a:p>
            <a:pPr lvl="1"/>
            <a:r>
              <a:rPr lang="en-US" sz="1200" b="0" i="0" kern="1200" dirty="0">
                <a:solidFill>
                  <a:schemeClr val="tx1"/>
                </a:solidFill>
                <a:effectLst/>
                <a:latin typeface="+mn-lt"/>
                <a:ea typeface="+mn-ea"/>
                <a:cs typeface="+mn-cs"/>
              </a:rPr>
              <a:t>Intrusion detection systems.</a:t>
            </a:r>
          </a:p>
          <a:p>
            <a:pPr lvl="1"/>
            <a:r>
              <a:rPr lang="en-US" sz="1200" b="0" i="0" kern="1200" dirty="0">
                <a:solidFill>
                  <a:schemeClr val="tx1"/>
                </a:solidFill>
                <a:effectLst/>
                <a:latin typeface="+mn-lt"/>
                <a:ea typeface="+mn-ea"/>
                <a:cs typeface="+mn-cs"/>
              </a:rPr>
              <a:t>Malware detection.</a:t>
            </a:r>
          </a:p>
          <a:p>
            <a:endParaRPr lang="en-IN" dirty="0"/>
          </a:p>
        </p:txBody>
      </p:sp>
      <p:sp>
        <p:nvSpPr>
          <p:cNvPr id="4" name="Slide Number Placeholder 3"/>
          <p:cNvSpPr>
            <a:spLocks noGrp="1"/>
          </p:cNvSpPr>
          <p:nvPr>
            <p:ph type="sldNum" sz="quarter" idx="5"/>
          </p:nvPr>
        </p:nvSpPr>
        <p:spPr/>
        <p:txBody>
          <a:bodyPr/>
          <a:lstStyle/>
          <a:p>
            <a:fld id="{33DCE8F5-1341-475C-BF40-2E24D91E8058}" type="slidenum">
              <a:rPr lang="en-US" noProof="0" smtClean="0"/>
              <a:t>8</a:t>
            </a:fld>
            <a:endParaRPr lang="en-US" noProof="0" dirty="0"/>
          </a:p>
        </p:txBody>
      </p:sp>
    </p:spTree>
    <p:extLst>
      <p:ext uri="{BB962C8B-B14F-4D97-AF65-F5344CB8AC3E}">
        <p14:creationId xmlns:p14="http://schemas.microsoft.com/office/powerpoint/2010/main" val="39875382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with 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B38C5F0-DD3F-421F-B67F-B1E6D9834A54}"/>
              </a:ext>
            </a:extLst>
          </p:cNvPr>
          <p:cNvSpPr/>
          <p:nvPr userDrawn="1"/>
        </p:nvSpPr>
        <p:spPr>
          <a:xfrm>
            <a:off x="180000" y="-1"/>
            <a:ext cx="5915999" cy="6858001"/>
          </a:xfrm>
          <a:prstGeom prst="rect">
            <a:avLst/>
          </a:prstGeom>
          <a:gradFill>
            <a:gsLst>
              <a:gs pos="0">
                <a:schemeClr val="tx1">
                  <a:lumMod val="75000"/>
                  <a:lumOff val="25000"/>
                </a:schemeClr>
              </a:gs>
              <a:gs pos="100000">
                <a:schemeClr val="tx1"/>
              </a:gs>
            </a:gsLst>
            <a:lin ang="5400000" scaled="0"/>
          </a:gradFill>
          <a:ln>
            <a:noFill/>
          </a:ln>
          <a:effectLst>
            <a:outerShdw blurRad="228600" dist="38100" dir="8100000" algn="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10" name="Picture Placeholder 9">
            <a:extLst>
              <a:ext uri="{FF2B5EF4-FFF2-40B4-BE49-F238E27FC236}">
                <a16:creationId xmlns:a16="http://schemas.microsoft.com/office/drawing/2014/main" id="{140927D5-AE1A-4ABD-BD8F-2F78723FF0D6}"/>
              </a:ext>
            </a:extLst>
          </p:cNvPr>
          <p:cNvSpPr>
            <a:spLocks noGrp="1"/>
          </p:cNvSpPr>
          <p:nvPr userDrawn="1">
            <p:ph type="pic" sz="quarter" idx="10" hasCustomPrompt="1"/>
          </p:nvPr>
        </p:nvSpPr>
        <p:spPr>
          <a:xfrm>
            <a:off x="6095999" y="0"/>
            <a:ext cx="5772001" cy="6857999"/>
          </a:xfrm>
          <a:solidFill>
            <a:schemeClr val="tx1">
              <a:lumMod val="75000"/>
              <a:lumOff val="25000"/>
            </a:schemeClr>
          </a:solidFill>
        </p:spPr>
        <p:txBody>
          <a:bodyPr anchor="ctr"/>
          <a:lstStyle>
            <a:lvl1pPr marL="0" indent="0" algn="ctr">
              <a:buNone/>
              <a:defRPr sz="1600" i="1">
                <a:solidFill>
                  <a:schemeClr val="bg1"/>
                </a:solidFill>
                <a:latin typeface="Times New Roman" panose="02020603050405020304" pitchFamily="18" charset="0"/>
                <a:cs typeface="Times New Roman" panose="02020603050405020304" pitchFamily="18" charset="0"/>
              </a:defRPr>
            </a:lvl1pPr>
          </a:lstStyle>
          <a:p>
            <a:r>
              <a:rPr lang="en-US" noProof="0" dirty="0"/>
              <a:t>Insert or Drag and Drop your Image</a:t>
            </a:r>
          </a:p>
        </p:txBody>
      </p:sp>
      <p:sp>
        <p:nvSpPr>
          <p:cNvPr id="9" name="Graphic 2">
            <a:extLst>
              <a:ext uri="{FF2B5EF4-FFF2-40B4-BE49-F238E27FC236}">
                <a16:creationId xmlns:a16="http://schemas.microsoft.com/office/drawing/2014/main" id="{07258B3B-F27C-4B7D-A23C-8548E3945C82}"/>
              </a:ext>
            </a:extLst>
          </p:cNvPr>
          <p:cNvSpPr/>
          <p:nvPr userDrawn="1"/>
        </p:nvSpPr>
        <p:spPr>
          <a:xfrm flipH="1">
            <a:off x="180001" y="5923593"/>
            <a:ext cx="2329198" cy="934407"/>
          </a:xfrm>
          <a:custGeom>
            <a:avLst/>
            <a:gdLst>
              <a:gd name="connsiteX0" fmla="*/ 7144 w 6505575"/>
              <a:gd name="connsiteY0" fmla="*/ 2606393 h 2609850"/>
              <a:gd name="connsiteX1" fmla="*/ 881539 w 6505575"/>
              <a:gd name="connsiteY1" fmla="*/ 2062516 h 2609850"/>
              <a:gd name="connsiteX2" fmla="*/ 1477804 w 6505575"/>
              <a:gd name="connsiteY2" fmla="*/ 2056801 h 2609850"/>
              <a:gd name="connsiteX3" fmla="*/ 1569244 w 6505575"/>
              <a:gd name="connsiteY3" fmla="*/ 2112046 h 2609850"/>
              <a:gd name="connsiteX4" fmla="*/ 2539841 w 6505575"/>
              <a:gd name="connsiteY4" fmla="*/ 2084423 h 2609850"/>
              <a:gd name="connsiteX5" fmla="*/ 3238976 w 6505575"/>
              <a:gd name="connsiteY5" fmla="*/ 1611031 h 2609850"/>
              <a:gd name="connsiteX6" fmla="*/ 3642836 w 6505575"/>
              <a:gd name="connsiteY6" fmla="*/ 1590076 h 2609850"/>
              <a:gd name="connsiteX7" fmla="*/ 3963829 w 6505575"/>
              <a:gd name="connsiteY7" fmla="*/ 1762478 h 2609850"/>
              <a:gd name="connsiteX8" fmla="*/ 4862989 w 6505575"/>
              <a:gd name="connsiteY8" fmla="*/ 1455773 h 2609850"/>
              <a:gd name="connsiteX9" fmla="*/ 5106829 w 6505575"/>
              <a:gd name="connsiteY9" fmla="*/ 734731 h 2609850"/>
              <a:gd name="connsiteX10" fmla="*/ 6034564 w 6505575"/>
              <a:gd name="connsiteY10" fmla="*/ 69886 h 2609850"/>
              <a:gd name="connsiteX11" fmla="*/ 6507004 w 6505575"/>
              <a:gd name="connsiteY11" fmla="*/ 649006 h 2609850"/>
              <a:gd name="connsiteX12" fmla="*/ 6507004 w 6505575"/>
              <a:gd name="connsiteY12" fmla="*/ 2606393 h 2609850"/>
              <a:gd name="connsiteX13" fmla="*/ 7144 w 6505575"/>
              <a:gd name="connsiteY13" fmla="*/ 2606393 h 2609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505575" h="2609850">
                <a:moveTo>
                  <a:pt x="7144" y="2606393"/>
                </a:moveTo>
                <a:lnTo>
                  <a:pt x="881539" y="2062516"/>
                </a:lnTo>
                <a:cubicBezTo>
                  <a:pt x="1063466" y="1949168"/>
                  <a:pt x="1293971" y="1947263"/>
                  <a:pt x="1477804" y="2056801"/>
                </a:cubicBezTo>
                <a:lnTo>
                  <a:pt x="1569244" y="2112046"/>
                </a:lnTo>
                <a:cubicBezTo>
                  <a:pt x="1870234" y="2292068"/>
                  <a:pt x="2248376" y="2280638"/>
                  <a:pt x="2539841" y="2084423"/>
                </a:cubicBezTo>
                <a:lnTo>
                  <a:pt x="3238976" y="1611031"/>
                </a:lnTo>
                <a:cubicBezTo>
                  <a:pt x="3358991" y="1529116"/>
                  <a:pt x="3515201" y="1521496"/>
                  <a:pt x="3642836" y="1590076"/>
                </a:cubicBezTo>
                <a:lnTo>
                  <a:pt x="3963829" y="1762478"/>
                </a:lnTo>
                <a:cubicBezTo>
                  <a:pt x="4295299" y="1940596"/>
                  <a:pt x="4708684" y="1799626"/>
                  <a:pt x="4862989" y="1455773"/>
                </a:cubicBezTo>
                <a:lnTo>
                  <a:pt x="5106829" y="734731"/>
                </a:lnTo>
                <a:cubicBezTo>
                  <a:pt x="5235417" y="163231"/>
                  <a:pt x="5870734" y="-130139"/>
                  <a:pt x="6034564" y="69886"/>
                </a:cubicBezTo>
                <a:lnTo>
                  <a:pt x="6507004" y="649006"/>
                </a:lnTo>
                <a:lnTo>
                  <a:pt x="6507004" y="2606393"/>
                </a:lnTo>
                <a:lnTo>
                  <a:pt x="7144" y="2606393"/>
                </a:lnTo>
                <a:close/>
              </a:path>
            </a:pathLst>
          </a:custGeom>
          <a:gradFill flip="none" rotWithShape="1">
            <a:gsLst>
              <a:gs pos="0">
                <a:srgbClr val="FD0353"/>
              </a:gs>
              <a:gs pos="100000">
                <a:srgbClr val="4E3BAD"/>
              </a:gs>
            </a:gsLst>
            <a:lin ang="18900000" scaled="1"/>
            <a:tileRect/>
          </a:gradFill>
          <a:ln>
            <a:noFill/>
          </a:ln>
          <a:effectLst>
            <a:outerShdw blurRad="914400" dist="38100" dir="2700000" algn="tl" rotWithShape="0">
              <a:srgbClr val="FD0353">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solidFill>
                <a:schemeClr val="lt1"/>
              </a:solidFill>
            </a:endParaRPr>
          </a:p>
        </p:txBody>
      </p:sp>
      <p:sp>
        <p:nvSpPr>
          <p:cNvPr id="11" name="Graphic 1318">
            <a:extLst>
              <a:ext uri="{FF2B5EF4-FFF2-40B4-BE49-F238E27FC236}">
                <a16:creationId xmlns:a16="http://schemas.microsoft.com/office/drawing/2014/main" id="{1C96E32E-5EED-4364-AD42-000B0644E093}"/>
              </a:ext>
            </a:extLst>
          </p:cNvPr>
          <p:cNvSpPr/>
          <p:nvPr userDrawn="1"/>
        </p:nvSpPr>
        <p:spPr>
          <a:xfrm flipH="1">
            <a:off x="180001" y="6492874"/>
            <a:ext cx="1576127" cy="365126"/>
          </a:xfrm>
          <a:custGeom>
            <a:avLst/>
            <a:gdLst>
              <a:gd name="connsiteX0" fmla="*/ 7144 w 2466975"/>
              <a:gd name="connsiteY0" fmla="*/ 565344 h 571500"/>
              <a:gd name="connsiteX1" fmla="*/ 427196 w 2466975"/>
              <a:gd name="connsiteY1" fmla="*/ 310074 h 571500"/>
              <a:gd name="connsiteX2" fmla="*/ 1946434 w 2466975"/>
              <a:gd name="connsiteY2" fmla="*/ 53851 h 571500"/>
              <a:gd name="connsiteX3" fmla="*/ 2464594 w 2466975"/>
              <a:gd name="connsiteY3" fmla="*/ 165294 h 571500"/>
              <a:gd name="connsiteX4" fmla="*/ 2464594 w 2466975"/>
              <a:gd name="connsiteY4" fmla="*/ 565344 h 571500"/>
              <a:gd name="connsiteX5" fmla="*/ 7144 w 2466975"/>
              <a:gd name="connsiteY5" fmla="*/ 565344 h 5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66975" h="571500">
                <a:moveTo>
                  <a:pt x="7144" y="565344"/>
                </a:moveTo>
                <a:lnTo>
                  <a:pt x="427196" y="310074"/>
                </a:lnTo>
                <a:cubicBezTo>
                  <a:pt x="882491" y="33849"/>
                  <a:pt x="1426369" y="-58544"/>
                  <a:pt x="1946434" y="53851"/>
                </a:cubicBezTo>
                <a:lnTo>
                  <a:pt x="2464594" y="165294"/>
                </a:lnTo>
                <a:lnTo>
                  <a:pt x="2464594" y="565344"/>
                </a:lnTo>
                <a:lnTo>
                  <a:pt x="7144" y="565344"/>
                </a:lnTo>
                <a:close/>
              </a:path>
            </a:pathLst>
          </a:custGeom>
          <a:gradFill flip="none" rotWithShape="1">
            <a:gsLst>
              <a:gs pos="0">
                <a:srgbClr val="FC0251"/>
              </a:gs>
              <a:gs pos="100000">
                <a:srgbClr val="00A5CD"/>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solidFill>
                <a:schemeClr val="lt1"/>
              </a:solidFill>
            </a:endParaRPr>
          </a:p>
        </p:txBody>
      </p:sp>
      <p:sp>
        <p:nvSpPr>
          <p:cNvPr id="2" name="Title 1">
            <a:extLst>
              <a:ext uri="{FF2B5EF4-FFF2-40B4-BE49-F238E27FC236}">
                <a16:creationId xmlns:a16="http://schemas.microsoft.com/office/drawing/2014/main" id="{8487E03C-DE68-4CE8-A7F1-B9DD28846BC8}"/>
              </a:ext>
            </a:extLst>
          </p:cNvPr>
          <p:cNvSpPr>
            <a:spLocks noGrp="1"/>
          </p:cNvSpPr>
          <p:nvPr userDrawn="1">
            <p:ph type="ctrTitle"/>
          </p:nvPr>
        </p:nvSpPr>
        <p:spPr>
          <a:xfrm>
            <a:off x="657226" y="2741613"/>
            <a:ext cx="5114773" cy="2387600"/>
          </a:xfrm>
        </p:spPr>
        <p:txBody>
          <a:bodyPr anchor="b"/>
          <a:lstStyle>
            <a:lvl1pPr algn="l">
              <a:lnSpc>
                <a:spcPts val="5000"/>
              </a:lnSpc>
              <a:defRPr sz="6000">
                <a:solidFill>
                  <a:schemeClr val="bg1"/>
                </a:solidFill>
              </a:defRPr>
            </a:lvl1pPr>
          </a:lstStyle>
          <a:p>
            <a:r>
              <a:rPr lang="en-US" noProof="0"/>
              <a:t>Click to edit Master title style</a:t>
            </a:r>
          </a:p>
        </p:txBody>
      </p:sp>
      <p:sp>
        <p:nvSpPr>
          <p:cNvPr id="3" name="Subtitle 2">
            <a:extLst>
              <a:ext uri="{FF2B5EF4-FFF2-40B4-BE49-F238E27FC236}">
                <a16:creationId xmlns:a16="http://schemas.microsoft.com/office/drawing/2014/main" id="{7EEE8855-FE55-4351-B21B-FE33CB8050C1}"/>
              </a:ext>
            </a:extLst>
          </p:cNvPr>
          <p:cNvSpPr>
            <a:spLocks noGrp="1"/>
          </p:cNvSpPr>
          <p:nvPr userDrawn="1">
            <p:ph type="subTitle" idx="1"/>
          </p:nvPr>
        </p:nvSpPr>
        <p:spPr>
          <a:xfrm>
            <a:off x="657226" y="5373688"/>
            <a:ext cx="5114773" cy="1046162"/>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7" name="Rectangle 6">
            <a:extLst>
              <a:ext uri="{FF2B5EF4-FFF2-40B4-BE49-F238E27FC236}">
                <a16:creationId xmlns:a16="http://schemas.microsoft.com/office/drawing/2014/main" id="{3C922C40-AA75-4865-AF08-92AD59937F32}"/>
              </a:ext>
            </a:extLst>
          </p:cNvPr>
          <p:cNvSpPr/>
          <p:nvPr userDrawn="1"/>
        </p:nvSpPr>
        <p:spPr>
          <a:xfrm>
            <a:off x="11832000" y="0"/>
            <a:ext cx="360000" cy="6858000"/>
          </a:xfrm>
          <a:prstGeom prst="rect">
            <a:avLst/>
          </a:prstGeom>
          <a:gradFill>
            <a:gsLst>
              <a:gs pos="0">
                <a:schemeClr val="tx1">
                  <a:lumMod val="75000"/>
                  <a:lumOff val="25000"/>
                </a:schemeClr>
              </a:gs>
              <a:gs pos="100000">
                <a:schemeClr val="tx1"/>
              </a:gs>
            </a:gsLst>
            <a:lin ang="5400000" scaled="0"/>
          </a:gradFill>
          <a:ln>
            <a:noFill/>
          </a:ln>
          <a:effectLst>
            <a:outerShdw blurRad="228600" dist="38100" dir="8100000" algn="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Rectangle 5">
            <a:extLst>
              <a:ext uri="{FF2B5EF4-FFF2-40B4-BE49-F238E27FC236}">
                <a16:creationId xmlns:a16="http://schemas.microsoft.com/office/drawing/2014/main" id="{A860F26B-727B-4098-8DA8-CB088D629D58}"/>
              </a:ext>
            </a:extLst>
          </p:cNvPr>
          <p:cNvSpPr/>
          <p:nvPr userDrawn="1"/>
        </p:nvSpPr>
        <p:spPr>
          <a:xfrm>
            <a:off x="0" y="0"/>
            <a:ext cx="180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Oval 12">
            <a:extLst>
              <a:ext uri="{FF2B5EF4-FFF2-40B4-BE49-F238E27FC236}">
                <a16:creationId xmlns:a16="http://schemas.microsoft.com/office/drawing/2014/main" id="{5E751D76-8783-4005-B4E5-D67E235A5BAD}"/>
              </a:ext>
            </a:extLst>
          </p:cNvPr>
          <p:cNvSpPr/>
          <p:nvPr userDrawn="1"/>
        </p:nvSpPr>
        <p:spPr>
          <a:xfrm>
            <a:off x="734503" y="1613568"/>
            <a:ext cx="1352367" cy="1352367"/>
          </a:xfrm>
          <a:prstGeom prst="ellipse">
            <a:avLst/>
          </a:prstGeom>
          <a:gradFill flip="none" rotWithShape="1">
            <a:gsLst>
              <a:gs pos="0">
                <a:srgbClr val="4E3BAD"/>
              </a:gs>
              <a:gs pos="100000">
                <a:srgbClr val="FD0353"/>
              </a:gs>
            </a:gsLst>
            <a:lin ang="12600000" scaled="0"/>
            <a:tileRect/>
          </a:gradFill>
          <a:ln>
            <a:noFill/>
          </a:ln>
          <a:effectLst>
            <a:outerShdw blurRad="914400" dist="38100" dir="2700000" algn="tl" rotWithShape="0">
              <a:srgbClr val="FD0353">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14" name="Oval 13">
            <a:extLst>
              <a:ext uri="{FF2B5EF4-FFF2-40B4-BE49-F238E27FC236}">
                <a16:creationId xmlns:a16="http://schemas.microsoft.com/office/drawing/2014/main" id="{966C7A50-4018-4974-AB47-424E0ECC0F14}"/>
              </a:ext>
            </a:extLst>
          </p:cNvPr>
          <p:cNvSpPr/>
          <p:nvPr userDrawn="1"/>
        </p:nvSpPr>
        <p:spPr>
          <a:xfrm>
            <a:off x="2044723" y="1259749"/>
            <a:ext cx="353819" cy="353819"/>
          </a:xfrm>
          <a:prstGeom prst="ellipse">
            <a:avLst/>
          </a:prstGeom>
          <a:solidFill>
            <a:schemeClr val="bg1">
              <a:lumMod val="95000"/>
            </a:schemeClr>
          </a:solidFill>
          <a:ln>
            <a:noFill/>
          </a:ln>
          <a:effectLst>
            <a:outerShdw blurRad="914400" dist="38100" dir="2700000" algn="tl" rotWithShape="0">
              <a:srgbClr val="FD0353">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15" name="Oval 14">
            <a:extLst>
              <a:ext uri="{FF2B5EF4-FFF2-40B4-BE49-F238E27FC236}">
                <a16:creationId xmlns:a16="http://schemas.microsoft.com/office/drawing/2014/main" id="{478306B7-6A26-45F7-BD50-EEC8AB3C29B7}"/>
              </a:ext>
            </a:extLst>
          </p:cNvPr>
          <p:cNvSpPr/>
          <p:nvPr userDrawn="1"/>
        </p:nvSpPr>
        <p:spPr>
          <a:xfrm>
            <a:off x="734502" y="2603702"/>
            <a:ext cx="265830" cy="265830"/>
          </a:xfrm>
          <a:prstGeom prst="ellipse">
            <a:avLst/>
          </a:prstGeom>
          <a:solidFill>
            <a:schemeClr val="bg1">
              <a:lumMod val="95000"/>
            </a:schemeClr>
          </a:solidFill>
          <a:ln>
            <a:noFill/>
          </a:ln>
          <a:effectLst>
            <a:outerShdw blurRad="914400" dist="38100" dir="2700000" algn="tl" rotWithShape="0">
              <a:srgbClr val="FD0353">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Tree>
    <p:extLst>
      <p:ext uri="{BB962C8B-B14F-4D97-AF65-F5344CB8AC3E}">
        <p14:creationId xmlns:p14="http://schemas.microsoft.com/office/powerpoint/2010/main" val="804264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CF1C00E3-B288-43D9-9211-5C84117B94B0}"/>
              </a:ext>
            </a:extLst>
          </p:cNvPr>
          <p:cNvSpPr>
            <a:spLocks noGrp="1"/>
          </p:cNvSpPr>
          <p:nvPr>
            <p:ph type="sldNum" sz="quarter" idx="11"/>
          </p:nvPr>
        </p:nvSpPr>
        <p:spPr/>
        <p:txBody>
          <a:bodyPr/>
          <a:lstStyle/>
          <a:p>
            <a:fld id="{058DB212-BFA2-403F-85EF-DFD3FF6D973A}" type="slidenum">
              <a:rPr lang="en-US" noProof="0" smtClean="0"/>
              <a:t>‹#›</a:t>
            </a:fld>
            <a:endParaRPr lang="en-US" noProof="0" dirty="0"/>
          </a:p>
        </p:txBody>
      </p:sp>
      <p:sp>
        <p:nvSpPr>
          <p:cNvPr id="9" name="Title 1">
            <a:extLst>
              <a:ext uri="{FF2B5EF4-FFF2-40B4-BE49-F238E27FC236}">
                <a16:creationId xmlns:a16="http://schemas.microsoft.com/office/drawing/2014/main" id="{9D0269AD-A6F3-4972-B828-5491674534CC}"/>
              </a:ext>
            </a:extLst>
          </p:cNvPr>
          <p:cNvSpPr>
            <a:spLocks noGrp="1"/>
          </p:cNvSpPr>
          <p:nvPr>
            <p:ph type="ctrTitle"/>
          </p:nvPr>
        </p:nvSpPr>
        <p:spPr>
          <a:xfrm>
            <a:off x="5977143" y="2741613"/>
            <a:ext cx="5438774" cy="2387600"/>
          </a:xfrm>
        </p:spPr>
        <p:txBody>
          <a:bodyPr anchor="b"/>
          <a:lstStyle>
            <a:lvl1pPr algn="l">
              <a:lnSpc>
                <a:spcPts val="5000"/>
              </a:lnSpc>
              <a:defRPr sz="6000">
                <a:solidFill>
                  <a:schemeClr val="tx1">
                    <a:lumMod val="85000"/>
                    <a:lumOff val="15000"/>
                  </a:schemeClr>
                </a:solidFill>
              </a:defRPr>
            </a:lvl1pPr>
          </a:lstStyle>
          <a:p>
            <a:r>
              <a:rPr lang="en-US" noProof="0"/>
              <a:t>Click to edit Master title style</a:t>
            </a:r>
          </a:p>
        </p:txBody>
      </p:sp>
      <p:sp>
        <p:nvSpPr>
          <p:cNvPr id="10" name="Subtitle 2">
            <a:extLst>
              <a:ext uri="{FF2B5EF4-FFF2-40B4-BE49-F238E27FC236}">
                <a16:creationId xmlns:a16="http://schemas.microsoft.com/office/drawing/2014/main" id="{681FA122-D42D-43F3-AEC3-A7786D380040}"/>
              </a:ext>
            </a:extLst>
          </p:cNvPr>
          <p:cNvSpPr>
            <a:spLocks noGrp="1"/>
          </p:cNvSpPr>
          <p:nvPr>
            <p:ph type="subTitle" idx="1"/>
          </p:nvPr>
        </p:nvSpPr>
        <p:spPr>
          <a:xfrm>
            <a:off x="5977143" y="5373688"/>
            <a:ext cx="5438774" cy="734611"/>
          </a:xfrm>
        </p:spPr>
        <p:txBody>
          <a:bodyPr/>
          <a:lstStyle>
            <a:lvl1pPr marL="0" indent="0" algn="l">
              <a:buNone/>
              <a:defRPr sz="2400">
                <a:solidFill>
                  <a:schemeClr val="tx1">
                    <a:lumMod val="85000"/>
                    <a:lumOff val="1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4" name="Footer Placeholder 3">
            <a:extLst>
              <a:ext uri="{FF2B5EF4-FFF2-40B4-BE49-F238E27FC236}">
                <a16:creationId xmlns:a16="http://schemas.microsoft.com/office/drawing/2014/main" id="{F45038DB-165D-48BE-8AEA-FB84B0218451}"/>
              </a:ext>
            </a:extLst>
          </p:cNvPr>
          <p:cNvSpPr>
            <a:spLocks noGrp="1"/>
          </p:cNvSpPr>
          <p:nvPr>
            <p:ph type="ftr" sz="quarter" idx="13"/>
          </p:nvPr>
        </p:nvSpPr>
        <p:spPr>
          <a:xfrm>
            <a:off x="5977143" y="6355307"/>
            <a:ext cx="4114800" cy="249385"/>
          </a:xfrm>
        </p:spPr>
        <p:txBody>
          <a:bodyPr/>
          <a:lstStyle/>
          <a:p>
            <a:r>
              <a:rPr lang="en-US" noProof="0" dirty="0"/>
              <a:t>Add a footer</a:t>
            </a:r>
          </a:p>
        </p:txBody>
      </p:sp>
    </p:spTree>
    <p:extLst>
      <p:ext uri="{BB962C8B-B14F-4D97-AF65-F5344CB8AC3E}">
        <p14:creationId xmlns:p14="http://schemas.microsoft.com/office/powerpoint/2010/main" val="28863020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9" name="Text Placeholder 2">
            <a:extLst>
              <a:ext uri="{FF2B5EF4-FFF2-40B4-BE49-F238E27FC236}">
                <a16:creationId xmlns:a16="http://schemas.microsoft.com/office/drawing/2014/main" id="{A496A1ED-3137-46C7-AC8A-E6B1F00040F2}"/>
              </a:ext>
            </a:extLst>
          </p:cNvPr>
          <p:cNvSpPr>
            <a:spLocks noGrp="1"/>
          </p:cNvSpPr>
          <p:nvPr>
            <p:ph idx="1" hasCustomPrompt="1"/>
          </p:nvPr>
        </p:nvSpPr>
        <p:spPr>
          <a:xfrm>
            <a:off x="648000" y="1649691"/>
            <a:ext cx="10261299" cy="4470309"/>
          </a:xfrm>
          <a:prstGeom prst="rect">
            <a:avLst/>
          </a:prstGeom>
        </p:spPr>
        <p:txBody>
          <a:bodyPr vert="horz" lIns="0" tIns="0" rIns="0" bIns="0" rtlCol="0">
            <a:noAutofit/>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 name="Title 1">
            <a:extLst>
              <a:ext uri="{FF2B5EF4-FFF2-40B4-BE49-F238E27FC236}">
                <a16:creationId xmlns:a16="http://schemas.microsoft.com/office/drawing/2014/main" id="{5C5921DB-2DD6-4869-9104-BE40FBBCCE31}"/>
              </a:ext>
            </a:extLst>
          </p:cNvPr>
          <p:cNvSpPr>
            <a:spLocks noGrp="1"/>
          </p:cNvSpPr>
          <p:nvPr>
            <p:ph type="title"/>
          </p:nvPr>
        </p:nvSpPr>
        <p:spPr/>
        <p:txBody>
          <a:bodyPr/>
          <a:lstStyle/>
          <a:p>
            <a:r>
              <a:rPr lang="en-US" noProof="0"/>
              <a:t>Click to edit Master title style</a:t>
            </a:r>
          </a:p>
        </p:txBody>
      </p:sp>
      <p:sp>
        <p:nvSpPr>
          <p:cNvPr id="7" name="Footer Placeholder 6">
            <a:extLst>
              <a:ext uri="{FF2B5EF4-FFF2-40B4-BE49-F238E27FC236}">
                <a16:creationId xmlns:a16="http://schemas.microsoft.com/office/drawing/2014/main" id="{0ED26963-B6E2-4372-875B-343C76CBE23C}"/>
              </a:ext>
            </a:extLst>
          </p:cNvPr>
          <p:cNvSpPr>
            <a:spLocks noGrp="1"/>
          </p:cNvSpPr>
          <p:nvPr>
            <p:ph type="ftr" sz="quarter" idx="10"/>
          </p:nvPr>
        </p:nvSpPr>
        <p:spPr/>
        <p:txBody>
          <a:bodyPr/>
          <a:lstStyle/>
          <a:p>
            <a:r>
              <a:rPr lang="en-US" noProof="0" dirty="0"/>
              <a:t>Add a footer</a:t>
            </a:r>
          </a:p>
        </p:txBody>
      </p:sp>
      <p:sp>
        <p:nvSpPr>
          <p:cNvPr id="8" name="Slide Number Placeholder 7">
            <a:extLst>
              <a:ext uri="{FF2B5EF4-FFF2-40B4-BE49-F238E27FC236}">
                <a16:creationId xmlns:a16="http://schemas.microsoft.com/office/drawing/2014/main" id="{8EF632A7-A149-4B94-AA8F-BA40102C6B87}"/>
              </a:ext>
            </a:extLst>
          </p:cNvPr>
          <p:cNvSpPr>
            <a:spLocks noGrp="1"/>
          </p:cNvSpPr>
          <p:nvPr>
            <p:ph type="sldNum" sz="quarter" idx="11"/>
          </p:nvPr>
        </p:nvSpPr>
        <p:spPr/>
        <p:txBody>
          <a:bodyPr/>
          <a:lstStyle/>
          <a:p>
            <a:fld id="{058DB212-BFA2-403F-85EF-DFD3FF6D973A}" type="slidenum">
              <a:rPr lang="en-US" noProof="0" smtClean="0"/>
              <a:t>‹#›</a:t>
            </a:fld>
            <a:endParaRPr lang="en-US" noProof="0" dirty="0"/>
          </a:p>
        </p:txBody>
      </p:sp>
    </p:spTree>
    <p:extLst>
      <p:ext uri="{BB962C8B-B14F-4D97-AF65-F5344CB8AC3E}">
        <p14:creationId xmlns:p14="http://schemas.microsoft.com/office/powerpoint/2010/main" val="270877221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4" name="Right Col">
            <a:extLst>
              <a:ext uri="{FF2B5EF4-FFF2-40B4-BE49-F238E27FC236}">
                <a16:creationId xmlns:a16="http://schemas.microsoft.com/office/drawing/2014/main" id="{0AAD114E-6BCC-4476-8E44-12E87D4675E2}"/>
              </a:ext>
            </a:extLst>
          </p:cNvPr>
          <p:cNvSpPr>
            <a:spLocks noGrp="1"/>
          </p:cNvSpPr>
          <p:nvPr>
            <p:ph sz="half" idx="2" hasCustomPrompt="1"/>
          </p:nvPr>
        </p:nvSpPr>
        <p:spPr>
          <a:xfrm>
            <a:off x="5869299" y="1640264"/>
            <a:ext cx="5040000" cy="4479736"/>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Footer Placeholder 4">
            <a:extLst>
              <a:ext uri="{FF2B5EF4-FFF2-40B4-BE49-F238E27FC236}">
                <a16:creationId xmlns:a16="http://schemas.microsoft.com/office/drawing/2014/main" id="{A293525B-9507-436E-97F0-7CCBC5592B94}"/>
              </a:ext>
            </a:extLst>
          </p:cNvPr>
          <p:cNvSpPr>
            <a:spLocks noGrp="1"/>
          </p:cNvSpPr>
          <p:nvPr>
            <p:ph type="ftr" sz="quarter" idx="13"/>
          </p:nvPr>
        </p:nvSpPr>
        <p:spPr/>
        <p:txBody>
          <a:bodyPr/>
          <a:lstStyle/>
          <a:p>
            <a:r>
              <a:rPr lang="en-US" noProof="0" dirty="0"/>
              <a:t>Add a footer</a:t>
            </a:r>
          </a:p>
        </p:txBody>
      </p:sp>
      <p:sp>
        <p:nvSpPr>
          <p:cNvPr id="6" name="Slide Number Placeholder 5">
            <a:extLst>
              <a:ext uri="{FF2B5EF4-FFF2-40B4-BE49-F238E27FC236}">
                <a16:creationId xmlns:a16="http://schemas.microsoft.com/office/drawing/2014/main" id="{D5B04811-1577-487F-8AF3-DEB4360C3259}"/>
              </a:ext>
            </a:extLst>
          </p:cNvPr>
          <p:cNvSpPr>
            <a:spLocks noGrp="1"/>
          </p:cNvSpPr>
          <p:nvPr>
            <p:ph type="sldNum" sz="quarter" idx="14"/>
          </p:nvPr>
        </p:nvSpPr>
        <p:spPr/>
        <p:txBody>
          <a:bodyPr/>
          <a:lstStyle/>
          <a:p>
            <a:fld id="{058DB212-BFA2-403F-85EF-DFD3FF6D973A}" type="slidenum">
              <a:rPr lang="en-US" noProof="0" smtClean="0"/>
              <a:pPr/>
              <a:t>‹#›</a:t>
            </a:fld>
            <a:endParaRPr lang="en-US" noProof="0" dirty="0"/>
          </a:p>
        </p:txBody>
      </p:sp>
      <p:sp>
        <p:nvSpPr>
          <p:cNvPr id="7" name="Title 6">
            <a:extLst>
              <a:ext uri="{FF2B5EF4-FFF2-40B4-BE49-F238E27FC236}">
                <a16:creationId xmlns:a16="http://schemas.microsoft.com/office/drawing/2014/main" id="{0B825313-B85D-4B60-A8C7-1AD821C2065D}"/>
              </a:ext>
            </a:extLst>
          </p:cNvPr>
          <p:cNvSpPr>
            <a:spLocks noGrp="1"/>
          </p:cNvSpPr>
          <p:nvPr>
            <p:ph type="title"/>
          </p:nvPr>
        </p:nvSpPr>
        <p:spPr>
          <a:xfrm>
            <a:off x="648000" y="648000"/>
            <a:ext cx="10261299" cy="720000"/>
          </a:xfrm>
        </p:spPr>
        <p:txBody>
          <a:bodyPr/>
          <a:lstStyle/>
          <a:p>
            <a:r>
              <a:rPr lang="en-US" noProof="0"/>
              <a:t>Click to edit Master title style</a:t>
            </a:r>
          </a:p>
        </p:txBody>
      </p:sp>
      <p:sp>
        <p:nvSpPr>
          <p:cNvPr id="15" name="Left Col">
            <a:extLst>
              <a:ext uri="{FF2B5EF4-FFF2-40B4-BE49-F238E27FC236}">
                <a16:creationId xmlns:a16="http://schemas.microsoft.com/office/drawing/2014/main" id="{DA548871-D625-4D36-A053-38EA7B5828B6}"/>
              </a:ext>
            </a:extLst>
          </p:cNvPr>
          <p:cNvSpPr>
            <a:spLocks noGrp="1"/>
          </p:cNvSpPr>
          <p:nvPr>
            <p:ph sz="half" idx="1" hasCustomPrompt="1"/>
          </p:nvPr>
        </p:nvSpPr>
        <p:spPr>
          <a:xfrm>
            <a:off x="648000" y="1640264"/>
            <a:ext cx="5040000" cy="4479736"/>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31192391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8AE86091-57C4-4FD4-AD4D-D661E967DA16}"/>
              </a:ext>
            </a:extLst>
          </p:cNvPr>
          <p:cNvSpPr>
            <a:spLocks noGrp="1"/>
          </p:cNvSpPr>
          <p:nvPr>
            <p:ph type="ftr" sz="quarter" idx="14"/>
          </p:nvPr>
        </p:nvSpPr>
        <p:spPr/>
        <p:txBody>
          <a:bodyPr/>
          <a:lstStyle/>
          <a:p>
            <a:r>
              <a:rPr lang="en-US" noProof="0" dirty="0"/>
              <a:t>Add a footer</a:t>
            </a:r>
          </a:p>
        </p:txBody>
      </p:sp>
      <p:sp>
        <p:nvSpPr>
          <p:cNvPr id="7" name="Slide Number Placeholder 6">
            <a:extLst>
              <a:ext uri="{FF2B5EF4-FFF2-40B4-BE49-F238E27FC236}">
                <a16:creationId xmlns:a16="http://schemas.microsoft.com/office/drawing/2014/main" id="{519ED130-1AEB-4B32-8F68-4DC1E6500127}"/>
              </a:ext>
            </a:extLst>
          </p:cNvPr>
          <p:cNvSpPr>
            <a:spLocks noGrp="1"/>
          </p:cNvSpPr>
          <p:nvPr>
            <p:ph type="sldNum" sz="quarter" idx="15"/>
          </p:nvPr>
        </p:nvSpPr>
        <p:spPr/>
        <p:txBody>
          <a:bodyPr/>
          <a:lstStyle/>
          <a:p>
            <a:fld id="{058DB212-BFA2-403F-85EF-DFD3FF6D973A}" type="slidenum">
              <a:rPr lang="en-US" noProof="0" smtClean="0"/>
              <a:pPr/>
              <a:t>‹#›</a:t>
            </a:fld>
            <a:endParaRPr lang="en-US" noProof="0" dirty="0"/>
          </a:p>
        </p:txBody>
      </p:sp>
      <p:sp>
        <p:nvSpPr>
          <p:cNvPr id="8" name="Title 1">
            <a:extLst>
              <a:ext uri="{FF2B5EF4-FFF2-40B4-BE49-F238E27FC236}">
                <a16:creationId xmlns:a16="http://schemas.microsoft.com/office/drawing/2014/main" id="{C809F0A4-D171-45AD-ACF3-BC8154C5AD15}"/>
              </a:ext>
            </a:extLst>
          </p:cNvPr>
          <p:cNvSpPr>
            <a:spLocks noGrp="1"/>
          </p:cNvSpPr>
          <p:nvPr>
            <p:ph type="title"/>
          </p:nvPr>
        </p:nvSpPr>
        <p:spPr>
          <a:xfrm>
            <a:off x="839788" y="987424"/>
            <a:ext cx="3932237" cy="1566931"/>
          </a:xfrm>
        </p:spPr>
        <p:txBody>
          <a:bodyPr anchor="b"/>
          <a:lstStyle>
            <a:lvl1pPr>
              <a:defRPr sz="3200"/>
            </a:lvl1pPr>
          </a:lstStyle>
          <a:p>
            <a:r>
              <a:rPr lang="en-US" noProof="0"/>
              <a:t>Click to edit Master title style</a:t>
            </a:r>
          </a:p>
        </p:txBody>
      </p:sp>
      <p:sp>
        <p:nvSpPr>
          <p:cNvPr id="9" name="Text Placeholder 3">
            <a:extLst>
              <a:ext uri="{FF2B5EF4-FFF2-40B4-BE49-F238E27FC236}">
                <a16:creationId xmlns:a16="http://schemas.microsoft.com/office/drawing/2014/main" id="{C336B198-C386-4F05-83B9-DDBD555EB8BC}"/>
              </a:ext>
            </a:extLst>
          </p:cNvPr>
          <p:cNvSpPr>
            <a:spLocks noGrp="1"/>
          </p:cNvSpPr>
          <p:nvPr>
            <p:ph type="body" sz="half" idx="2" hasCustomPrompt="1"/>
          </p:nvPr>
        </p:nvSpPr>
        <p:spPr>
          <a:xfrm>
            <a:off x="839788" y="2554356"/>
            <a:ext cx="3932237" cy="3314631"/>
          </a:xfrm>
        </p:spPr>
        <p:txBody>
          <a:bodyPr/>
          <a:lstStyle>
            <a:lvl1pPr marL="0" indent="0">
              <a:buFont typeface="Arial" panose="020B0604020202020204" pitchFamily="34" charse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Edit Master text styles</a:t>
            </a:r>
          </a:p>
        </p:txBody>
      </p:sp>
      <p:sp>
        <p:nvSpPr>
          <p:cNvPr id="10" name="Content Placeholder 2">
            <a:extLst>
              <a:ext uri="{FF2B5EF4-FFF2-40B4-BE49-F238E27FC236}">
                <a16:creationId xmlns:a16="http://schemas.microsoft.com/office/drawing/2014/main" id="{F2BA4780-EE9A-4EE0-B94E-AE6275D7AEF9}"/>
              </a:ext>
            </a:extLst>
          </p:cNvPr>
          <p:cNvSpPr>
            <a:spLocks noGrp="1"/>
          </p:cNvSpPr>
          <p:nvPr>
            <p:ph idx="1" hasCustomPrompt="1"/>
          </p:nvPr>
        </p:nvSpPr>
        <p:spPr>
          <a:xfrm>
            <a:off x="5183188" y="987425"/>
            <a:ext cx="6172200" cy="4873625"/>
          </a:xfrm>
          <a:solidFill>
            <a:schemeClr val="bg1">
              <a:lumMod val="95000"/>
            </a:schemeClr>
          </a:solidFill>
          <a:ln w="127000">
            <a:solidFill>
              <a:schemeClr val="bg1"/>
            </a:solidFill>
          </a:ln>
        </p:spPr>
        <p:txBody>
          <a:bodyPr lIns="274320" tIns="274320" rIns="274320" bIns="365760"/>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55787221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8AE86091-57C4-4FD4-AD4D-D661E967DA16}"/>
              </a:ext>
            </a:extLst>
          </p:cNvPr>
          <p:cNvSpPr>
            <a:spLocks noGrp="1"/>
          </p:cNvSpPr>
          <p:nvPr>
            <p:ph type="ftr" sz="quarter" idx="14"/>
          </p:nvPr>
        </p:nvSpPr>
        <p:spPr/>
        <p:txBody>
          <a:bodyPr/>
          <a:lstStyle/>
          <a:p>
            <a:r>
              <a:rPr lang="en-US" noProof="0" dirty="0"/>
              <a:t>Add a footer</a:t>
            </a:r>
          </a:p>
        </p:txBody>
      </p:sp>
      <p:sp>
        <p:nvSpPr>
          <p:cNvPr id="7" name="Slide Number Placeholder 6">
            <a:extLst>
              <a:ext uri="{FF2B5EF4-FFF2-40B4-BE49-F238E27FC236}">
                <a16:creationId xmlns:a16="http://schemas.microsoft.com/office/drawing/2014/main" id="{519ED130-1AEB-4B32-8F68-4DC1E6500127}"/>
              </a:ext>
            </a:extLst>
          </p:cNvPr>
          <p:cNvSpPr>
            <a:spLocks noGrp="1"/>
          </p:cNvSpPr>
          <p:nvPr>
            <p:ph type="sldNum" sz="quarter" idx="15"/>
          </p:nvPr>
        </p:nvSpPr>
        <p:spPr/>
        <p:txBody>
          <a:bodyPr/>
          <a:lstStyle/>
          <a:p>
            <a:fld id="{058DB212-BFA2-403F-85EF-DFD3FF6D973A}" type="slidenum">
              <a:rPr lang="en-US" noProof="0" smtClean="0"/>
              <a:pPr/>
              <a:t>‹#›</a:t>
            </a:fld>
            <a:endParaRPr lang="en-US" noProof="0" dirty="0"/>
          </a:p>
        </p:txBody>
      </p:sp>
      <p:sp>
        <p:nvSpPr>
          <p:cNvPr id="9" name="Text Placeholder 3">
            <a:extLst>
              <a:ext uri="{FF2B5EF4-FFF2-40B4-BE49-F238E27FC236}">
                <a16:creationId xmlns:a16="http://schemas.microsoft.com/office/drawing/2014/main" id="{4249C9F6-28A5-4D00-BBAB-1756BF837BB7}"/>
              </a:ext>
            </a:extLst>
          </p:cNvPr>
          <p:cNvSpPr>
            <a:spLocks noGrp="1"/>
          </p:cNvSpPr>
          <p:nvPr>
            <p:ph type="body" sz="half" idx="2" hasCustomPrompt="1"/>
          </p:nvPr>
        </p:nvSpPr>
        <p:spPr>
          <a:xfrm>
            <a:off x="839788" y="2554354"/>
            <a:ext cx="3932237" cy="3314633"/>
          </a:xfrm>
        </p:spPr>
        <p:txBody>
          <a:bodyPr/>
          <a:lstStyle>
            <a:lvl1pPr marL="0" indent="0">
              <a:buFont typeface="Arial" panose="020B0604020202020204" pitchFamily="34" charse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Edit Master text styles</a:t>
            </a:r>
          </a:p>
        </p:txBody>
      </p:sp>
      <p:sp>
        <p:nvSpPr>
          <p:cNvPr id="10" name="Title 1">
            <a:extLst>
              <a:ext uri="{FF2B5EF4-FFF2-40B4-BE49-F238E27FC236}">
                <a16:creationId xmlns:a16="http://schemas.microsoft.com/office/drawing/2014/main" id="{23E8EAF9-A1FA-4F84-B847-1DE428BFAD09}"/>
              </a:ext>
            </a:extLst>
          </p:cNvPr>
          <p:cNvSpPr>
            <a:spLocks noGrp="1"/>
          </p:cNvSpPr>
          <p:nvPr>
            <p:ph type="title"/>
          </p:nvPr>
        </p:nvSpPr>
        <p:spPr>
          <a:xfrm>
            <a:off x="839788" y="987424"/>
            <a:ext cx="3932237" cy="1566931"/>
          </a:xfrm>
        </p:spPr>
        <p:txBody>
          <a:bodyPr anchor="b"/>
          <a:lstStyle>
            <a:lvl1pPr>
              <a:defRPr sz="3200"/>
            </a:lvl1pPr>
          </a:lstStyle>
          <a:p>
            <a:r>
              <a:rPr lang="en-US" noProof="0"/>
              <a:t>Click to edit Master title style</a:t>
            </a:r>
          </a:p>
        </p:txBody>
      </p:sp>
      <p:sp>
        <p:nvSpPr>
          <p:cNvPr id="11" name="Picture Placeholder 2">
            <a:extLst>
              <a:ext uri="{FF2B5EF4-FFF2-40B4-BE49-F238E27FC236}">
                <a16:creationId xmlns:a16="http://schemas.microsoft.com/office/drawing/2014/main" id="{DEB6725C-1036-4163-BFA5-D42D1262CC3B}"/>
              </a:ext>
            </a:extLst>
          </p:cNvPr>
          <p:cNvSpPr>
            <a:spLocks noGrp="1"/>
          </p:cNvSpPr>
          <p:nvPr>
            <p:ph type="pic" idx="1"/>
          </p:nvPr>
        </p:nvSpPr>
        <p:spPr>
          <a:xfrm>
            <a:off x="5183188" y="987425"/>
            <a:ext cx="6172200" cy="4873625"/>
          </a:xfrm>
          <a:solidFill>
            <a:schemeClr val="bg1">
              <a:lumMod val="95000"/>
            </a:schemeClr>
          </a:solidFill>
          <a:ln w="127000" cap="sq">
            <a:solidFill>
              <a:schemeClr val="bg1"/>
            </a:solidFill>
            <a:miter lim="800000"/>
          </a:ln>
          <a:effectLst>
            <a:outerShdw blurRad="279400" dir="2700000" algn="tl" rotWithShape="0">
              <a:prstClr val="black">
                <a:alpha val="12000"/>
              </a:prstClr>
            </a:outerShdw>
          </a:effectLst>
        </p:spPr>
        <p:txBody>
          <a:bodyPr vert="horz" lIns="0" tIns="0" rIns="0" bIns="0" rtlCol="0" anchor="ctr">
            <a:noAutofit/>
          </a:bodyPr>
          <a:lstStyle>
            <a:lvl1pPr>
              <a:defRPr lang="en-US" sz="1600" i="1" dirty="0">
                <a:latin typeface="Times New Roman" panose="02020603050405020304" pitchFamily="18" charset="0"/>
                <a:cs typeface="Times New Roman" panose="02020603050405020304" pitchFamily="18" charset="0"/>
              </a:defRPr>
            </a:lvl1pPr>
          </a:lstStyle>
          <a:p>
            <a:pPr marL="0" lvl="0" indent="0" algn="ctr">
              <a:buNone/>
            </a:pPr>
            <a:r>
              <a:rPr lang="en-US" noProof="0" dirty="0"/>
              <a:t>Click icon to add picture</a:t>
            </a:r>
          </a:p>
        </p:txBody>
      </p:sp>
    </p:spTree>
    <p:extLst>
      <p:ext uri="{BB962C8B-B14F-4D97-AF65-F5344CB8AC3E}">
        <p14:creationId xmlns:p14="http://schemas.microsoft.com/office/powerpoint/2010/main" val="198013952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9DDDF3-2E7E-4175-ACE9-B214DCE40C6E}"/>
              </a:ext>
            </a:extLst>
          </p:cNvPr>
          <p:cNvSpPr>
            <a:spLocks noGrp="1"/>
          </p:cNvSpPr>
          <p:nvPr>
            <p:ph type="title"/>
          </p:nvPr>
        </p:nvSpPr>
        <p:spPr/>
        <p:txBody>
          <a:bodyPr/>
          <a:lstStyle/>
          <a:p>
            <a:r>
              <a:rPr lang="en-US" noProof="0"/>
              <a:t>Click to edit Master title style</a:t>
            </a:r>
          </a:p>
        </p:txBody>
      </p:sp>
      <p:sp>
        <p:nvSpPr>
          <p:cNvPr id="6" name="Footer Placeholder 5">
            <a:extLst>
              <a:ext uri="{FF2B5EF4-FFF2-40B4-BE49-F238E27FC236}">
                <a16:creationId xmlns:a16="http://schemas.microsoft.com/office/drawing/2014/main" id="{50058676-5057-4206-A9DE-0ED2BB7B3AF0}"/>
              </a:ext>
            </a:extLst>
          </p:cNvPr>
          <p:cNvSpPr>
            <a:spLocks noGrp="1"/>
          </p:cNvSpPr>
          <p:nvPr>
            <p:ph type="ftr" sz="quarter" idx="10"/>
          </p:nvPr>
        </p:nvSpPr>
        <p:spPr/>
        <p:txBody>
          <a:bodyPr/>
          <a:lstStyle/>
          <a:p>
            <a:r>
              <a:rPr lang="en-US" noProof="0" dirty="0"/>
              <a:t>Add a footer</a:t>
            </a:r>
          </a:p>
        </p:txBody>
      </p:sp>
      <p:sp>
        <p:nvSpPr>
          <p:cNvPr id="7" name="Slide Number Placeholder 6">
            <a:extLst>
              <a:ext uri="{FF2B5EF4-FFF2-40B4-BE49-F238E27FC236}">
                <a16:creationId xmlns:a16="http://schemas.microsoft.com/office/drawing/2014/main" id="{416C7CE9-4F0B-435B-BDF8-F232E1202BE8}"/>
              </a:ext>
            </a:extLst>
          </p:cNvPr>
          <p:cNvSpPr>
            <a:spLocks noGrp="1"/>
          </p:cNvSpPr>
          <p:nvPr>
            <p:ph type="sldNum" sz="quarter" idx="11"/>
          </p:nvPr>
        </p:nvSpPr>
        <p:spPr/>
        <p:txBody>
          <a:bodyPr/>
          <a:lstStyle/>
          <a:p>
            <a:fld id="{058DB212-BFA2-403F-85EF-DFD3FF6D973A}" type="slidenum">
              <a:rPr lang="en-US" noProof="0" smtClean="0"/>
              <a:t>‹#›</a:t>
            </a:fld>
            <a:endParaRPr lang="en-US" noProof="0" dirty="0"/>
          </a:p>
        </p:txBody>
      </p:sp>
    </p:spTree>
    <p:extLst>
      <p:ext uri="{BB962C8B-B14F-4D97-AF65-F5344CB8AC3E}">
        <p14:creationId xmlns:p14="http://schemas.microsoft.com/office/powerpoint/2010/main" val="2421223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CDA7313E-BA32-4C8A-A09A-2460AE863AB4}"/>
              </a:ext>
            </a:extLst>
          </p:cNvPr>
          <p:cNvSpPr>
            <a:spLocks noGrp="1"/>
          </p:cNvSpPr>
          <p:nvPr>
            <p:ph type="ftr" sz="quarter" idx="10"/>
          </p:nvPr>
        </p:nvSpPr>
        <p:spPr/>
        <p:txBody>
          <a:bodyPr/>
          <a:lstStyle/>
          <a:p>
            <a:r>
              <a:rPr lang="en-US" noProof="0" dirty="0"/>
              <a:t>Add a footer</a:t>
            </a:r>
          </a:p>
        </p:txBody>
      </p:sp>
      <p:sp>
        <p:nvSpPr>
          <p:cNvPr id="6" name="Slide Number Placeholder 5">
            <a:extLst>
              <a:ext uri="{FF2B5EF4-FFF2-40B4-BE49-F238E27FC236}">
                <a16:creationId xmlns:a16="http://schemas.microsoft.com/office/drawing/2014/main" id="{A203DD3A-23C2-4E94-B0EE-C33B0DD71476}"/>
              </a:ext>
            </a:extLst>
          </p:cNvPr>
          <p:cNvSpPr>
            <a:spLocks noGrp="1"/>
          </p:cNvSpPr>
          <p:nvPr>
            <p:ph type="sldNum" sz="quarter" idx="11"/>
          </p:nvPr>
        </p:nvSpPr>
        <p:spPr/>
        <p:txBody>
          <a:bodyPr/>
          <a:lstStyle/>
          <a:p>
            <a:fld id="{058DB212-BFA2-403F-85EF-DFD3FF6D973A}" type="slidenum">
              <a:rPr lang="en-US" noProof="0" smtClean="0"/>
              <a:t>‹#›</a:t>
            </a:fld>
            <a:endParaRPr lang="en-US" noProof="0" dirty="0"/>
          </a:p>
        </p:txBody>
      </p:sp>
    </p:spTree>
    <p:extLst>
      <p:ext uri="{BB962C8B-B14F-4D97-AF65-F5344CB8AC3E}">
        <p14:creationId xmlns:p14="http://schemas.microsoft.com/office/powerpoint/2010/main" val="294663746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8D8501-F52F-4865-82F3-C8088B9250E0}"/>
              </a:ext>
            </a:extLst>
          </p:cNvPr>
          <p:cNvSpPr>
            <a:spLocks noGrp="1"/>
          </p:cNvSpPr>
          <p:nvPr>
            <p:ph type="title" hasCustomPrompt="1"/>
          </p:nvPr>
        </p:nvSpPr>
        <p:spPr>
          <a:xfrm>
            <a:off x="182880" y="177500"/>
            <a:ext cx="11604233" cy="1190500"/>
          </a:xfrm>
        </p:spPr>
        <p:txBody>
          <a:bodyPr anchor="ctr"/>
          <a:lstStyle>
            <a:lvl1pPr algn="l">
              <a:defRPr/>
            </a:lvl1pPr>
          </a:lstStyle>
          <a:p>
            <a:r>
              <a:rPr lang="en-US" dirty="0"/>
              <a:t>Click to Edit Master title style</a:t>
            </a:r>
            <a:endParaRPr lang="en-IN" dirty="0"/>
          </a:p>
        </p:txBody>
      </p:sp>
      <p:sp>
        <p:nvSpPr>
          <p:cNvPr id="3" name="Footer Placeholder 2">
            <a:extLst>
              <a:ext uri="{FF2B5EF4-FFF2-40B4-BE49-F238E27FC236}">
                <a16:creationId xmlns:a16="http://schemas.microsoft.com/office/drawing/2014/main" id="{362624B3-5C77-46AB-9A59-20606D82BE64}"/>
              </a:ext>
            </a:extLst>
          </p:cNvPr>
          <p:cNvSpPr>
            <a:spLocks noGrp="1"/>
          </p:cNvSpPr>
          <p:nvPr>
            <p:ph type="ftr" sz="quarter" idx="10"/>
          </p:nvPr>
        </p:nvSpPr>
        <p:spPr/>
        <p:txBody>
          <a:bodyPr/>
          <a:lstStyle/>
          <a:p>
            <a:r>
              <a:rPr lang="en-US" dirty="0"/>
              <a:t>Add a footer</a:t>
            </a:r>
          </a:p>
        </p:txBody>
      </p:sp>
      <p:sp>
        <p:nvSpPr>
          <p:cNvPr id="4" name="Slide Number Placeholder 3">
            <a:extLst>
              <a:ext uri="{FF2B5EF4-FFF2-40B4-BE49-F238E27FC236}">
                <a16:creationId xmlns:a16="http://schemas.microsoft.com/office/drawing/2014/main" id="{E34C7105-8711-443E-A075-2F2DCF812AE0}"/>
              </a:ext>
            </a:extLst>
          </p:cNvPr>
          <p:cNvSpPr>
            <a:spLocks noGrp="1"/>
          </p:cNvSpPr>
          <p:nvPr>
            <p:ph type="sldNum" sz="quarter" idx="11"/>
          </p:nvPr>
        </p:nvSpPr>
        <p:spPr/>
        <p:txBody>
          <a:bodyPr/>
          <a:lstStyle/>
          <a:p>
            <a:fld id="{058DB212-BFA2-403F-85EF-DFD3FF6D973A}" type="slidenum">
              <a:rPr lang="en-US" smtClean="0"/>
              <a:pPr/>
              <a:t>‹#›</a:t>
            </a:fld>
            <a:endParaRPr lang="en-US" dirty="0"/>
          </a:p>
        </p:txBody>
      </p:sp>
      <p:sp>
        <p:nvSpPr>
          <p:cNvPr id="6" name="Content Placeholder 5">
            <a:extLst>
              <a:ext uri="{FF2B5EF4-FFF2-40B4-BE49-F238E27FC236}">
                <a16:creationId xmlns:a16="http://schemas.microsoft.com/office/drawing/2014/main" id="{82C82866-E930-4EA6-A77F-BF9477985142}"/>
              </a:ext>
            </a:extLst>
          </p:cNvPr>
          <p:cNvSpPr>
            <a:spLocks noGrp="1"/>
          </p:cNvSpPr>
          <p:nvPr>
            <p:ph sz="quarter" idx="12"/>
          </p:nvPr>
        </p:nvSpPr>
        <p:spPr>
          <a:xfrm>
            <a:off x="182880" y="1495314"/>
            <a:ext cx="11604308" cy="5185186"/>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36583962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with Image">
    <p:spTree>
      <p:nvGrpSpPr>
        <p:cNvPr id="1" name=""/>
        <p:cNvGrpSpPr/>
        <p:nvPr/>
      </p:nvGrpSpPr>
      <p:grpSpPr>
        <a:xfrm>
          <a:off x="0" y="0"/>
          <a:ext cx="0" cy="0"/>
          <a:chOff x="0" y="0"/>
          <a:chExt cx="0" cy="0"/>
        </a:xfrm>
      </p:grpSpPr>
      <p:sp>
        <p:nvSpPr>
          <p:cNvPr id="11" name="Picture Placeholder 9">
            <a:extLst>
              <a:ext uri="{FF2B5EF4-FFF2-40B4-BE49-F238E27FC236}">
                <a16:creationId xmlns:a16="http://schemas.microsoft.com/office/drawing/2014/main" id="{83ACA87E-66CB-4383-8694-E833B31A8E3F}"/>
              </a:ext>
            </a:extLst>
          </p:cNvPr>
          <p:cNvSpPr>
            <a:spLocks noGrp="1"/>
          </p:cNvSpPr>
          <p:nvPr>
            <p:ph type="pic" sz="quarter" idx="12" hasCustomPrompt="1"/>
          </p:nvPr>
        </p:nvSpPr>
        <p:spPr>
          <a:xfrm>
            <a:off x="180000" y="180000"/>
            <a:ext cx="5551200" cy="6498000"/>
          </a:xfrm>
          <a:solidFill>
            <a:schemeClr val="tx1">
              <a:lumMod val="75000"/>
              <a:lumOff val="25000"/>
            </a:schemeClr>
          </a:solidFill>
        </p:spPr>
        <p:txBody>
          <a:bodyPr anchor="ctr"/>
          <a:lstStyle>
            <a:lvl1pPr marL="0" indent="0" algn="ctr">
              <a:buNone/>
              <a:defRPr sz="1600" i="1">
                <a:solidFill>
                  <a:schemeClr val="bg1"/>
                </a:solidFill>
                <a:latin typeface="Times New Roman" panose="02020603050405020304" pitchFamily="18" charset="0"/>
                <a:cs typeface="Times New Roman" panose="02020603050405020304" pitchFamily="18" charset="0"/>
              </a:defRPr>
            </a:lvl1pPr>
          </a:lstStyle>
          <a:p>
            <a:r>
              <a:rPr lang="en-US" noProof="0" dirty="0"/>
              <a:t>Insert or Drag and Drop your Image</a:t>
            </a:r>
          </a:p>
        </p:txBody>
      </p:sp>
      <p:sp>
        <p:nvSpPr>
          <p:cNvPr id="8" name="Slide Number Placeholder 7">
            <a:extLst>
              <a:ext uri="{FF2B5EF4-FFF2-40B4-BE49-F238E27FC236}">
                <a16:creationId xmlns:a16="http://schemas.microsoft.com/office/drawing/2014/main" id="{CF1C00E3-B288-43D9-9211-5C84117B94B0}"/>
              </a:ext>
            </a:extLst>
          </p:cNvPr>
          <p:cNvSpPr>
            <a:spLocks noGrp="1"/>
          </p:cNvSpPr>
          <p:nvPr>
            <p:ph type="sldNum" sz="quarter" idx="11"/>
          </p:nvPr>
        </p:nvSpPr>
        <p:spPr/>
        <p:txBody>
          <a:bodyPr/>
          <a:lstStyle/>
          <a:p>
            <a:fld id="{058DB212-BFA2-403F-85EF-DFD3FF6D973A}" type="slidenum">
              <a:rPr lang="en-US" noProof="0" smtClean="0"/>
              <a:t>‹#›</a:t>
            </a:fld>
            <a:endParaRPr lang="en-US" noProof="0" dirty="0"/>
          </a:p>
        </p:txBody>
      </p:sp>
      <p:sp>
        <p:nvSpPr>
          <p:cNvPr id="9" name="Title 1">
            <a:extLst>
              <a:ext uri="{FF2B5EF4-FFF2-40B4-BE49-F238E27FC236}">
                <a16:creationId xmlns:a16="http://schemas.microsoft.com/office/drawing/2014/main" id="{9D0269AD-A6F3-4972-B828-5491674534CC}"/>
              </a:ext>
            </a:extLst>
          </p:cNvPr>
          <p:cNvSpPr>
            <a:spLocks noGrp="1"/>
          </p:cNvSpPr>
          <p:nvPr>
            <p:ph type="ctrTitle"/>
          </p:nvPr>
        </p:nvSpPr>
        <p:spPr>
          <a:xfrm>
            <a:off x="5977143" y="2741613"/>
            <a:ext cx="5438774" cy="2387600"/>
          </a:xfrm>
        </p:spPr>
        <p:txBody>
          <a:bodyPr anchor="b"/>
          <a:lstStyle>
            <a:lvl1pPr algn="l">
              <a:lnSpc>
                <a:spcPts val="5000"/>
              </a:lnSpc>
              <a:defRPr sz="6000">
                <a:solidFill>
                  <a:schemeClr val="tx1">
                    <a:lumMod val="85000"/>
                    <a:lumOff val="15000"/>
                  </a:schemeClr>
                </a:solidFill>
              </a:defRPr>
            </a:lvl1pPr>
          </a:lstStyle>
          <a:p>
            <a:r>
              <a:rPr lang="en-US" noProof="0"/>
              <a:t>Click to edit Master title style</a:t>
            </a:r>
          </a:p>
        </p:txBody>
      </p:sp>
      <p:sp>
        <p:nvSpPr>
          <p:cNvPr id="10" name="Subtitle 2">
            <a:extLst>
              <a:ext uri="{FF2B5EF4-FFF2-40B4-BE49-F238E27FC236}">
                <a16:creationId xmlns:a16="http://schemas.microsoft.com/office/drawing/2014/main" id="{681FA122-D42D-43F3-AEC3-A7786D380040}"/>
              </a:ext>
            </a:extLst>
          </p:cNvPr>
          <p:cNvSpPr>
            <a:spLocks noGrp="1"/>
          </p:cNvSpPr>
          <p:nvPr>
            <p:ph type="subTitle" idx="1"/>
          </p:nvPr>
        </p:nvSpPr>
        <p:spPr>
          <a:xfrm>
            <a:off x="5977143" y="5373688"/>
            <a:ext cx="5438774" cy="734611"/>
          </a:xfrm>
        </p:spPr>
        <p:txBody>
          <a:bodyPr/>
          <a:lstStyle>
            <a:lvl1pPr marL="0" indent="0" algn="l">
              <a:buNone/>
              <a:defRPr sz="2400">
                <a:solidFill>
                  <a:schemeClr val="tx1">
                    <a:lumMod val="85000"/>
                    <a:lumOff val="1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4" name="Footer Placeholder 3">
            <a:extLst>
              <a:ext uri="{FF2B5EF4-FFF2-40B4-BE49-F238E27FC236}">
                <a16:creationId xmlns:a16="http://schemas.microsoft.com/office/drawing/2014/main" id="{F45038DB-165D-48BE-8AEA-FB84B0218451}"/>
              </a:ext>
            </a:extLst>
          </p:cNvPr>
          <p:cNvSpPr>
            <a:spLocks noGrp="1"/>
          </p:cNvSpPr>
          <p:nvPr>
            <p:ph type="ftr" sz="quarter" idx="13"/>
          </p:nvPr>
        </p:nvSpPr>
        <p:spPr>
          <a:xfrm>
            <a:off x="5977143" y="6355307"/>
            <a:ext cx="4114800" cy="249385"/>
          </a:xfrm>
        </p:spPr>
        <p:txBody>
          <a:bodyPr/>
          <a:lstStyle/>
          <a:p>
            <a:r>
              <a:rPr lang="en-US" noProof="0" dirty="0"/>
              <a:t>Add a footer</a:t>
            </a:r>
          </a:p>
        </p:txBody>
      </p:sp>
    </p:spTree>
    <p:extLst>
      <p:ext uri="{BB962C8B-B14F-4D97-AF65-F5344CB8AC3E}">
        <p14:creationId xmlns:p14="http://schemas.microsoft.com/office/powerpoint/2010/main" val="21202362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ext Layout 1">
    <p:spTree>
      <p:nvGrpSpPr>
        <p:cNvPr id="1" name=""/>
        <p:cNvGrpSpPr/>
        <p:nvPr/>
      </p:nvGrpSpPr>
      <p:grpSpPr>
        <a:xfrm>
          <a:off x="0" y="0"/>
          <a:ext cx="0" cy="0"/>
          <a:chOff x="0" y="0"/>
          <a:chExt cx="0" cy="0"/>
        </a:xfrm>
      </p:grpSpPr>
      <p:sp>
        <p:nvSpPr>
          <p:cNvPr id="16" name="Subtitle">
            <a:extLst>
              <a:ext uri="{FF2B5EF4-FFF2-40B4-BE49-F238E27FC236}">
                <a16:creationId xmlns:a16="http://schemas.microsoft.com/office/drawing/2014/main" id="{152317FE-88B5-4D1F-AECF-DA69D6779BEA}"/>
              </a:ext>
            </a:extLst>
          </p:cNvPr>
          <p:cNvSpPr>
            <a:spLocks noGrp="1"/>
          </p:cNvSpPr>
          <p:nvPr>
            <p:ph type="body" sz="quarter" idx="12" hasCustomPrompt="1"/>
          </p:nvPr>
        </p:nvSpPr>
        <p:spPr>
          <a:xfrm>
            <a:off x="648001" y="1439069"/>
            <a:ext cx="5040000" cy="360362"/>
          </a:xfrm>
        </p:spPr>
        <p:txBody>
          <a:bodyPr/>
          <a:lstStyle>
            <a:lvl1pPr marL="0" indent="0">
              <a:buNone/>
              <a:defRPr sz="2300" b="1"/>
            </a:lvl1pPr>
          </a:lstStyle>
          <a:p>
            <a:pPr lvl="0"/>
            <a:r>
              <a:rPr lang="en-US" noProof="0"/>
              <a:t>Subtitle</a:t>
            </a:r>
          </a:p>
        </p:txBody>
      </p:sp>
      <p:sp>
        <p:nvSpPr>
          <p:cNvPr id="3" name="Left Col">
            <a:extLst>
              <a:ext uri="{FF2B5EF4-FFF2-40B4-BE49-F238E27FC236}">
                <a16:creationId xmlns:a16="http://schemas.microsoft.com/office/drawing/2014/main" id="{49529B8D-BAD9-4E6D-82F7-0275D8195AA9}"/>
              </a:ext>
            </a:extLst>
          </p:cNvPr>
          <p:cNvSpPr>
            <a:spLocks noGrp="1"/>
          </p:cNvSpPr>
          <p:nvPr>
            <p:ph sz="half" idx="1" hasCustomPrompt="1"/>
          </p:nvPr>
        </p:nvSpPr>
        <p:spPr>
          <a:xfrm>
            <a:off x="648000" y="2232000"/>
            <a:ext cx="5040000" cy="3888000"/>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Picture Placeholder 5">
            <a:extLst>
              <a:ext uri="{FF2B5EF4-FFF2-40B4-BE49-F238E27FC236}">
                <a16:creationId xmlns:a16="http://schemas.microsoft.com/office/drawing/2014/main" id="{3B63572F-04A5-456D-9066-1A65AFF5E685}"/>
              </a:ext>
            </a:extLst>
          </p:cNvPr>
          <p:cNvSpPr>
            <a:spLocks noGrp="1"/>
          </p:cNvSpPr>
          <p:nvPr>
            <p:ph type="pic" sz="quarter" idx="13" hasCustomPrompt="1"/>
          </p:nvPr>
        </p:nvSpPr>
        <p:spPr>
          <a:xfrm>
            <a:off x="6062122" y="1618154"/>
            <a:ext cx="4654355" cy="4322762"/>
          </a:xfrm>
          <a:solidFill>
            <a:schemeClr val="bg1">
              <a:lumMod val="95000"/>
            </a:schemeClr>
          </a:solidFill>
          <a:ln w="127000" cap="sq">
            <a:solidFill>
              <a:schemeClr val="bg1"/>
            </a:solidFill>
            <a:miter lim="800000"/>
          </a:ln>
          <a:effectLst>
            <a:outerShdw blurRad="279400" dir="2700000" algn="tl" rotWithShape="0">
              <a:prstClr val="black">
                <a:alpha val="12000"/>
              </a:prstClr>
            </a:outerShdw>
          </a:effectLst>
        </p:spPr>
        <p:txBody>
          <a:bodyPr anchor="ctr"/>
          <a:lstStyle>
            <a:lvl1pPr marL="0" indent="0" algn="ctr">
              <a:buNone/>
              <a:defRPr sz="1600" i="1">
                <a:latin typeface="Times New Roman" panose="02020603050405020304" pitchFamily="18" charset="0"/>
                <a:cs typeface="Times New Roman" panose="02020603050405020304" pitchFamily="18" charset="0"/>
              </a:defRPr>
            </a:lvl1pPr>
          </a:lstStyle>
          <a:p>
            <a:r>
              <a:rPr lang="en-US" noProof="0" dirty="0"/>
              <a:t>Insert or Drag and Drop your Image</a:t>
            </a:r>
          </a:p>
        </p:txBody>
      </p:sp>
      <p:sp>
        <p:nvSpPr>
          <p:cNvPr id="4" name="Title 3">
            <a:extLst>
              <a:ext uri="{FF2B5EF4-FFF2-40B4-BE49-F238E27FC236}">
                <a16:creationId xmlns:a16="http://schemas.microsoft.com/office/drawing/2014/main" id="{C244BFD7-9033-43B0-B827-AB996B46DF43}"/>
              </a:ext>
            </a:extLst>
          </p:cNvPr>
          <p:cNvSpPr>
            <a:spLocks noGrp="1"/>
          </p:cNvSpPr>
          <p:nvPr>
            <p:ph type="title"/>
          </p:nvPr>
        </p:nvSpPr>
        <p:spPr/>
        <p:txBody>
          <a:bodyPr/>
          <a:lstStyle/>
          <a:p>
            <a:r>
              <a:rPr lang="en-US" noProof="0"/>
              <a:t>Click to edit Master title style</a:t>
            </a:r>
          </a:p>
        </p:txBody>
      </p:sp>
      <p:sp>
        <p:nvSpPr>
          <p:cNvPr id="5" name="Footer Placeholder 4">
            <a:extLst>
              <a:ext uri="{FF2B5EF4-FFF2-40B4-BE49-F238E27FC236}">
                <a16:creationId xmlns:a16="http://schemas.microsoft.com/office/drawing/2014/main" id="{8AE86091-57C4-4FD4-AD4D-D661E967DA16}"/>
              </a:ext>
            </a:extLst>
          </p:cNvPr>
          <p:cNvSpPr>
            <a:spLocks noGrp="1"/>
          </p:cNvSpPr>
          <p:nvPr>
            <p:ph type="ftr" sz="quarter" idx="14"/>
          </p:nvPr>
        </p:nvSpPr>
        <p:spPr/>
        <p:txBody>
          <a:bodyPr/>
          <a:lstStyle/>
          <a:p>
            <a:r>
              <a:rPr lang="en-US" noProof="0" dirty="0"/>
              <a:t>Add a footer</a:t>
            </a:r>
          </a:p>
        </p:txBody>
      </p:sp>
      <p:sp>
        <p:nvSpPr>
          <p:cNvPr id="7" name="Slide Number Placeholder 6">
            <a:extLst>
              <a:ext uri="{FF2B5EF4-FFF2-40B4-BE49-F238E27FC236}">
                <a16:creationId xmlns:a16="http://schemas.microsoft.com/office/drawing/2014/main" id="{519ED130-1AEB-4B32-8F68-4DC1E6500127}"/>
              </a:ext>
            </a:extLst>
          </p:cNvPr>
          <p:cNvSpPr>
            <a:spLocks noGrp="1"/>
          </p:cNvSpPr>
          <p:nvPr>
            <p:ph type="sldNum" sz="quarter" idx="15"/>
          </p:nvPr>
        </p:nvSpPr>
        <p:spPr/>
        <p:txBody>
          <a:bodyPr/>
          <a:lstStyle/>
          <a:p>
            <a:fld id="{058DB212-BFA2-403F-85EF-DFD3FF6D973A}" type="slidenum">
              <a:rPr lang="en-US" noProof="0" smtClean="0"/>
              <a:pPr/>
              <a:t>‹#›</a:t>
            </a:fld>
            <a:endParaRPr lang="en-US" noProof="0" dirty="0"/>
          </a:p>
        </p:txBody>
      </p:sp>
    </p:spTree>
    <p:extLst>
      <p:ext uri="{BB962C8B-B14F-4D97-AF65-F5344CB8AC3E}">
        <p14:creationId xmlns:p14="http://schemas.microsoft.com/office/powerpoint/2010/main" val="16428578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xt Layout 2">
    <p:spTree>
      <p:nvGrpSpPr>
        <p:cNvPr id="1" name=""/>
        <p:cNvGrpSpPr/>
        <p:nvPr/>
      </p:nvGrpSpPr>
      <p:grpSpPr>
        <a:xfrm>
          <a:off x="0" y="0"/>
          <a:ext cx="0" cy="0"/>
          <a:chOff x="0" y="0"/>
          <a:chExt cx="0" cy="0"/>
        </a:xfrm>
      </p:grpSpPr>
      <p:sp>
        <p:nvSpPr>
          <p:cNvPr id="14" name="Picture Placeholder 9">
            <a:extLst>
              <a:ext uri="{FF2B5EF4-FFF2-40B4-BE49-F238E27FC236}">
                <a16:creationId xmlns:a16="http://schemas.microsoft.com/office/drawing/2014/main" id="{435B7CBE-8165-4C4A-9112-47FC1C363A0E}"/>
              </a:ext>
            </a:extLst>
          </p:cNvPr>
          <p:cNvSpPr>
            <a:spLocks noGrp="1"/>
          </p:cNvSpPr>
          <p:nvPr>
            <p:ph type="pic" sz="quarter" idx="16" hasCustomPrompt="1"/>
          </p:nvPr>
        </p:nvSpPr>
        <p:spPr>
          <a:xfrm>
            <a:off x="180000" y="180000"/>
            <a:ext cx="5551200" cy="6498000"/>
          </a:xfrm>
          <a:solidFill>
            <a:schemeClr val="tx1">
              <a:lumMod val="75000"/>
              <a:lumOff val="25000"/>
            </a:schemeClr>
          </a:solidFill>
        </p:spPr>
        <p:txBody>
          <a:bodyPr anchor="ctr"/>
          <a:lstStyle>
            <a:lvl1pPr marL="0" indent="0" algn="ctr">
              <a:buNone/>
              <a:defRPr sz="1600" i="1">
                <a:solidFill>
                  <a:schemeClr val="bg1"/>
                </a:solidFill>
                <a:latin typeface="Times New Roman" panose="02020603050405020304" pitchFamily="18" charset="0"/>
                <a:cs typeface="Times New Roman" panose="02020603050405020304" pitchFamily="18" charset="0"/>
              </a:defRPr>
            </a:lvl1pPr>
          </a:lstStyle>
          <a:p>
            <a:r>
              <a:rPr lang="en-US" noProof="0" dirty="0"/>
              <a:t>Insert or Drag and Drop your Image</a:t>
            </a:r>
          </a:p>
        </p:txBody>
      </p:sp>
      <p:sp>
        <p:nvSpPr>
          <p:cNvPr id="5" name="Slide Number Placeholder 4">
            <a:extLst>
              <a:ext uri="{FF2B5EF4-FFF2-40B4-BE49-F238E27FC236}">
                <a16:creationId xmlns:a16="http://schemas.microsoft.com/office/drawing/2014/main" id="{CE6546EC-2765-42DC-923A-7AC553079E06}"/>
              </a:ext>
            </a:extLst>
          </p:cNvPr>
          <p:cNvSpPr>
            <a:spLocks noGrp="1"/>
          </p:cNvSpPr>
          <p:nvPr>
            <p:ph type="sldNum" sz="quarter" idx="15"/>
          </p:nvPr>
        </p:nvSpPr>
        <p:spPr/>
        <p:txBody>
          <a:bodyPr/>
          <a:lstStyle/>
          <a:p>
            <a:fld id="{058DB212-BFA2-403F-85EF-DFD3FF6D973A}" type="slidenum">
              <a:rPr lang="en-US" noProof="0" smtClean="0"/>
              <a:pPr/>
              <a:t>‹#›</a:t>
            </a:fld>
            <a:endParaRPr lang="en-US" noProof="0" dirty="0"/>
          </a:p>
        </p:txBody>
      </p:sp>
      <p:sp>
        <p:nvSpPr>
          <p:cNvPr id="7" name="Title 6">
            <a:extLst>
              <a:ext uri="{FF2B5EF4-FFF2-40B4-BE49-F238E27FC236}">
                <a16:creationId xmlns:a16="http://schemas.microsoft.com/office/drawing/2014/main" id="{AAA7F096-3D92-49B2-9462-B267FBCA659F}"/>
              </a:ext>
            </a:extLst>
          </p:cNvPr>
          <p:cNvSpPr>
            <a:spLocks noGrp="1"/>
          </p:cNvSpPr>
          <p:nvPr>
            <p:ph type="title" hasCustomPrompt="1"/>
          </p:nvPr>
        </p:nvSpPr>
        <p:spPr>
          <a:xfrm>
            <a:off x="6095999" y="648000"/>
            <a:ext cx="4813299" cy="720000"/>
          </a:xfrm>
        </p:spPr>
        <p:txBody>
          <a:bodyPr/>
          <a:lstStyle>
            <a:lvl1pPr>
              <a:defRPr/>
            </a:lvl1pPr>
          </a:lstStyle>
          <a:p>
            <a:r>
              <a:rPr lang="en-US" noProof="0"/>
              <a:t>Edit Title</a:t>
            </a:r>
          </a:p>
        </p:txBody>
      </p:sp>
      <p:sp>
        <p:nvSpPr>
          <p:cNvPr id="11" name="Subtitle">
            <a:extLst>
              <a:ext uri="{FF2B5EF4-FFF2-40B4-BE49-F238E27FC236}">
                <a16:creationId xmlns:a16="http://schemas.microsoft.com/office/drawing/2014/main" id="{64F11C9E-726F-4C52-8D5A-A8A26285AC1C}"/>
              </a:ext>
            </a:extLst>
          </p:cNvPr>
          <p:cNvSpPr>
            <a:spLocks noGrp="1"/>
          </p:cNvSpPr>
          <p:nvPr>
            <p:ph type="body" sz="quarter" idx="12" hasCustomPrompt="1"/>
          </p:nvPr>
        </p:nvSpPr>
        <p:spPr>
          <a:xfrm>
            <a:off x="6095999" y="1439069"/>
            <a:ext cx="4813300" cy="360362"/>
          </a:xfrm>
        </p:spPr>
        <p:txBody>
          <a:bodyPr/>
          <a:lstStyle>
            <a:lvl1pPr marL="0" indent="0">
              <a:buNone/>
              <a:defRPr sz="2300" b="1"/>
            </a:lvl1pPr>
          </a:lstStyle>
          <a:p>
            <a:pPr lvl="0"/>
            <a:r>
              <a:rPr lang="en-US" noProof="0"/>
              <a:t>Subtitle</a:t>
            </a:r>
          </a:p>
        </p:txBody>
      </p:sp>
      <p:sp>
        <p:nvSpPr>
          <p:cNvPr id="12" name="Left Col">
            <a:extLst>
              <a:ext uri="{FF2B5EF4-FFF2-40B4-BE49-F238E27FC236}">
                <a16:creationId xmlns:a16="http://schemas.microsoft.com/office/drawing/2014/main" id="{2E72D7CC-5638-4650-AF1E-F213382BEF80}"/>
              </a:ext>
            </a:extLst>
          </p:cNvPr>
          <p:cNvSpPr>
            <a:spLocks noGrp="1"/>
          </p:cNvSpPr>
          <p:nvPr>
            <p:ph sz="half" idx="1" hasCustomPrompt="1"/>
          </p:nvPr>
        </p:nvSpPr>
        <p:spPr>
          <a:xfrm>
            <a:off x="6095997" y="2232000"/>
            <a:ext cx="4813301" cy="3888000"/>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Footer Placeholder 3">
            <a:extLst>
              <a:ext uri="{FF2B5EF4-FFF2-40B4-BE49-F238E27FC236}">
                <a16:creationId xmlns:a16="http://schemas.microsoft.com/office/drawing/2014/main" id="{9BDF9F55-97BD-4FB9-9BED-8242E0D32CF8}"/>
              </a:ext>
            </a:extLst>
          </p:cNvPr>
          <p:cNvSpPr>
            <a:spLocks noGrp="1"/>
          </p:cNvSpPr>
          <p:nvPr>
            <p:ph type="ftr" sz="quarter" idx="14"/>
          </p:nvPr>
        </p:nvSpPr>
        <p:spPr>
          <a:xfrm>
            <a:off x="252000" y="6355307"/>
            <a:ext cx="4114800" cy="249385"/>
          </a:xfrm>
          <a:solidFill>
            <a:schemeClr val="tx1"/>
          </a:solidFill>
        </p:spPr>
        <p:txBody>
          <a:bodyPr lIns="72000"/>
          <a:lstStyle>
            <a:lvl1pPr>
              <a:defRPr>
                <a:solidFill>
                  <a:schemeClr val="bg1"/>
                </a:solidFill>
              </a:defRPr>
            </a:lvl1pPr>
          </a:lstStyle>
          <a:p>
            <a:r>
              <a:rPr lang="en-US" noProof="0" dirty="0"/>
              <a:t>Add a footer</a:t>
            </a:r>
          </a:p>
        </p:txBody>
      </p:sp>
    </p:spTree>
    <p:extLst>
      <p:ext uri="{BB962C8B-B14F-4D97-AF65-F5344CB8AC3E}">
        <p14:creationId xmlns:p14="http://schemas.microsoft.com/office/powerpoint/2010/main" val="9002334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A52B861E-9EBA-4D6D-A35D-A85B5BAAAEBE}"/>
              </a:ext>
            </a:extLst>
          </p:cNvPr>
          <p:cNvSpPr>
            <a:spLocks noGrp="1"/>
          </p:cNvSpPr>
          <p:nvPr>
            <p:ph type="ftr" sz="quarter" idx="15"/>
          </p:nvPr>
        </p:nvSpPr>
        <p:spPr/>
        <p:txBody>
          <a:bodyPr/>
          <a:lstStyle/>
          <a:p>
            <a:r>
              <a:rPr lang="en-US" noProof="0" dirty="0"/>
              <a:t>Add a footer</a:t>
            </a:r>
          </a:p>
        </p:txBody>
      </p:sp>
      <p:sp>
        <p:nvSpPr>
          <p:cNvPr id="6" name="Slide Number Placeholder 5">
            <a:extLst>
              <a:ext uri="{FF2B5EF4-FFF2-40B4-BE49-F238E27FC236}">
                <a16:creationId xmlns:a16="http://schemas.microsoft.com/office/drawing/2014/main" id="{BE6EBA98-DFFC-4D72-B4DB-934D657FDB4B}"/>
              </a:ext>
            </a:extLst>
          </p:cNvPr>
          <p:cNvSpPr>
            <a:spLocks noGrp="1"/>
          </p:cNvSpPr>
          <p:nvPr>
            <p:ph type="sldNum" sz="quarter" idx="16"/>
          </p:nvPr>
        </p:nvSpPr>
        <p:spPr/>
        <p:txBody>
          <a:bodyPr/>
          <a:lstStyle/>
          <a:p>
            <a:fld id="{058DB212-BFA2-403F-85EF-DFD3FF6D973A}" type="slidenum">
              <a:rPr lang="en-US" noProof="0" smtClean="0"/>
              <a:pPr/>
              <a:t>‹#›</a:t>
            </a:fld>
            <a:endParaRPr lang="en-US" noProof="0" dirty="0"/>
          </a:p>
        </p:txBody>
      </p:sp>
      <p:sp>
        <p:nvSpPr>
          <p:cNvPr id="7" name="Title 6">
            <a:extLst>
              <a:ext uri="{FF2B5EF4-FFF2-40B4-BE49-F238E27FC236}">
                <a16:creationId xmlns:a16="http://schemas.microsoft.com/office/drawing/2014/main" id="{03176691-29EB-4FE6-8A4D-8AD65C9B097F}"/>
              </a:ext>
            </a:extLst>
          </p:cNvPr>
          <p:cNvSpPr>
            <a:spLocks noGrp="1"/>
          </p:cNvSpPr>
          <p:nvPr>
            <p:ph type="title"/>
          </p:nvPr>
        </p:nvSpPr>
        <p:spPr/>
        <p:txBody>
          <a:bodyPr/>
          <a:lstStyle/>
          <a:p>
            <a:r>
              <a:rPr lang="en-US" noProof="0"/>
              <a:t>Click to edit Master title style</a:t>
            </a:r>
          </a:p>
        </p:txBody>
      </p:sp>
      <p:sp>
        <p:nvSpPr>
          <p:cNvPr id="10" name="Content Placeholder 3">
            <a:extLst>
              <a:ext uri="{FF2B5EF4-FFF2-40B4-BE49-F238E27FC236}">
                <a16:creationId xmlns:a16="http://schemas.microsoft.com/office/drawing/2014/main" id="{32C7BFF8-7C92-4B6B-A653-197AB003F6E1}"/>
              </a:ext>
            </a:extLst>
          </p:cNvPr>
          <p:cNvSpPr>
            <a:spLocks noGrp="1"/>
          </p:cNvSpPr>
          <p:nvPr>
            <p:ph sz="half" idx="2" hasCustomPrompt="1"/>
          </p:nvPr>
        </p:nvSpPr>
        <p:spPr>
          <a:xfrm>
            <a:off x="648001" y="2232000"/>
            <a:ext cx="5040000" cy="3888001"/>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 name="Text Placeholder 4">
            <a:extLst>
              <a:ext uri="{FF2B5EF4-FFF2-40B4-BE49-F238E27FC236}">
                <a16:creationId xmlns:a16="http://schemas.microsoft.com/office/drawing/2014/main" id="{46DBD11F-BE91-46AF-8045-11DE8E07CE6A}"/>
              </a:ext>
            </a:extLst>
          </p:cNvPr>
          <p:cNvSpPr>
            <a:spLocks noGrp="1"/>
          </p:cNvSpPr>
          <p:nvPr>
            <p:ph type="body" sz="quarter" idx="3" hasCustomPrompt="1"/>
          </p:nvPr>
        </p:nvSpPr>
        <p:spPr>
          <a:xfrm>
            <a:off x="5869300" y="1835999"/>
            <a:ext cx="5040000" cy="360000"/>
          </a:xfrm>
        </p:spPr>
        <p:txBody>
          <a:bodyPr vert="horz" lIns="0" tIns="0" rIns="0" bIns="0" rtlCol="0">
            <a:noAutofit/>
          </a:bodyPr>
          <a:lstStyle>
            <a:lvl1pPr marL="0" indent="0">
              <a:buNone/>
              <a:defRPr lang="en-US" sz="2300" b="1"/>
            </a:lvl1pPr>
          </a:lstStyle>
          <a:p>
            <a:pPr marL="263525" lvl="0" indent="-263525"/>
            <a:r>
              <a:rPr lang="en-US" noProof="0"/>
              <a:t>Edit Master text styles</a:t>
            </a:r>
          </a:p>
        </p:txBody>
      </p:sp>
      <p:sp>
        <p:nvSpPr>
          <p:cNvPr id="12" name="Content Placeholder 5">
            <a:extLst>
              <a:ext uri="{FF2B5EF4-FFF2-40B4-BE49-F238E27FC236}">
                <a16:creationId xmlns:a16="http://schemas.microsoft.com/office/drawing/2014/main" id="{04A3D1ED-A8AD-43B9-A476-7DF313124EDD}"/>
              </a:ext>
            </a:extLst>
          </p:cNvPr>
          <p:cNvSpPr>
            <a:spLocks noGrp="1"/>
          </p:cNvSpPr>
          <p:nvPr>
            <p:ph sz="quarter" idx="4" hasCustomPrompt="1"/>
          </p:nvPr>
        </p:nvSpPr>
        <p:spPr>
          <a:xfrm>
            <a:off x="5869300" y="2232000"/>
            <a:ext cx="5039999" cy="3876299"/>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4" name="Text Placeholder 2">
            <a:extLst>
              <a:ext uri="{FF2B5EF4-FFF2-40B4-BE49-F238E27FC236}">
                <a16:creationId xmlns:a16="http://schemas.microsoft.com/office/drawing/2014/main" id="{8ED1AC38-CE67-4190-B56B-30ACFB7C4342}"/>
              </a:ext>
            </a:extLst>
          </p:cNvPr>
          <p:cNvSpPr>
            <a:spLocks noGrp="1"/>
          </p:cNvSpPr>
          <p:nvPr>
            <p:ph type="body" idx="1" hasCustomPrompt="1"/>
          </p:nvPr>
        </p:nvSpPr>
        <p:spPr>
          <a:xfrm>
            <a:off x="648000" y="1835997"/>
            <a:ext cx="5040001" cy="360001"/>
          </a:xfrm>
        </p:spPr>
        <p:txBody>
          <a:bodyPr vert="horz" lIns="0" tIns="0" rIns="0" bIns="0" rtlCol="0">
            <a:noAutofit/>
          </a:bodyPr>
          <a:lstStyle>
            <a:lvl1pPr marL="0" indent="0">
              <a:buNone/>
              <a:defRPr lang="en-US" sz="2300" b="1"/>
            </a:lvl1pPr>
          </a:lstStyle>
          <a:p>
            <a:pPr marL="263525" lvl="0" indent="-263525"/>
            <a:r>
              <a:rPr lang="en-US" noProof="0"/>
              <a:t>Edit Master text styles</a:t>
            </a:r>
          </a:p>
        </p:txBody>
      </p:sp>
    </p:spTree>
    <p:extLst>
      <p:ext uri="{BB962C8B-B14F-4D97-AF65-F5344CB8AC3E}">
        <p14:creationId xmlns:p14="http://schemas.microsoft.com/office/powerpoint/2010/main" val="24888889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Large Photo">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B63572F-04A5-456D-9066-1A65AFF5E685}"/>
              </a:ext>
            </a:extLst>
          </p:cNvPr>
          <p:cNvSpPr>
            <a:spLocks noGrp="1"/>
          </p:cNvSpPr>
          <p:nvPr>
            <p:ph type="pic" sz="quarter" idx="13" hasCustomPrompt="1"/>
          </p:nvPr>
        </p:nvSpPr>
        <p:spPr>
          <a:xfrm>
            <a:off x="179998" y="179999"/>
            <a:ext cx="11653200" cy="6497997"/>
          </a:xfrm>
          <a:solidFill>
            <a:schemeClr val="bg1">
              <a:lumMod val="95000"/>
            </a:schemeClr>
          </a:solidFill>
        </p:spPr>
        <p:txBody>
          <a:bodyPr anchor="ctr"/>
          <a:lstStyle>
            <a:lvl1pPr marL="0" indent="0" algn="ctr">
              <a:buNone/>
              <a:defRPr sz="1600" i="1">
                <a:latin typeface="Times New Roman" panose="02020603050405020304" pitchFamily="18" charset="0"/>
                <a:cs typeface="Times New Roman" panose="02020603050405020304" pitchFamily="18" charset="0"/>
              </a:defRPr>
            </a:lvl1pPr>
          </a:lstStyle>
          <a:p>
            <a:r>
              <a:rPr lang="en-US" noProof="0" dirty="0"/>
              <a:t>Insert or Drag and Drop your Image</a:t>
            </a:r>
          </a:p>
        </p:txBody>
      </p:sp>
      <p:sp>
        <p:nvSpPr>
          <p:cNvPr id="5" name="Caption">
            <a:extLst>
              <a:ext uri="{FF2B5EF4-FFF2-40B4-BE49-F238E27FC236}">
                <a16:creationId xmlns:a16="http://schemas.microsoft.com/office/drawing/2014/main" id="{172090C5-61AC-430F-AA33-8EF3902C4669}"/>
              </a:ext>
            </a:extLst>
          </p:cNvPr>
          <p:cNvSpPr>
            <a:spLocks noGrp="1"/>
          </p:cNvSpPr>
          <p:nvPr>
            <p:ph type="body" sz="quarter" idx="14" hasCustomPrompt="1"/>
          </p:nvPr>
        </p:nvSpPr>
        <p:spPr>
          <a:xfrm>
            <a:off x="358801" y="6083997"/>
            <a:ext cx="4221162" cy="396000"/>
          </a:xfrm>
          <a:solidFill>
            <a:schemeClr val="tx1"/>
          </a:solidFill>
        </p:spPr>
        <p:txBody>
          <a:bodyPr lIns="72000" tIns="72000" rIns="0" bIns="0"/>
          <a:lstStyle>
            <a:lvl1pPr marL="0" indent="0">
              <a:buNone/>
              <a:defRPr sz="1800">
                <a:solidFill>
                  <a:schemeClr val="bg1"/>
                </a:solidFill>
              </a:defRPr>
            </a:lvl1pPr>
            <a:lvl2pPr marL="263525" indent="0">
              <a:buNone/>
              <a:defRPr/>
            </a:lvl2pPr>
            <a:lvl3pPr marL="536575" indent="0">
              <a:buNone/>
              <a:defRPr/>
            </a:lvl3pPr>
            <a:lvl4pPr marL="811213" indent="0">
              <a:buNone/>
              <a:defRPr/>
            </a:lvl4pPr>
            <a:lvl5pPr marL="1074738" indent="0">
              <a:buNone/>
              <a:defRPr/>
            </a:lvl5pPr>
          </a:lstStyle>
          <a:p>
            <a:pPr lvl="0"/>
            <a:r>
              <a:rPr lang="en-US" noProof="0"/>
              <a:t>Place your Image Caption Here</a:t>
            </a:r>
          </a:p>
        </p:txBody>
      </p:sp>
      <p:sp>
        <p:nvSpPr>
          <p:cNvPr id="36" name="Rectangle 35">
            <a:extLst>
              <a:ext uri="{FF2B5EF4-FFF2-40B4-BE49-F238E27FC236}">
                <a16:creationId xmlns:a16="http://schemas.microsoft.com/office/drawing/2014/main" id="{4A2EF51E-0039-4E33-9FD1-865559878814}"/>
              </a:ext>
            </a:extLst>
          </p:cNvPr>
          <p:cNvSpPr/>
          <p:nvPr userDrawn="1"/>
        </p:nvSpPr>
        <p:spPr>
          <a:xfrm rot="5400000">
            <a:off x="6006000" y="671998"/>
            <a:ext cx="180000" cy="12192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7" name="Rectangle 36">
            <a:extLst>
              <a:ext uri="{FF2B5EF4-FFF2-40B4-BE49-F238E27FC236}">
                <a16:creationId xmlns:a16="http://schemas.microsoft.com/office/drawing/2014/main" id="{B7B77A86-EB1B-4FD1-823D-0C02BF7AD0C3}"/>
              </a:ext>
            </a:extLst>
          </p:cNvPr>
          <p:cNvSpPr/>
          <p:nvPr userDrawn="1"/>
        </p:nvSpPr>
        <p:spPr>
          <a:xfrm rot="5400000">
            <a:off x="6006001" y="-6006000"/>
            <a:ext cx="180000" cy="12192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8" name="Rectangle 37">
            <a:extLst>
              <a:ext uri="{FF2B5EF4-FFF2-40B4-BE49-F238E27FC236}">
                <a16:creationId xmlns:a16="http://schemas.microsoft.com/office/drawing/2014/main" id="{89E90B07-03C3-478D-9E2D-BB4DD77E5598}"/>
              </a:ext>
            </a:extLst>
          </p:cNvPr>
          <p:cNvSpPr/>
          <p:nvPr userDrawn="1"/>
        </p:nvSpPr>
        <p:spPr>
          <a:xfrm>
            <a:off x="11832000" y="0"/>
            <a:ext cx="360000" cy="6858000"/>
          </a:xfrm>
          <a:prstGeom prst="rect">
            <a:avLst/>
          </a:prstGeom>
          <a:gradFill>
            <a:gsLst>
              <a:gs pos="0">
                <a:schemeClr val="tx1">
                  <a:lumMod val="75000"/>
                  <a:lumOff val="25000"/>
                </a:schemeClr>
              </a:gs>
              <a:gs pos="100000">
                <a:schemeClr val="tx1"/>
              </a:gs>
            </a:gsLst>
            <a:lin ang="5400000" scaled="0"/>
          </a:gradFill>
          <a:ln>
            <a:noFill/>
          </a:ln>
          <a:effectLst>
            <a:outerShdw blurRad="228600" dist="38100" dir="8100000" algn="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9" name="Rectangle 38">
            <a:extLst>
              <a:ext uri="{FF2B5EF4-FFF2-40B4-BE49-F238E27FC236}">
                <a16:creationId xmlns:a16="http://schemas.microsoft.com/office/drawing/2014/main" id="{1040E883-8C91-48F8-A673-5D4558BB7252}"/>
              </a:ext>
            </a:extLst>
          </p:cNvPr>
          <p:cNvSpPr/>
          <p:nvPr userDrawn="1"/>
        </p:nvSpPr>
        <p:spPr>
          <a:xfrm>
            <a:off x="0" y="0"/>
            <a:ext cx="180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7CDF3269-BE21-4BFD-839D-1279C4FBE041}"/>
              </a:ext>
            </a:extLst>
          </p:cNvPr>
          <p:cNvSpPr>
            <a:spLocks noGrp="1"/>
          </p:cNvSpPr>
          <p:nvPr>
            <p:ph type="title"/>
          </p:nvPr>
        </p:nvSpPr>
        <p:spPr/>
        <p:txBody>
          <a:bodyPr/>
          <a:lstStyle/>
          <a:p>
            <a:r>
              <a:rPr lang="en-US" noProof="0"/>
              <a:t>Click to edit Master title style</a:t>
            </a:r>
          </a:p>
        </p:txBody>
      </p:sp>
    </p:spTree>
    <p:extLst>
      <p:ext uri="{BB962C8B-B14F-4D97-AF65-F5344CB8AC3E}">
        <p14:creationId xmlns:p14="http://schemas.microsoft.com/office/powerpoint/2010/main" val="42188077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Video">
    <p:spTree>
      <p:nvGrpSpPr>
        <p:cNvPr id="1" name=""/>
        <p:cNvGrpSpPr/>
        <p:nvPr/>
      </p:nvGrpSpPr>
      <p:grpSpPr>
        <a:xfrm>
          <a:off x="0" y="0"/>
          <a:ext cx="0" cy="0"/>
          <a:chOff x="0" y="0"/>
          <a:chExt cx="0" cy="0"/>
        </a:xfrm>
      </p:grpSpPr>
      <p:sp>
        <p:nvSpPr>
          <p:cNvPr id="3" name="Media Placeholder 2">
            <a:extLst>
              <a:ext uri="{FF2B5EF4-FFF2-40B4-BE49-F238E27FC236}">
                <a16:creationId xmlns:a16="http://schemas.microsoft.com/office/drawing/2014/main" id="{FB784EBA-F0C5-4F6F-9426-185FBA239203}"/>
              </a:ext>
            </a:extLst>
          </p:cNvPr>
          <p:cNvSpPr>
            <a:spLocks noGrp="1"/>
          </p:cNvSpPr>
          <p:nvPr>
            <p:ph type="media" sz="quarter" idx="15" hasCustomPrompt="1"/>
          </p:nvPr>
        </p:nvSpPr>
        <p:spPr>
          <a:xfrm>
            <a:off x="180000" y="180001"/>
            <a:ext cx="11652000" cy="6497997"/>
          </a:xfrm>
          <a:pattFill prst="dkUpDiag">
            <a:fgClr>
              <a:schemeClr val="bg1">
                <a:lumMod val="85000"/>
              </a:schemeClr>
            </a:fgClr>
            <a:bgClr>
              <a:schemeClr val="bg1">
                <a:lumMod val="95000"/>
              </a:schemeClr>
            </a:bgClr>
          </a:pattFill>
        </p:spPr>
        <p:txBody>
          <a:bodyPr anchor="ctr"/>
          <a:lstStyle>
            <a:lvl1pPr marL="0" indent="0" algn="ctr">
              <a:buNone/>
              <a:defRPr sz="1600" i="1">
                <a:latin typeface="Times New Roman" panose="02020603050405020304" pitchFamily="18" charset="0"/>
                <a:cs typeface="Times New Roman" panose="02020603050405020304" pitchFamily="18" charset="0"/>
              </a:defRPr>
            </a:lvl1pPr>
          </a:lstStyle>
          <a:p>
            <a:r>
              <a:rPr lang="en-US" noProof="0" dirty="0"/>
              <a:t>Insert Your Video</a:t>
            </a:r>
          </a:p>
        </p:txBody>
      </p:sp>
      <p:sp>
        <p:nvSpPr>
          <p:cNvPr id="10" name="Rectangle 9">
            <a:extLst>
              <a:ext uri="{FF2B5EF4-FFF2-40B4-BE49-F238E27FC236}">
                <a16:creationId xmlns:a16="http://schemas.microsoft.com/office/drawing/2014/main" id="{0EF06225-5BB3-47CF-8FC4-BF4945AA652F}"/>
              </a:ext>
            </a:extLst>
          </p:cNvPr>
          <p:cNvSpPr/>
          <p:nvPr userDrawn="1"/>
        </p:nvSpPr>
        <p:spPr>
          <a:xfrm rot="5400000">
            <a:off x="6006000" y="671998"/>
            <a:ext cx="180000" cy="12192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ectangle 10">
            <a:extLst>
              <a:ext uri="{FF2B5EF4-FFF2-40B4-BE49-F238E27FC236}">
                <a16:creationId xmlns:a16="http://schemas.microsoft.com/office/drawing/2014/main" id="{17C6F39E-8788-40DB-91BD-C025F1EB449E}"/>
              </a:ext>
            </a:extLst>
          </p:cNvPr>
          <p:cNvSpPr/>
          <p:nvPr userDrawn="1"/>
        </p:nvSpPr>
        <p:spPr>
          <a:xfrm rot="5400000">
            <a:off x="6006001" y="-6006000"/>
            <a:ext cx="180000" cy="12192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Rectangle 11">
            <a:extLst>
              <a:ext uri="{FF2B5EF4-FFF2-40B4-BE49-F238E27FC236}">
                <a16:creationId xmlns:a16="http://schemas.microsoft.com/office/drawing/2014/main" id="{F3E42DED-1A93-40B3-8FA5-F7CF4E6C53C0}"/>
              </a:ext>
            </a:extLst>
          </p:cNvPr>
          <p:cNvSpPr/>
          <p:nvPr userDrawn="1"/>
        </p:nvSpPr>
        <p:spPr>
          <a:xfrm>
            <a:off x="11832000" y="0"/>
            <a:ext cx="360000" cy="6858000"/>
          </a:xfrm>
          <a:prstGeom prst="rect">
            <a:avLst/>
          </a:prstGeom>
          <a:gradFill>
            <a:gsLst>
              <a:gs pos="0">
                <a:schemeClr val="tx1">
                  <a:lumMod val="75000"/>
                  <a:lumOff val="25000"/>
                </a:schemeClr>
              </a:gs>
              <a:gs pos="100000">
                <a:schemeClr val="tx1"/>
              </a:gs>
            </a:gsLst>
            <a:lin ang="5400000" scaled="0"/>
          </a:gradFill>
          <a:ln>
            <a:noFill/>
          </a:ln>
          <a:effectLst>
            <a:outerShdw blurRad="228600" dist="38100" dir="8100000" algn="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Rectangle 12">
            <a:extLst>
              <a:ext uri="{FF2B5EF4-FFF2-40B4-BE49-F238E27FC236}">
                <a16:creationId xmlns:a16="http://schemas.microsoft.com/office/drawing/2014/main" id="{F2EFA8DB-297E-474D-8598-4375288E725B}"/>
              </a:ext>
            </a:extLst>
          </p:cNvPr>
          <p:cNvSpPr/>
          <p:nvPr userDrawn="1"/>
        </p:nvSpPr>
        <p:spPr>
          <a:xfrm>
            <a:off x="0" y="0"/>
            <a:ext cx="180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Caption">
            <a:extLst>
              <a:ext uri="{FF2B5EF4-FFF2-40B4-BE49-F238E27FC236}">
                <a16:creationId xmlns:a16="http://schemas.microsoft.com/office/drawing/2014/main" id="{FAF073A6-8957-4F1C-AEB1-78101EBBF39A}"/>
              </a:ext>
            </a:extLst>
          </p:cNvPr>
          <p:cNvSpPr>
            <a:spLocks noGrp="1"/>
          </p:cNvSpPr>
          <p:nvPr>
            <p:ph type="body" sz="quarter" idx="16" hasCustomPrompt="1"/>
          </p:nvPr>
        </p:nvSpPr>
        <p:spPr>
          <a:xfrm>
            <a:off x="358801" y="6083997"/>
            <a:ext cx="4221162" cy="396000"/>
          </a:xfrm>
          <a:solidFill>
            <a:schemeClr val="tx1"/>
          </a:solidFill>
        </p:spPr>
        <p:txBody>
          <a:bodyPr lIns="72000" tIns="72000" rIns="0" bIns="0"/>
          <a:lstStyle>
            <a:lvl1pPr marL="0" indent="0">
              <a:buNone/>
              <a:defRPr sz="1800">
                <a:solidFill>
                  <a:schemeClr val="bg1"/>
                </a:solidFill>
              </a:defRPr>
            </a:lvl1pPr>
            <a:lvl2pPr marL="263525" indent="0">
              <a:buNone/>
              <a:defRPr/>
            </a:lvl2pPr>
            <a:lvl3pPr marL="536575" indent="0">
              <a:buNone/>
              <a:defRPr/>
            </a:lvl3pPr>
            <a:lvl4pPr marL="811213" indent="0">
              <a:buNone/>
              <a:defRPr/>
            </a:lvl4pPr>
            <a:lvl5pPr marL="1074738" indent="0">
              <a:buNone/>
              <a:defRPr/>
            </a:lvl5pPr>
          </a:lstStyle>
          <a:p>
            <a:pPr lvl="0"/>
            <a:r>
              <a:rPr lang="en-US" noProof="0"/>
              <a:t>Place your Image Caption Here</a:t>
            </a:r>
          </a:p>
        </p:txBody>
      </p:sp>
      <p:sp>
        <p:nvSpPr>
          <p:cNvPr id="2" name="Title 1">
            <a:extLst>
              <a:ext uri="{FF2B5EF4-FFF2-40B4-BE49-F238E27FC236}">
                <a16:creationId xmlns:a16="http://schemas.microsoft.com/office/drawing/2014/main" id="{4F4A1519-C215-44C1-98FC-916D5CE14B2D}"/>
              </a:ext>
            </a:extLst>
          </p:cNvPr>
          <p:cNvSpPr>
            <a:spLocks noGrp="1"/>
          </p:cNvSpPr>
          <p:nvPr>
            <p:ph type="title"/>
          </p:nvPr>
        </p:nvSpPr>
        <p:spPr/>
        <p:txBody>
          <a:bodyPr/>
          <a:lstStyle/>
          <a:p>
            <a:r>
              <a:rPr lang="en-US" noProof="0"/>
              <a:t>Click to edit Master title style</a:t>
            </a:r>
          </a:p>
        </p:txBody>
      </p:sp>
    </p:spTree>
    <p:extLst>
      <p:ext uri="{BB962C8B-B14F-4D97-AF65-F5344CB8AC3E}">
        <p14:creationId xmlns:p14="http://schemas.microsoft.com/office/powerpoint/2010/main" val="23215801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hank You">
    <p:spTree>
      <p:nvGrpSpPr>
        <p:cNvPr id="1" name=""/>
        <p:cNvGrpSpPr/>
        <p:nvPr/>
      </p:nvGrpSpPr>
      <p:grpSpPr>
        <a:xfrm>
          <a:off x="0" y="0"/>
          <a:ext cx="0" cy="0"/>
          <a:chOff x="0" y="0"/>
          <a:chExt cx="0" cy="0"/>
        </a:xfrm>
      </p:grpSpPr>
      <p:sp>
        <p:nvSpPr>
          <p:cNvPr id="5" name="Name">
            <a:extLst>
              <a:ext uri="{FF2B5EF4-FFF2-40B4-BE49-F238E27FC236}">
                <a16:creationId xmlns:a16="http://schemas.microsoft.com/office/drawing/2014/main" id="{75B18240-4097-4998-9AC3-F157F6DA86D4}"/>
              </a:ext>
            </a:extLst>
          </p:cNvPr>
          <p:cNvSpPr>
            <a:spLocks noGrp="1"/>
          </p:cNvSpPr>
          <p:nvPr>
            <p:ph type="body" sz="quarter" idx="11" hasCustomPrompt="1"/>
          </p:nvPr>
        </p:nvSpPr>
        <p:spPr>
          <a:xfrm>
            <a:off x="6624192" y="4821054"/>
            <a:ext cx="2948432" cy="252000"/>
          </a:xfrm>
        </p:spPr>
        <p:txBody>
          <a:bodyPr anchor="ctr"/>
          <a:lstStyle>
            <a:lvl1pPr marL="0" indent="0" algn="l">
              <a:buNone/>
              <a:defRPr sz="2400"/>
            </a:lvl1pPr>
          </a:lstStyle>
          <a:p>
            <a:pPr lvl="0"/>
            <a:r>
              <a:rPr lang="en-US" noProof="0"/>
              <a:t>Name</a:t>
            </a:r>
          </a:p>
        </p:txBody>
      </p:sp>
      <p:sp>
        <p:nvSpPr>
          <p:cNvPr id="7" name="Email">
            <a:extLst>
              <a:ext uri="{FF2B5EF4-FFF2-40B4-BE49-F238E27FC236}">
                <a16:creationId xmlns:a16="http://schemas.microsoft.com/office/drawing/2014/main" id="{3A9229A9-6411-4B4A-B00E-454E77EDEC9A}"/>
              </a:ext>
            </a:extLst>
          </p:cNvPr>
          <p:cNvSpPr>
            <a:spLocks noGrp="1"/>
          </p:cNvSpPr>
          <p:nvPr>
            <p:ph type="body" sz="quarter" idx="12" hasCustomPrompt="1"/>
          </p:nvPr>
        </p:nvSpPr>
        <p:spPr>
          <a:xfrm>
            <a:off x="6922297" y="5226514"/>
            <a:ext cx="2650327" cy="252000"/>
          </a:xfrm>
        </p:spPr>
        <p:txBody>
          <a:bodyPr anchor="ctr"/>
          <a:lstStyle>
            <a:lvl1pPr marL="0" indent="0" algn="l">
              <a:buNone/>
              <a:defRPr sz="1600"/>
            </a:lvl1pPr>
          </a:lstStyle>
          <a:p>
            <a:pPr lvl="0"/>
            <a:r>
              <a:rPr lang="en-US" noProof="0"/>
              <a:t>Email</a:t>
            </a:r>
          </a:p>
        </p:txBody>
      </p:sp>
      <p:sp>
        <p:nvSpPr>
          <p:cNvPr id="11" name="Rectangle 10">
            <a:extLst>
              <a:ext uri="{FF2B5EF4-FFF2-40B4-BE49-F238E27FC236}">
                <a16:creationId xmlns:a16="http://schemas.microsoft.com/office/drawing/2014/main" id="{B713248F-25F1-49BA-88A0-C390297514DE}"/>
              </a:ext>
            </a:extLst>
          </p:cNvPr>
          <p:cNvSpPr/>
          <p:nvPr userDrawn="1"/>
        </p:nvSpPr>
        <p:spPr>
          <a:xfrm rot="5400000">
            <a:off x="6006000" y="671999"/>
            <a:ext cx="180000" cy="12192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Rectangle 11">
            <a:extLst>
              <a:ext uri="{FF2B5EF4-FFF2-40B4-BE49-F238E27FC236}">
                <a16:creationId xmlns:a16="http://schemas.microsoft.com/office/drawing/2014/main" id="{D0F79541-A6E1-453A-84A1-90B7CC35F21F}"/>
              </a:ext>
            </a:extLst>
          </p:cNvPr>
          <p:cNvSpPr/>
          <p:nvPr userDrawn="1"/>
        </p:nvSpPr>
        <p:spPr>
          <a:xfrm rot="5400000">
            <a:off x="6006001" y="-6006000"/>
            <a:ext cx="180000" cy="12192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Rectangle 12">
            <a:extLst>
              <a:ext uri="{FF2B5EF4-FFF2-40B4-BE49-F238E27FC236}">
                <a16:creationId xmlns:a16="http://schemas.microsoft.com/office/drawing/2014/main" id="{87405123-5ECC-4FA3-A474-416C09791C4A}"/>
              </a:ext>
            </a:extLst>
          </p:cNvPr>
          <p:cNvSpPr/>
          <p:nvPr userDrawn="1"/>
        </p:nvSpPr>
        <p:spPr>
          <a:xfrm>
            <a:off x="0" y="0"/>
            <a:ext cx="180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3">
            <a:extLst>
              <a:ext uri="{FF2B5EF4-FFF2-40B4-BE49-F238E27FC236}">
                <a16:creationId xmlns:a16="http://schemas.microsoft.com/office/drawing/2014/main" id="{439A86FF-644F-4105-BC72-4B07DC633C15}"/>
              </a:ext>
            </a:extLst>
          </p:cNvPr>
          <p:cNvSpPr/>
          <p:nvPr userDrawn="1"/>
        </p:nvSpPr>
        <p:spPr>
          <a:xfrm>
            <a:off x="12012000" y="0"/>
            <a:ext cx="180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Rectangle 15">
            <a:extLst>
              <a:ext uri="{FF2B5EF4-FFF2-40B4-BE49-F238E27FC236}">
                <a16:creationId xmlns:a16="http://schemas.microsoft.com/office/drawing/2014/main" id="{C12DBCEC-7015-4AA9-B395-2B645358B761}"/>
              </a:ext>
            </a:extLst>
          </p:cNvPr>
          <p:cNvSpPr/>
          <p:nvPr userDrawn="1"/>
        </p:nvSpPr>
        <p:spPr>
          <a:xfrm>
            <a:off x="11832000" y="-2"/>
            <a:ext cx="360000" cy="6858001"/>
          </a:xfrm>
          <a:prstGeom prst="rect">
            <a:avLst/>
          </a:prstGeom>
          <a:gradFill>
            <a:gsLst>
              <a:gs pos="0">
                <a:schemeClr val="tx1">
                  <a:lumMod val="75000"/>
                  <a:lumOff val="25000"/>
                </a:schemeClr>
              </a:gs>
              <a:gs pos="100000">
                <a:schemeClr val="tx1"/>
              </a:gs>
            </a:gsLst>
            <a:lin ang="5400000" scaled="0"/>
          </a:gradFill>
          <a:ln>
            <a:noFill/>
          </a:ln>
          <a:effectLst>
            <a:outerShdw blurRad="228600" dist="38100" dir="8100000" algn="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Rectangle 16">
            <a:extLst>
              <a:ext uri="{FF2B5EF4-FFF2-40B4-BE49-F238E27FC236}">
                <a16:creationId xmlns:a16="http://schemas.microsoft.com/office/drawing/2014/main" id="{2E21F5ED-ED1F-4009-8324-B2E72C558109}"/>
              </a:ext>
            </a:extLst>
          </p:cNvPr>
          <p:cNvSpPr/>
          <p:nvPr userDrawn="1"/>
        </p:nvSpPr>
        <p:spPr>
          <a:xfrm>
            <a:off x="180000" y="-1"/>
            <a:ext cx="5915999" cy="6858001"/>
          </a:xfrm>
          <a:prstGeom prst="rect">
            <a:avLst/>
          </a:prstGeom>
          <a:gradFill>
            <a:gsLst>
              <a:gs pos="0">
                <a:schemeClr val="tx1">
                  <a:lumMod val="75000"/>
                  <a:lumOff val="25000"/>
                </a:schemeClr>
              </a:gs>
              <a:gs pos="100000">
                <a:schemeClr val="tx1"/>
              </a:gs>
            </a:gsLst>
            <a:lin ang="5400000" scaled="0"/>
          </a:gradFill>
          <a:ln>
            <a:noFill/>
          </a:ln>
          <a:effectLst>
            <a:outerShdw blurRad="228600" dist="38100" dir="8100000" algn="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19" name="Graphic 2">
            <a:extLst>
              <a:ext uri="{FF2B5EF4-FFF2-40B4-BE49-F238E27FC236}">
                <a16:creationId xmlns:a16="http://schemas.microsoft.com/office/drawing/2014/main" id="{EDC05B01-A4E9-4BF6-94A0-FC6EDD9122BA}"/>
              </a:ext>
            </a:extLst>
          </p:cNvPr>
          <p:cNvSpPr/>
          <p:nvPr userDrawn="1"/>
        </p:nvSpPr>
        <p:spPr>
          <a:xfrm flipH="1">
            <a:off x="180001" y="5923593"/>
            <a:ext cx="2329198" cy="934407"/>
          </a:xfrm>
          <a:custGeom>
            <a:avLst/>
            <a:gdLst>
              <a:gd name="connsiteX0" fmla="*/ 7144 w 6505575"/>
              <a:gd name="connsiteY0" fmla="*/ 2606393 h 2609850"/>
              <a:gd name="connsiteX1" fmla="*/ 881539 w 6505575"/>
              <a:gd name="connsiteY1" fmla="*/ 2062516 h 2609850"/>
              <a:gd name="connsiteX2" fmla="*/ 1477804 w 6505575"/>
              <a:gd name="connsiteY2" fmla="*/ 2056801 h 2609850"/>
              <a:gd name="connsiteX3" fmla="*/ 1569244 w 6505575"/>
              <a:gd name="connsiteY3" fmla="*/ 2112046 h 2609850"/>
              <a:gd name="connsiteX4" fmla="*/ 2539841 w 6505575"/>
              <a:gd name="connsiteY4" fmla="*/ 2084423 h 2609850"/>
              <a:gd name="connsiteX5" fmla="*/ 3238976 w 6505575"/>
              <a:gd name="connsiteY5" fmla="*/ 1611031 h 2609850"/>
              <a:gd name="connsiteX6" fmla="*/ 3642836 w 6505575"/>
              <a:gd name="connsiteY6" fmla="*/ 1590076 h 2609850"/>
              <a:gd name="connsiteX7" fmla="*/ 3963829 w 6505575"/>
              <a:gd name="connsiteY7" fmla="*/ 1762478 h 2609850"/>
              <a:gd name="connsiteX8" fmla="*/ 4862989 w 6505575"/>
              <a:gd name="connsiteY8" fmla="*/ 1455773 h 2609850"/>
              <a:gd name="connsiteX9" fmla="*/ 5106829 w 6505575"/>
              <a:gd name="connsiteY9" fmla="*/ 734731 h 2609850"/>
              <a:gd name="connsiteX10" fmla="*/ 6034564 w 6505575"/>
              <a:gd name="connsiteY10" fmla="*/ 69886 h 2609850"/>
              <a:gd name="connsiteX11" fmla="*/ 6507004 w 6505575"/>
              <a:gd name="connsiteY11" fmla="*/ 649006 h 2609850"/>
              <a:gd name="connsiteX12" fmla="*/ 6507004 w 6505575"/>
              <a:gd name="connsiteY12" fmla="*/ 2606393 h 2609850"/>
              <a:gd name="connsiteX13" fmla="*/ 7144 w 6505575"/>
              <a:gd name="connsiteY13" fmla="*/ 2606393 h 2609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505575" h="2609850">
                <a:moveTo>
                  <a:pt x="7144" y="2606393"/>
                </a:moveTo>
                <a:lnTo>
                  <a:pt x="881539" y="2062516"/>
                </a:lnTo>
                <a:cubicBezTo>
                  <a:pt x="1063466" y="1949168"/>
                  <a:pt x="1293971" y="1947263"/>
                  <a:pt x="1477804" y="2056801"/>
                </a:cubicBezTo>
                <a:lnTo>
                  <a:pt x="1569244" y="2112046"/>
                </a:lnTo>
                <a:cubicBezTo>
                  <a:pt x="1870234" y="2292068"/>
                  <a:pt x="2248376" y="2280638"/>
                  <a:pt x="2539841" y="2084423"/>
                </a:cubicBezTo>
                <a:lnTo>
                  <a:pt x="3238976" y="1611031"/>
                </a:lnTo>
                <a:cubicBezTo>
                  <a:pt x="3358991" y="1529116"/>
                  <a:pt x="3515201" y="1521496"/>
                  <a:pt x="3642836" y="1590076"/>
                </a:cubicBezTo>
                <a:lnTo>
                  <a:pt x="3963829" y="1762478"/>
                </a:lnTo>
                <a:cubicBezTo>
                  <a:pt x="4295299" y="1940596"/>
                  <a:pt x="4708684" y="1799626"/>
                  <a:pt x="4862989" y="1455773"/>
                </a:cubicBezTo>
                <a:lnTo>
                  <a:pt x="5106829" y="734731"/>
                </a:lnTo>
                <a:cubicBezTo>
                  <a:pt x="5235417" y="163231"/>
                  <a:pt x="5870734" y="-130139"/>
                  <a:pt x="6034564" y="69886"/>
                </a:cubicBezTo>
                <a:lnTo>
                  <a:pt x="6507004" y="649006"/>
                </a:lnTo>
                <a:lnTo>
                  <a:pt x="6507004" y="2606393"/>
                </a:lnTo>
                <a:lnTo>
                  <a:pt x="7144" y="2606393"/>
                </a:lnTo>
                <a:close/>
              </a:path>
            </a:pathLst>
          </a:custGeom>
          <a:gradFill flip="none" rotWithShape="1">
            <a:gsLst>
              <a:gs pos="0">
                <a:srgbClr val="FD0353"/>
              </a:gs>
              <a:gs pos="100000">
                <a:srgbClr val="4E3BAD"/>
              </a:gs>
            </a:gsLst>
            <a:lin ang="18900000" scaled="1"/>
            <a:tileRect/>
          </a:gradFill>
          <a:ln>
            <a:noFill/>
          </a:ln>
          <a:effectLst>
            <a:outerShdw blurRad="914400" dist="38100" dir="2700000" algn="tl" rotWithShape="0">
              <a:srgbClr val="FD0353">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solidFill>
                <a:schemeClr val="lt1"/>
              </a:solidFill>
            </a:endParaRPr>
          </a:p>
        </p:txBody>
      </p:sp>
      <p:sp>
        <p:nvSpPr>
          <p:cNvPr id="20" name="Graphic 1318">
            <a:extLst>
              <a:ext uri="{FF2B5EF4-FFF2-40B4-BE49-F238E27FC236}">
                <a16:creationId xmlns:a16="http://schemas.microsoft.com/office/drawing/2014/main" id="{8AE975CD-CCBE-4E32-8549-58A7C7478F71}"/>
              </a:ext>
            </a:extLst>
          </p:cNvPr>
          <p:cNvSpPr/>
          <p:nvPr userDrawn="1"/>
        </p:nvSpPr>
        <p:spPr>
          <a:xfrm flipH="1">
            <a:off x="180001" y="6492874"/>
            <a:ext cx="1576127" cy="365126"/>
          </a:xfrm>
          <a:custGeom>
            <a:avLst/>
            <a:gdLst>
              <a:gd name="connsiteX0" fmla="*/ 7144 w 2466975"/>
              <a:gd name="connsiteY0" fmla="*/ 565344 h 571500"/>
              <a:gd name="connsiteX1" fmla="*/ 427196 w 2466975"/>
              <a:gd name="connsiteY1" fmla="*/ 310074 h 571500"/>
              <a:gd name="connsiteX2" fmla="*/ 1946434 w 2466975"/>
              <a:gd name="connsiteY2" fmla="*/ 53851 h 571500"/>
              <a:gd name="connsiteX3" fmla="*/ 2464594 w 2466975"/>
              <a:gd name="connsiteY3" fmla="*/ 165294 h 571500"/>
              <a:gd name="connsiteX4" fmla="*/ 2464594 w 2466975"/>
              <a:gd name="connsiteY4" fmla="*/ 565344 h 571500"/>
              <a:gd name="connsiteX5" fmla="*/ 7144 w 2466975"/>
              <a:gd name="connsiteY5" fmla="*/ 565344 h 5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66975" h="571500">
                <a:moveTo>
                  <a:pt x="7144" y="565344"/>
                </a:moveTo>
                <a:lnTo>
                  <a:pt x="427196" y="310074"/>
                </a:lnTo>
                <a:cubicBezTo>
                  <a:pt x="882491" y="33849"/>
                  <a:pt x="1426369" y="-58544"/>
                  <a:pt x="1946434" y="53851"/>
                </a:cubicBezTo>
                <a:lnTo>
                  <a:pt x="2464594" y="165294"/>
                </a:lnTo>
                <a:lnTo>
                  <a:pt x="2464594" y="565344"/>
                </a:lnTo>
                <a:lnTo>
                  <a:pt x="7144" y="565344"/>
                </a:lnTo>
                <a:close/>
              </a:path>
            </a:pathLst>
          </a:custGeom>
          <a:gradFill flip="none" rotWithShape="1">
            <a:gsLst>
              <a:gs pos="0">
                <a:srgbClr val="FC0251"/>
              </a:gs>
              <a:gs pos="100000">
                <a:srgbClr val="00A5CD"/>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solidFill>
                <a:schemeClr val="lt1"/>
              </a:solidFill>
            </a:endParaRPr>
          </a:p>
        </p:txBody>
      </p:sp>
      <p:sp>
        <p:nvSpPr>
          <p:cNvPr id="2" name="Thank You">
            <a:extLst>
              <a:ext uri="{FF2B5EF4-FFF2-40B4-BE49-F238E27FC236}">
                <a16:creationId xmlns:a16="http://schemas.microsoft.com/office/drawing/2014/main" id="{8487E03C-DE68-4CE8-A7F1-B9DD28846BC8}"/>
              </a:ext>
            </a:extLst>
          </p:cNvPr>
          <p:cNvSpPr>
            <a:spLocks noGrp="1"/>
          </p:cNvSpPr>
          <p:nvPr userDrawn="1">
            <p:ph type="ctrTitle" hasCustomPrompt="1"/>
          </p:nvPr>
        </p:nvSpPr>
        <p:spPr>
          <a:xfrm>
            <a:off x="880800" y="3997071"/>
            <a:ext cx="4370400" cy="2155797"/>
          </a:xfrm>
        </p:spPr>
        <p:txBody>
          <a:bodyPr anchor="b"/>
          <a:lstStyle>
            <a:lvl1pPr algn="l">
              <a:lnSpc>
                <a:spcPts val="8000"/>
              </a:lnSpc>
              <a:defRPr sz="11500">
                <a:solidFill>
                  <a:schemeClr val="bg1"/>
                </a:solidFill>
              </a:defRPr>
            </a:lvl1pPr>
          </a:lstStyle>
          <a:p>
            <a:r>
              <a:rPr lang="en-US" noProof="0"/>
              <a:t>Thank You</a:t>
            </a:r>
          </a:p>
        </p:txBody>
      </p:sp>
      <p:sp>
        <p:nvSpPr>
          <p:cNvPr id="21" name="Oval 20">
            <a:extLst>
              <a:ext uri="{FF2B5EF4-FFF2-40B4-BE49-F238E27FC236}">
                <a16:creationId xmlns:a16="http://schemas.microsoft.com/office/drawing/2014/main" id="{E6B605F9-6A84-4E1B-A6B2-EF9D7CB4B2C0}"/>
              </a:ext>
            </a:extLst>
          </p:cNvPr>
          <p:cNvSpPr/>
          <p:nvPr userDrawn="1"/>
        </p:nvSpPr>
        <p:spPr>
          <a:xfrm>
            <a:off x="4824192" y="365127"/>
            <a:ext cx="1800000" cy="1800000"/>
          </a:xfrm>
          <a:prstGeom prst="ellipse">
            <a:avLst/>
          </a:prstGeom>
          <a:gradFill flip="none" rotWithShape="1">
            <a:gsLst>
              <a:gs pos="0">
                <a:srgbClr val="4E3BAD"/>
              </a:gs>
              <a:gs pos="100000">
                <a:srgbClr val="FD0353"/>
              </a:gs>
            </a:gsLst>
            <a:lin ang="12600000" scaled="0"/>
            <a:tileRect/>
          </a:gradFill>
          <a:ln>
            <a:noFill/>
          </a:ln>
          <a:effectLst>
            <a:outerShdw blurRad="914400" dist="38100" dir="2700000" algn="tl" rotWithShape="0">
              <a:srgbClr val="FD0353">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Tree>
    <p:extLst>
      <p:ext uri="{BB962C8B-B14F-4D97-AF65-F5344CB8AC3E}">
        <p14:creationId xmlns:p14="http://schemas.microsoft.com/office/powerpoint/2010/main" val="15859888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B38C5F0-DD3F-421F-B67F-B1E6D9834A54}"/>
              </a:ext>
            </a:extLst>
          </p:cNvPr>
          <p:cNvSpPr/>
          <p:nvPr userDrawn="1"/>
        </p:nvSpPr>
        <p:spPr>
          <a:xfrm>
            <a:off x="180000" y="-1"/>
            <a:ext cx="12012000" cy="6858001"/>
          </a:xfrm>
          <a:prstGeom prst="rect">
            <a:avLst/>
          </a:prstGeom>
          <a:gradFill>
            <a:gsLst>
              <a:gs pos="0">
                <a:schemeClr val="tx1">
                  <a:lumMod val="75000"/>
                  <a:lumOff val="25000"/>
                </a:schemeClr>
              </a:gs>
              <a:gs pos="100000">
                <a:schemeClr val="tx1"/>
              </a:gs>
            </a:gsLst>
            <a:lin ang="5400000" scaled="0"/>
          </a:gradFill>
          <a:ln>
            <a:noFill/>
          </a:ln>
          <a:effectLst>
            <a:outerShdw blurRad="228600" dist="38100" dir="8100000" algn="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9" name="Graphic 2">
            <a:extLst>
              <a:ext uri="{FF2B5EF4-FFF2-40B4-BE49-F238E27FC236}">
                <a16:creationId xmlns:a16="http://schemas.microsoft.com/office/drawing/2014/main" id="{07258B3B-F27C-4B7D-A23C-8548E3945C82}"/>
              </a:ext>
            </a:extLst>
          </p:cNvPr>
          <p:cNvSpPr/>
          <p:nvPr userDrawn="1"/>
        </p:nvSpPr>
        <p:spPr>
          <a:xfrm flipH="1">
            <a:off x="180001" y="5923593"/>
            <a:ext cx="2329198" cy="934407"/>
          </a:xfrm>
          <a:custGeom>
            <a:avLst/>
            <a:gdLst>
              <a:gd name="connsiteX0" fmla="*/ 7144 w 6505575"/>
              <a:gd name="connsiteY0" fmla="*/ 2606393 h 2609850"/>
              <a:gd name="connsiteX1" fmla="*/ 881539 w 6505575"/>
              <a:gd name="connsiteY1" fmla="*/ 2062516 h 2609850"/>
              <a:gd name="connsiteX2" fmla="*/ 1477804 w 6505575"/>
              <a:gd name="connsiteY2" fmla="*/ 2056801 h 2609850"/>
              <a:gd name="connsiteX3" fmla="*/ 1569244 w 6505575"/>
              <a:gd name="connsiteY3" fmla="*/ 2112046 h 2609850"/>
              <a:gd name="connsiteX4" fmla="*/ 2539841 w 6505575"/>
              <a:gd name="connsiteY4" fmla="*/ 2084423 h 2609850"/>
              <a:gd name="connsiteX5" fmla="*/ 3238976 w 6505575"/>
              <a:gd name="connsiteY5" fmla="*/ 1611031 h 2609850"/>
              <a:gd name="connsiteX6" fmla="*/ 3642836 w 6505575"/>
              <a:gd name="connsiteY6" fmla="*/ 1590076 h 2609850"/>
              <a:gd name="connsiteX7" fmla="*/ 3963829 w 6505575"/>
              <a:gd name="connsiteY7" fmla="*/ 1762478 h 2609850"/>
              <a:gd name="connsiteX8" fmla="*/ 4862989 w 6505575"/>
              <a:gd name="connsiteY8" fmla="*/ 1455773 h 2609850"/>
              <a:gd name="connsiteX9" fmla="*/ 5106829 w 6505575"/>
              <a:gd name="connsiteY9" fmla="*/ 734731 h 2609850"/>
              <a:gd name="connsiteX10" fmla="*/ 6034564 w 6505575"/>
              <a:gd name="connsiteY10" fmla="*/ 69886 h 2609850"/>
              <a:gd name="connsiteX11" fmla="*/ 6507004 w 6505575"/>
              <a:gd name="connsiteY11" fmla="*/ 649006 h 2609850"/>
              <a:gd name="connsiteX12" fmla="*/ 6507004 w 6505575"/>
              <a:gd name="connsiteY12" fmla="*/ 2606393 h 2609850"/>
              <a:gd name="connsiteX13" fmla="*/ 7144 w 6505575"/>
              <a:gd name="connsiteY13" fmla="*/ 2606393 h 2609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505575" h="2609850">
                <a:moveTo>
                  <a:pt x="7144" y="2606393"/>
                </a:moveTo>
                <a:lnTo>
                  <a:pt x="881539" y="2062516"/>
                </a:lnTo>
                <a:cubicBezTo>
                  <a:pt x="1063466" y="1949168"/>
                  <a:pt x="1293971" y="1947263"/>
                  <a:pt x="1477804" y="2056801"/>
                </a:cubicBezTo>
                <a:lnTo>
                  <a:pt x="1569244" y="2112046"/>
                </a:lnTo>
                <a:cubicBezTo>
                  <a:pt x="1870234" y="2292068"/>
                  <a:pt x="2248376" y="2280638"/>
                  <a:pt x="2539841" y="2084423"/>
                </a:cubicBezTo>
                <a:lnTo>
                  <a:pt x="3238976" y="1611031"/>
                </a:lnTo>
                <a:cubicBezTo>
                  <a:pt x="3358991" y="1529116"/>
                  <a:pt x="3515201" y="1521496"/>
                  <a:pt x="3642836" y="1590076"/>
                </a:cubicBezTo>
                <a:lnTo>
                  <a:pt x="3963829" y="1762478"/>
                </a:lnTo>
                <a:cubicBezTo>
                  <a:pt x="4295299" y="1940596"/>
                  <a:pt x="4708684" y="1799626"/>
                  <a:pt x="4862989" y="1455773"/>
                </a:cubicBezTo>
                <a:lnTo>
                  <a:pt x="5106829" y="734731"/>
                </a:lnTo>
                <a:cubicBezTo>
                  <a:pt x="5235417" y="163231"/>
                  <a:pt x="5870734" y="-130139"/>
                  <a:pt x="6034564" y="69886"/>
                </a:cubicBezTo>
                <a:lnTo>
                  <a:pt x="6507004" y="649006"/>
                </a:lnTo>
                <a:lnTo>
                  <a:pt x="6507004" y="2606393"/>
                </a:lnTo>
                <a:lnTo>
                  <a:pt x="7144" y="2606393"/>
                </a:lnTo>
                <a:close/>
              </a:path>
            </a:pathLst>
          </a:custGeom>
          <a:gradFill flip="none" rotWithShape="1">
            <a:gsLst>
              <a:gs pos="0">
                <a:srgbClr val="FD0353"/>
              </a:gs>
              <a:gs pos="100000">
                <a:srgbClr val="4E3BAD"/>
              </a:gs>
            </a:gsLst>
            <a:lin ang="18900000" scaled="1"/>
            <a:tileRect/>
          </a:gradFill>
          <a:ln>
            <a:noFill/>
          </a:ln>
          <a:effectLst>
            <a:outerShdw blurRad="914400" dist="38100" dir="2700000" algn="tl" rotWithShape="0">
              <a:srgbClr val="FD0353">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solidFill>
                <a:schemeClr val="lt1"/>
              </a:solidFill>
            </a:endParaRPr>
          </a:p>
        </p:txBody>
      </p:sp>
      <p:sp>
        <p:nvSpPr>
          <p:cNvPr id="11" name="Graphic 1318">
            <a:extLst>
              <a:ext uri="{FF2B5EF4-FFF2-40B4-BE49-F238E27FC236}">
                <a16:creationId xmlns:a16="http://schemas.microsoft.com/office/drawing/2014/main" id="{1C96E32E-5EED-4364-AD42-000B0644E093}"/>
              </a:ext>
            </a:extLst>
          </p:cNvPr>
          <p:cNvSpPr/>
          <p:nvPr userDrawn="1"/>
        </p:nvSpPr>
        <p:spPr>
          <a:xfrm flipH="1">
            <a:off x="180001" y="6492874"/>
            <a:ext cx="1576127" cy="365126"/>
          </a:xfrm>
          <a:custGeom>
            <a:avLst/>
            <a:gdLst>
              <a:gd name="connsiteX0" fmla="*/ 7144 w 2466975"/>
              <a:gd name="connsiteY0" fmla="*/ 565344 h 571500"/>
              <a:gd name="connsiteX1" fmla="*/ 427196 w 2466975"/>
              <a:gd name="connsiteY1" fmla="*/ 310074 h 571500"/>
              <a:gd name="connsiteX2" fmla="*/ 1946434 w 2466975"/>
              <a:gd name="connsiteY2" fmla="*/ 53851 h 571500"/>
              <a:gd name="connsiteX3" fmla="*/ 2464594 w 2466975"/>
              <a:gd name="connsiteY3" fmla="*/ 165294 h 571500"/>
              <a:gd name="connsiteX4" fmla="*/ 2464594 w 2466975"/>
              <a:gd name="connsiteY4" fmla="*/ 565344 h 571500"/>
              <a:gd name="connsiteX5" fmla="*/ 7144 w 2466975"/>
              <a:gd name="connsiteY5" fmla="*/ 565344 h 5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66975" h="571500">
                <a:moveTo>
                  <a:pt x="7144" y="565344"/>
                </a:moveTo>
                <a:lnTo>
                  <a:pt x="427196" y="310074"/>
                </a:lnTo>
                <a:cubicBezTo>
                  <a:pt x="882491" y="33849"/>
                  <a:pt x="1426369" y="-58544"/>
                  <a:pt x="1946434" y="53851"/>
                </a:cubicBezTo>
                <a:lnTo>
                  <a:pt x="2464594" y="165294"/>
                </a:lnTo>
                <a:lnTo>
                  <a:pt x="2464594" y="565344"/>
                </a:lnTo>
                <a:lnTo>
                  <a:pt x="7144" y="565344"/>
                </a:lnTo>
                <a:close/>
              </a:path>
            </a:pathLst>
          </a:custGeom>
          <a:gradFill flip="none" rotWithShape="1">
            <a:gsLst>
              <a:gs pos="0">
                <a:srgbClr val="FC0251"/>
              </a:gs>
              <a:gs pos="100000">
                <a:srgbClr val="00A5CD"/>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solidFill>
                <a:schemeClr val="lt1"/>
              </a:solidFill>
            </a:endParaRPr>
          </a:p>
        </p:txBody>
      </p:sp>
      <p:sp>
        <p:nvSpPr>
          <p:cNvPr id="2" name="Title 1">
            <a:extLst>
              <a:ext uri="{FF2B5EF4-FFF2-40B4-BE49-F238E27FC236}">
                <a16:creationId xmlns:a16="http://schemas.microsoft.com/office/drawing/2014/main" id="{8487E03C-DE68-4CE8-A7F1-B9DD28846BC8}"/>
              </a:ext>
            </a:extLst>
          </p:cNvPr>
          <p:cNvSpPr>
            <a:spLocks noGrp="1"/>
          </p:cNvSpPr>
          <p:nvPr userDrawn="1">
            <p:ph type="ctrTitle"/>
          </p:nvPr>
        </p:nvSpPr>
        <p:spPr>
          <a:xfrm>
            <a:off x="657226" y="2741613"/>
            <a:ext cx="5114773" cy="2387600"/>
          </a:xfrm>
        </p:spPr>
        <p:txBody>
          <a:bodyPr anchor="b"/>
          <a:lstStyle>
            <a:lvl1pPr algn="l">
              <a:lnSpc>
                <a:spcPts val="5000"/>
              </a:lnSpc>
              <a:defRPr sz="6000">
                <a:solidFill>
                  <a:schemeClr val="bg1"/>
                </a:solidFill>
              </a:defRPr>
            </a:lvl1pPr>
          </a:lstStyle>
          <a:p>
            <a:r>
              <a:rPr lang="en-US" noProof="0"/>
              <a:t>Click to edit Master title style</a:t>
            </a:r>
          </a:p>
        </p:txBody>
      </p:sp>
      <p:sp>
        <p:nvSpPr>
          <p:cNvPr id="3" name="Subtitle 2">
            <a:extLst>
              <a:ext uri="{FF2B5EF4-FFF2-40B4-BE49-F238E27FC236}">
                <a16:creationId xmlns:a16="http://schemas.microsoft.com/office/drawing/2014/main" id="{7EEE8855-FE55-4351-B21B-FE33CB8050C1}"/>
              </a:ext>
            </a:extLst>
          </p:cNvPr>
          <p:cNvSpPr>
            <a:spLocks noGrp="1"/>
          </p:cNvSpPr>
          <p:nvPr userDrawn="1">
            <p:ph type="subTitle" idx="1"/>
          </p:nvPr>
        </p:nvSpPr>
        <p:spPr>
          <a:xfrm>
            <a:off x="657226" y="5373688"/>
            <a:ext cx="5114773" cy="1046162"/>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6" name="Rectangle 5">
            <a:extLst>
              <a:ext uri="{FF2B5EF4-FFF2-40B4-BE49-F238E27FC236}">
                <a16:creationId xmlns:a16="http://schemas.microsoft.com/office/drawing/2014/main" id="{A860F26B-727B-4098-8DA8-CB088D629D58}"/>
              </a:ext>
            </a:extLst>
          </p:cNvPr>
          <p:cNvSpPr/>
          <p:nvPr userDrawn="1"/>
        </p:nvSpPr>
        <p:spPr>
          <a:xfrm>
            <a:off x="0" y="0"/>
            <a:ext cx="180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Oval 12">
            <a:extLst>
              <a:ext uri="{FF2B5EF4-FFF2-40B4-BE49-F238E27FC236}">
                <a16:creationId xmlns:a16="http://schemas.microsoft.com/office/drawing/2014/main" id="{5E751D76-8783-4005-B4E5-D67E235A5BAD}"/>
              </a:ext>
            </a:extLst>
          </p:cNvPr>
          <p:cNvSpPr/>
          <p:nvPr userDrawn="1"/>
        </p:nvSpPr>
        <p:spPr>
          <a:xfrm>
            <a:off x="734503" y="1613568"/>
            <a:ext cx="1352367" cy="1352367"/>
          </a:xfrm>
          <a:prstGeom prst="ellipse">
            <a:avLst/>
          </a:prstGeom>
          <a:gradFill flip="none" rotWithShape="1">
            <a:gsLst>
              <a:gs pos="0">
                <a:srgbClr val="4E3BAD"/>
              </a:gs>
              <a:gs pos="100000">
                <a:srgbClr val="FD0353"/>
              </a:gs>
            </a:gsLst>
            <a:lin ang="12600000" scaled="0"/>
            <a:tileRect/>
          </a:gradFill>
          <a:ln>
            <a:noFill/>
          </a:ln>
          <a:effectLst>
            <a:outerShdw blurRad="914400" dist="38100" dir="2700000" algn="tl" rotWithShape="0">
              <a:srgbClr val="FD0353">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14" name="Oval 13">
            <a:extLst>
              <a:ext uri="{FF2B5EF4-FFF2-40B4-BE49-F238E27FC236}">
                <a16:creationId xmlns:a16="http://schemas.microsoft.com/office/drawing/2014/main" id="{966C7A50-4018-4974-AB47-424E0ECC0F14}"/>
              </a:ext>
            </a:extLst>
          </p:cNvPr>
          <p:cNvSpPr/>
          <p:nvPr userDrawn="1"/>
        </p:nvSpPr>
        <p:spPr>
          <a:xfrm>
            <a:off x="2044723" y="1259749"/>
            <a:ext cx="353819" cy="353819"/>
          </a:xfrm>
          <a:prstGeom prst="ellipse">
            <a:avLst/>
          </a:prstGeom>
          <a:solidFill>
            <a:schemeClr val="bg1">
              <a:lumMod val="95000"/>
            </a:schemeClr>
          </a:solidFill>
          <a:ln>
            <a:noFill/>
          </a:ln>
          <a:effectLst>
            <a:outerShdw blurRad="914400" dist="38100" dir="2700000" algn="tl" rotWithShape="0">
              <a:srgbClr val="FD0353">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15" name="Oval 14">
            <a:extLst>
              <a:ext uri="{FF2B5EF4-FFF2-40B4-BE49-F238E27FC236}">
                <a16:creationId xmlns:a16="http://schemas.microsoft.com/office/drawing/2014/main" id="{478306B7-6A26-45F7-BD50-EEC8AB3C29B7}"/>
              </a:ext>
            </a:extLst>
          </p:cNvPr>
          <p:cNvSpPr/>
          <p:nvPr userDrawn="1"/>
        </p:nvSpPr>
        <p:spPr>
          <a:xfrm>
            <a:off x="734502" y="2603702"/>
            <a:ext cx="265830" cy="265830"/>
          </a:xfrm>
          <a:prstGeom prst="ellipse">
            <a:avLst/>
          </a:prstGeom>
          <a:solidFill>
            <a:schemeClr val="bg1">
              <a:lumMod val="95000"/>
            </a:schemeClr>
          </a:solidFill>
          <a:ln>
            <a:noFill/>
          </a:ln>
          <a:effectLst>
            <a:outerShdw blurRad="914400" dist="38100" dir="2700000" algn="tl" rotWithShape="0">
              <a:srgbClr val="FD0353">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Tree>
    <p:extLst>
      <p:ext uri="{BB962C8B-B14F-4D97-AF65-F5344CB8AC3E}">
        <p14:creationId xmlns:p14="http://schemas.microsoft.com/office/powerpoint/2010/main" val="22178689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BA954C2B-6B0B-4286-BFA4-F6131386B0E3}"/>
              </a:ext>
            </a:extLst>
          </p:cNvPr>
          <p:cNvSpPr>
            <a:spLocks noGrp="1"/>
          </p:cNvSpPr>
          <p:nvPr>
            <p:ph type="ftr" sz="quarter" idx="3"/>
          </p:nvPr>
        </p:nvSpPr>
        <p:spPr>
          <a:xfrm>
            <a:off x="313567" y="6355307"/>
            <a:ext cx="4114800" cy="249385"/>
          </a:xfrm>
          <a:prstGeom prst="rect">
            <a:avLst/>
          </a:prstGeom>
        </p:spPr>
        <p:txBody>
          <a:bodyPr vert="horz" lIns="0" tIns="0" rIns="0" bIns="0" rtlCol="0" anchor="ctr"/>
          <a:lstStyle>
            <a:lvl1pPr algn="l">
              <a:defRPr sz="1200">
                <a:solidFill>
                  <a:schemeClr val="tx1">
                    <a:lumMod val="75000"/>
                    <a:lumOff val="25000"/>
                  </a:schemeClr>
                </a:solidFill>
              </a:defRPr>
            </a:lvl1pPr>
          </a:lstStyle>
          <a:p>
            <a:r>
              <a:rPr lang="en-US" dirty="0"/>
              <a:t>Add a footer</a:t>
            </a:r>
          </a:p>
        </p:txBody>
      </p:sp>
      <p:sp>
        <p:nvSpPr>
          <p:cNvPr id="8" name="Graphic 2">
            <a:extLst>
              <a:ext uri="{FF2B5EF4-FFF2-40B4-BE49-F238E27FC236}">
                <a16:creationId xmlns:a16="http://schemas.microsoft.com/office/drawing/2014/main" id="{C6B23ECE-8A4C-4647-9793-68506CD4F48E}"/>
              </a:ext>
            </a:extLst>
          </p:cNvPr>
          <p:cNvSpPr/>
          <p:nvPr userDrawn="1"/>
        </p:nvSpPr>
        <p:spPr>
          <a:xfrm rot="16200000">
            <a:off x="10224604" y="695978"/>
            <a:ext cx="2329198" cy="934407"/>
          </a:xfrm>
          <a:custGeom>
            <a:avLst/>
            <a:gdLst>
              <a:gd name="connsiteX0" fmla="*/ 7144 w 6505575"/>
              <a:gd name="connsiteY0" fmla="*/ 2606393 h 2609850"/>
              <a:gd name="connsiteX1" fmla="*/ 881539 w 6505575"/>
              <a:gd name="connsiteY1" fmla="*/ 2062516 h 2609850"/>
              <a:gd name="connsiteX2" fmla="*/ 1477804 w 6505575"/>
              <a:gd name="connsiteY2" fmla="*/ 2056801 h 2609850"/>
              <a:gd name="connsiteX3" fmla="*/ 1569244 w 6505575"/>
              <a:gd name="connsiteY3" fmla="*/ 2112046 h 2609850"/>
              <a:gd name="connsiteX4" fmla="*/ 2539841 w 6505575"/>
              <a:gd name="connsiteY4" fmla="*/ 2084423 h 2609850"/>
              <a:gd name="connsiteX5" fmla="*/ 3238976 w 6505575"/>
              <a:gd name="connsiteY5" fmla="*/ 1611031 h 2609850"/>
              <a:gd name="connsiteX6" fmla="*/ 3642836 w 6505575"/>
              <a:gd name="connsiteY6" fmla="*/ 1590076 h 2609850"/>
              <a:gd name="connsiteX7" fmla="*/ 3963829 w 6505575"/>
              <a:gd name="connsiteY7" fmla="*/ 1762478 h 2609850"/>
              <a:gd name="connsiteX8" fmla="*/ 4862989 w 6505575"/>
              <a:gd name="connsiteY8" fmla="*/ 1455773 h 2609850"/>
              <a:gd name="connsiteX9" fmla="*/ 5106829 w 6505575"/>
              <a:gd name="connsiteY9" fmla="*/ 734731 h 2609850"/>
              <a:gd name="connsiteX10" fmla="*/ 6034564 w 6505575"/>
              <a:gd name="connsiteY10" fmla="*/ 69886 h 2609850"/>
              <a:gd name="connsiteX11" fmla="*/ 6507004 w 6505575"/>
              <a:gd name="connsiteY11" fmla="*/ 649006 h 2609850"/>
              <a:gd name="connsiteX12" fmla="*/ 6507004 w 6505575"/>
              <a:gd name="connsiteY12" fmla="*/ 2606393 h 2609850"/>
              <a:gd name="connsiteX13" fmla="*/ 7144 w 6505575"/>
              <a:gd name="connsiteY13" fmla="*/ 2606393 h 2609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505575" h="2609850">
                <a:moveTo>
                  <a:pt x="7144" y="2606393"/>
                </a:moveTo>
                <a:lnTo>
                  <a:pt x="881539" y="2062516"/>
                </a:lnTo>
                <a:cubicBezTo>
                  <a:pt x="1063466" y="1949168"/>
                  <a:pt x="1293971" y="1947263"/>
                  <a:pt x="1477804" y="2056801"/>
                </a:cubicBezTo>
                <a:lnTo>
                  <a:pt x="1569244" y="2112046"/>
                </a:lnTo>
                <a:cubicBezTo>
                  <a:pt x="1870234" y="2292068"/>
                  <a:pt x="2248376" y="2280638"/>
                  <a:pt x="2539841" y="2084423"/>
                </a:cubicBezTo>
                <a:lnTo>
                  <a:pt x="3238976" y="1611031"/>
                </a:lnTo>
                <a:cubicBezTo>
                  <a:pt x="3358991" y="1529116"/>
                  <a:pt x="3515201" y="1521496"/>
                  <a:pt x="3642836" y="1590076"/>
                </a:cubicBezTo>
                <a:lnTo>
                  <a:pt x="3963829" y="1762478"/>
                </a:lnTo>
                <a:cubicBezTo>
                  <a:pt x="4295299" y="1940596"/>
                  <a:pt x="4708684" y="1799626"/>
                  <a:pt x="4862989" y="1455773"/>
                </a:cubicBezTo>
                <a:lnTo>
                  <a:pt x="5106829" y="734731"/>
                </a:lnTo>
                <a:cubicBezTo>
                  <a:pt x="5235417" y="163231"/>
                  <a:pt x="5870734" y="-130139"/>
                  <a:pt x="6034564" y="69886"/>
                </a:cubicBezTo>
                <a:lnTo>
                  <a:pt x="6507004" y="649006"/>
                </a:lnTo>
                <a:lnTo>
                  <a:pt x="6507004" y="2606393"/>
                </a:lnTo>
                <a:lnTo>
                  <a:pt x="7144" y="2606393"/>
                </a:lnTo>
                <a:close/>
              </a:path>
            </a:pathLst>
          </a:custGeom>
          <a:gradFill flip="none" rotWithShape="1">
            <a:gsLst>
              <a:gs pos="0">
                <a:srgbClr val="FD0353"/>
              </a:gs>
              <a:gs pos="100000">
                <a:srgbClr val="4E3BAD"/>
              </a:gs>
            </a:gsLst>
            <a:lin ang="18900000" scaled="1"/>
            <a:tileRect/>
          </a:gradFill>
          <a:ln>
            <a:noFill/>
          </a:ln>
          <a:effectLst>
            <a:outerShdw blurRad="914400" dist="38100" dir="2700000" algn="tl" rotWithShape="0">
              <a:srgbClr val="FD0353">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sp>
        <p:nvSpPr>
          <p:cNvPr id="9" name="Graphic 1318">
            <a:extLst>
              <a:ext uri="{FF2B5EF4-FFF2-40B4-BE49-F238E27FC236}">
                <a16:creationId xmlns:a16="http://schemas.microsoft.com/office/drawing/2014/main" id="{F0E7D7CC-3A14-4AD5-B7AD-80D8FB96B16E}"/>
              </a:ext>
            </a:extLst>
          </p:cNvPr>
          <p:cNvSpPr/>
          <p:nvPr userDrawn="1"/>
        </p:nvSpPr>
        <p:spPr>
          <a:xfrm rot="16200000">
            <a:off x="10885780" y="770859"/>
            <a:ext cx="1576127" cy="365126"/>
          </a:xfrm>
          <a:custGeom>
            <a:avLst/>
            <a:gdLst>
              <a:gd name="connsiteX0" fmla="*/ 7144 w 2466975"/>
              <a:gd name="connsiteY0" fmla="*/ 565344 h 571500"/>
              <a:gd name="connsiteX1" fmla="*/ 427196 w 2466975"/>
              <a:gd name="connsiteY1" fmla="*/ 310074 h 571500"/>
              <a:gd name="connsiteX2" fmla="*/ 1946434 w 2466975"/>
              <a:gd name="connsiteY2" fmla="*/ 53851 h 571500"/>
              <a:gd name="connsiteX3" fmla="*/ 2464594 w 2466975"/>
              <a:gd name="connsiteY3" fmla="*/ 165294 h 571500"/>
              <a:gd name="connsiteX4" fmla="*/ 2464594 w 2466975"/>
              <a:gd name="connsiteY4" fmla="*/ 565344 h 571500"/>
              <a:gd name="connsiteX5" fmla="*/ 7144 w 2466975"/>
              <a:gd name="connsiteY5" fmla="*/ 565344 h 5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66975" h="571500">
                <a:moveTo>
                  <a:pt x="7144" y="565344"/>
                </a:moveTo>
                <a:lnTo>
                  <a:pt x="427196" y="310074"/>
                </a:lnTo>
                <a:cubicBezTo>
                  <a:pt x="882491" y="33849"/>
                  <a:pt x="1426369" y="-58544"/>
                  <a:pt x="1946434" y="53851"/>
                </a:cubicBezTo>
                <a:lnTo>
                  <a:pt x="2464594" y="165294"/>
                </a:lnTo>
                <a:lnTo>
                  <a:pt x="2464594" y="565344"/>
                </a:lnTo>
                <a:lnTo>
                  <a:pt x="7144" y="565344"/>
                </a:lnTo>
                <a:close/>
              </a:path>
            </a:pathLst>
          </a:custGeom>
          <a:gradFill flip="none" rotWithShape="1">
            <a:gsLst>
              <a:gs pos="0">
                <a:srgbClr val="FC0251"/>
              </a:gs>
              <a:gs pos="100000">
                <a:srgbClr val="00A5CD"/>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sp>
        <p:nvSpPr>
          <p:cNvPr id="10" name="Rectangle 9">
            <a:extLst>
              <a:ext uri="{FF2B5EF4-FFF2-40B4-BE49-F238E27FC236}">
                <a16:creationId xmlns:a16="http://schemas.microsoft.com/office/drawing/2014/main" id="{644ADFE0-0CB1-488B-96ED-632FD0ECEC26}"/>
              </a:ext>
            </a:extLst>
          </p:cNvPr>
          <p:cNvSpPr/>
          <p:nvPr userDrawn="1"/>
        </p:nvSpPr>
        <p:spPr>
          <a:xfrm rot="5400000">
            <a:off x="6006000" y="671998"/>
            <a:ext cx="180000" cy="12192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B5845453-5DA9-4094-81DF-44D7BF70550F}"/>
              </a:ext>
            </a:extLst>
          </p:cNvPr>
          <p:cNvSpPr/>
          <p:nvPr userDrawn="1"/>
        </p:nvSpPr>
        <p:spPr>
          <a:xfrm rot="5400000">
            <a:off x="6006001" y="-6006000"/>
            <a:ext cx="180000" cy="12192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D0E7DA0F-FC9A-4802-AB6C-991AD5B4F621}"/>
              </a:ext>
            </a:extLst>
          </p:cNvPr>
          <p:cNvSpPr/>
          <p:nvPr userDrawn="1"/>
        </p:nvSpPr>
        <p:spPr>
          <a:xfrm>
            <a:off x="11796000" y="0"/>
            <a:ext cx="396000" cy="6858000"/>
          </a:xfrm>
          <a:prstGeom prst="rect">
            <a:avLst/>
          </a:prstGeom>
          <a:gradFill>
            <a:gsLst>
              <a:gs pos="0">
                <a:schemeClr val="tx1">
                  <a:lumMod val="75000"/>
                  <a:lumOff val="25000"/>
                </a:schemeClr>
              </a:gs>
              <a:gs pos="100000">
                <a:schemeClr val="tx1"/>
              </a:gs>
            </a:gsLst>
            <a:lin ang="5400000" scaled="0"/>
          </a:gradFill>
          <a:ln>
            <a:noFill/>
          </a:ln>
          <a:effectLst>
            <a:outerShdw blurRad="228600" dist="38100" dir="8100000" algn="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7EB6A0D4-A768-4F49-96B8-84B560DD0808}"/>
              </a:ext>
            </a:extLst>
          </p:cNvPr>
          <p:cNvSpPr/>
          <p:nvPr userDrawn="1"/>
        </p:nvSpPr>
        <p:spPr>
          <a:xfrm>
            <a:off x="0" y="0"/>
            <a:ext cx="180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Freeform: Shape 13">
            <a:extLst>
              <a:ext uri="{FF2B5EF4-FFF2-40B4-BE49-F238E27FC236}">
                <a16:creationId xmlns:a16="http://schemas.microsoft.com/office/drawing/2014/main" id="{E85D3B5E-01A1-487F-881A-02406D7689F9}"/>
              </a:ext>
            </a:extLst>
          </p:cNvPr>
          <p:cNvSpPr/>
          <p:nvPr userDrawn="1"/>
        </p:nvSpPr>
        <p:spPr>
          <a:xfrm rot="844257">
            <a:off x="11152302" y="5789169"/>
            <a:ext cx="942018" cy="919801"/>
          </a:xfrm>
          <a:custGeom>
            <a:avLst/>
            <a:gdLst>
              <a:gd name="connsiteX0" fmla="*/ 961549 w 2019300"/>
              <a:gd name="connsiteY0" fmla="*/ 22384 h 1971675"/>
              <a:gd name="connsiteX1" fmla="*/ 969169 w 2019300"/>
              <a:gd name="connsiteY1" fmla="*/ 14764 h 1971675"/>
              <a:gd name="connsiteX2" fmla="*/ 993934 w 2019300"/>
              <a:gd name="connsiteY2" fmla="*/ 10954 h 1971675"/>
              <a:gd name="connsiteX3" fmla="*/ 1010126 w 2019300"/>
              <a:gd name="connsiteY3" fmla="*/ 7144 h 1971675"/>
              <a:gd name="connsiteX4" fmla="*/ 1000601 w 2019300"/>
              <a:gd name="connsiteY4" fmla="*/ 16669 h 1971675"/>
              <a:gd name="connsiteX5" fmla="*/ 961549 w 2019300"/>
              <a:gd name="connsiteY5" fmla="*/ 22384 h 1971675"/>
              <a:gd name="connsiteX6" fmla="*/ 1233011 w 2019300"/>
              <a:gd name="connsiteY6" fmla="*/ 487204 h 1971675"/>
              <a:gd name="connsiteX7" fmla="*/ 1221581 w 2019300"/>
              <a:gd name="connsiteY7" fmla="*/ 472916 h 1971675"/>
              <a:gd name="connsiteX8" fmla="*/ 1225391 w 2019300"/>
              <a:gd name="connsiteY8" fmla="*/ 460534 h 1971675"/>
              <a:gd name="connsiteX9" fmla="*/ 1233011 w 2019300"/>
              <a:gd name="connsiteY9" fmla="*/ 487204 h 1971675"/>
              <a:gd name="connsiteX10" fmla="*/ 1296829 w 2019300"/>
              <a:gd name="connsiteY10" fmla="*/ 523399 h 1971675"/>
              <a:gd name="connsiteX11" fmla="*/ 1304449 w 2019300"/>
              <a:gd name="connsiteY11" fmla="*/ 535781 h 1971675"/>
              <a:gd name="connsiteX12" fmla="*/ 1297781 w 2019300"/>
              <a:gd name="connsiteY12" fmla="*/ 533876 h 1971675"/>
              <a:gd name="connsiteX13" fmla="*/ 1296829 w 2019300"/>
              <a:gd name="connsiteY13" fmla="*/ 523399 h 1971675"/>
              <a:gd name="connsiteX14" fmla="*/ 1332071 w 2019300"/>
              <a:gd name="connsiteY14" fmla="*/ 562451 h 1971675"/>
              <a:gd name="connsiteX15" fmla="*/ 1324451 w 2019300"/>
              <a:gd name="connsiteY15" fmla="*/ 550069 h 1971675"/>
              <a:gd name="connsiteX16" fmla="*/ 1328261 w 2019300"/>
              <a:gd name="connsiteY16" fmla="*/ 548164 h 1971675"/>
              <a:gd name="connsiteX17" fmla="*/ 1332071 w 2019300"/>
              <a:gd name="connsiteY17" fmla="*/ 562451 h 1971675"/>
              <a:gd name="connsiteX18" fmla="*/ 1404461 w 2019300"/>
              <a:gd name="connsiteY18" fmla="*/ 615791 h 1971675"/>
              <a:gd name="connsiteX19" fmla="*/ 1408271 w 2019300"/>
              <a:gd name="connsiteY19" fmla="*/ 613886 h 1971675"/>
              <a:gd name="connsiteX20" fmla="*/ 1420654 w 2019300"/>
              <a:gd name="connsiteY20" fmla="*/ 627221 h 1971675"/>
              <a:gd name="connsiteX21" fmla="*/ 1404461 w 2019300"/>
              <a:gd name="connsiteY21" fmla="*/ 615791 h 1971675"/>
              <a:gd name="connsiteX22" fmla="*/ 1517809 w 2019300"/>
              <a:gd name="connsiteY22" fmla="*/ 702469 h 1971675"/>
              <a:gd name="connsiteX23" fmla="*/ 1531144 w 2019300"/>
              <a:gd name="connsiteY23" fmla="*/ 713899 h 1971675"/>
              <a:gd name="connsiteX24" fmla="*/ 1525429 w 2019300"/>
              <a:gd name="connsiteY24" fmla="*/ 713899 h 1971675"/>
              <a:gd name="connsiteX25" fmla="*/ 1517809 w 2019300"/>
              <a:gd name="connsiteY25" fmla="*/ 702469 h 1971675"/>
              <a:gd name="connsiteX26" fmla="*/ 1533049 w 2019300"/>
              <a:gd name="connsiteY26" fmla="*/ 723424 h 1971675"/>
              <a:gd name="connsiteX27" fmla="*/ 1525429 w 2019300"/>
              <a:gd name="connsiteY27" fmla="*/ 718661 h 1971675"/>
              <a:gd name="connsiteX28" fmla="*/ 1533049 w 2019300"/>
              <a:gd name="connsiteY28" fmla="*/ 723424 h 1971675"/>
              <a:gd name="connsiteX29" fmla="*/ 1584484 w 2019300"/>
              <a:gd name="connsiteY29" fmla="*/ 724376 h 1971675"/>
              <a:gd name="connsiteX30" fmla="*/ 1563529 w 2019300"/>
              <a:gd name="connsiteY30" fmla="*/ 711994 h 1971675"/>
              <a:gd name="connsiteX31" fmla="*/ 1584484 w 2019300"/>
              <a:gd name="connsiteY31" fmla="*/ 724376 h 1971675"/>
              <a:gd name="connsiteX32" fmla="*/ 1698784 w 2019300"/>
              <a:gd name="connsiteY32" fmla="*/ 757714 h 1971675"/>
              <a:gd name="connsiteX33" fmla="*/ 1669256 w 2019300"/>
              <a:gd name="connsiteY33" fmla="*/ 740569 h 1971675"/>
              <a:gd name="connsiteX34" fmla="*/ 1674971 w 2019300"/>
              <a:gd name="connsiteY34" fmla="*/ 747236 h 1971675"/>
              <a:gd name="connsiteX35" fmla="*/ 1659731 w 2019300"/>
              <a:gd name="connsiteY35" fmla="*/ 734854 h 1971675"/>
              <a:gd name="connsiteX36" fmla="*/ 1682591 w 2019300"/>
              <a:gd name="connsiteY36" fmla="*/ 741521 h 1971675"/>
              <a:gd name="connsiteX37" fmla="*/ 1698784 w 2019300"/>
              <a:gd name="connsiteY37" fmla="*/ 757714 h 1971675"/>
              <a:gd name="connsiteX38" fmla="*/ 1685449 w 2019300"/>
              <a:gd name="connsiteY38" fmla="*/ 774859 h 1971675"/>
              <a:gd name="connsiteX39" fmla="*/ 1688306 w 2019300"/>
              <a:gd name="connsiteY39" fmla="*/ 780574 h 1971675"/>
              <a:gd name="connsiteX40" fmla="*/ 1691164 w 2019300"/>
              <a:gd name="connsiteY40" fmla="*/ 783431 h 1971675"/>
              <a:gd name="connsiteX41" fmla="*/ 1693069 w 2019300"/>
              <a:gd name="connsiteY41" fmla="*/ 785336 h 1971675"/>
              <a:gd name="connsiteX42" fmla="*/ 1694021 w 2019300"/>
              <a:gd name="connsiteY42" fmla="*/ 786289 h 1971675"/>
              <a:gd name="connsiteX43" fmla="*/ 1694974 w 2019300"/>
              <a:gd name="connsiteY43" fmla="*/ 787241 h 1971675"/>
              <a:gd name="connsiteX44" fmla="*/ 1694974 w 2019300"/>
              <a:gd name="connsiteY44" fmla="*/ 787241 h 1971675"/>
              <a:gd name="connsiteX45" fmla="*/ 1692116 w 2019300"/>
              <a:gd name="connsiteY45" fmla="*/ 786289 h 1971675"/>
              <a:gd name="connsiteX46" fmla="*/ 1689259 w 2019300"/>
              <a:gd name="connsiteY46" fmla="*/ 783431 h 1971675"/>
              <a:gd name="connsiteX47" fmla="*/ 1682591 w 2019300"/>
              <a:gd name="connsiteY47" fmla="*/ 778669 h 1971675"/>
              <a:gd name="connsiteX48" fmla="*/ 1685449 w 2019300"/>
              <a:gd name="connsiteY48" fmla="*/ 774859 h 1971675"/>
              <a:gd name="connsiteX49" fmla="*/ 1709261 w 2019300"/>
              <a:gd name="connsiteY49" fmla="*/ 783431 h 1971675"/>
              <a:gd name="connsiteX50" fmla="*/ 1713071 w 2019300"/>
              <a:gd name="connsiteY50" fmla="*/ 791051 h 1971675"/>
              <a:gd name="connsiteX51" fmla="*/ 1706404 w 2019300"/>
              <a:gd name="connsiteY51" fmla="*/ 789146 h 1971675"/>
              <a:gd name="connsiteX52" fmla="*/ 1709261 w 2019300"/>
              <a:gd name="connsiteY52" fmla="*/ 783431 h 1971675"/>
              <a:gd name="connsiteX53" fmla="*/ 1725454 w 2019300"/>
              <a:gd name="connsiteY53" fmla="*/ 792004 h 1971675"/>
              <a:gd name="connsiteX54" fmla="*/ 1719739 w 2019300"/>
              <a:gd name="connsiteY54" fmla="*/ 794861 h 1971675"/>
              <a:gd name="connsiteX55" fmla="*/ 1715929 w 2019300"/>
              <a:gd name="connsiteY55" fmla="*/ 792004 h 1971675"/>
              <a:gd name="connsiteX56" fmla="*/ 1725454 w 2019300"/>
              <a:gd name="connsiteY56" fmla="*/ 792004 h 1971675"/>
              <a:gd name="connsiteX57" fmla="*/ 1706404 w 2019300"/>
              <a:gd name="connsiteY57" fmla="*/ 807244 h 1971675"/>
              <a:gd name="connsiteX58" fmla="*/ 1700689 w 2019300"/>
              <a:gd name="connsiteY58" fmla="*/ 802481 h 1971675"/>
              <a:gd name="connsiteX59" fmla="*/ 1706404 w 2019300"/>
              <a:gd name="connsiteY59" fmla="*/ 807244 h 1971675"/>
              <a:gd name="connsiteX60" fmla="*/ 1700689 w 2019300"/>
              <a:gd name="connsiteY60" fmla="*/ 812006 h 1971675"/>
              <a:gd name="connsiteX61" fmla="*/ 1698784 w 2019300"/>
              <a:gd name="connsiteY61" fmla="*/ 811054 h 1971675"/>
              <a:gd name="connsiteX62" fmla="*/ 1700689 w 2019300"/>
              <a:gd name="connsiteY62" fmla="*/ 812006 h 1971675"/>
              <a:gd name="connsiteX63" fmla="*/ 1868329 w 2019300"/>
              <a:gd name="connsiteY63" fmla="*/ 781526 h 1971675"/>
              <a:gd name="connsiteX64" fmla="*/ 1862614 w 2019300"/>
              <a:gd name="connsiteY64" fmla="*/ 776764 h 1971675"/>
              <a:gd name="connsiteX65" fmla="*/ 1868329 w 2019300"/>
              <a:gd name="connsiteY65" fmla="*/ 781526 h 1971675"/>
              <a:gd name="connsiteX66" fmla="*/ 1766411 w 2019300"/>
              <a:gd name="connsiteY66" fmla="*/ 811054 h 1971675"/>
              <a:gd name="connsiteX67" fmla="*/ 1766411 w 2019300"/>
              <a:gd name="connsiteY67" fmla="*/ 800576 h 1971675"/>
              <a:gd name="connsiteX68" fmla="*/ 1770221 w 2019300"/>
              <a:gd name="connsiteY68" fmla="*/ 811054 h 1971675"/>
              <a:gd name="connsiteX69" fmla="*/ 1766411 w 2019300"/>
              <a:gd name="connsiteY69" fmla="*/ 811054 h 1971675"/>
              <a:gd name="connsiteX70" fmla="*/ 1843564 w 2019300"/>
              <a:gd name="connsiteY70" fmla="*/ 788194 h 1971675"/>
              <a:gd name="connsiteX71" fmla="*/ 1847374 w 2019300"/>
              <a:gd name="connsiteY71" fmla="*/ 785336 h 1971675"/>
              <a:gd name="connsiteX72" fmla="*/ 1848326 w 2019300"/>
              <a:gd name="connsiteY72" fmla="*/ 796766 h 1971675"/>
              <a:gd name="connsiteX73" fmla="*/ 1843564 w 2019300"/>
              <a:gd name="connsiteY73" fmla="*/ 788194 h 1971675"/>
              <a:gd name="connsiteX74" fmla="*/ 1983581 w 2019300"/>
              <a:gd name="connsiteY74" fmla="*/ 784384 h 1971675"/>
              <a:gd name="connsiteX75" fmla="*/ 1983581 w 2019300"/>
              <a:gd name="connsiteY75" fmla="*/ 768191 h 1971675"/>
              <a:gd name="connsiteX76" fmla="*/ 1987391 w 2019300"/>
              <a:gd name="connsiteY76" fmla="*/ 776764 h 1971675"/>
              <a:gd name="connsiteX77" fmla="*/ 1983581 w 2019300"/>
              <a:gd name="connsiteY77" fmla="*/ 784384 h 1971675"/>
              <a:gd name="connsiteX78" fmla="*/ 1867376 w 2019300"/>
              <a:gd name="connsiteY78" fmla="*/ 836771 h 1971675"/>
              <a:gd name="connsiteX79" fmla="*/ 1861661 w 2019300"/>
              <a:gd name="connsiteY79" fmla="*/ 838676 h 1971675"/>
              <a:gd name="connsiteX80" fmla="*/ 1864519 w 2019300"/>
              <a:gd name="connsiteY80" fmla="*/ 826294 h 1971675"/>
              <a:gd name="connsiteX81" fmla="*/ 1867376 w 2019300"/>
              <a:gd name="connsiteY81" fmla="*/ 836771 h 1971675"/>
              <a:gd name="connsiteX82" fmla="*/ 1781651 w 2019300"/>
              <a:gd name="connsiteY82" fmla="*/ 839629 h 1971675"/>
              <a:gd name="connsiteX83" fmla="*/ 1782604 w 2019300"/>
              <a:gd name="connsiteY83" fmla="*/ 837724 h 1971675"/>
              <a:gd name="connsiteX84" fmla="*/ 1782604 w 2019300"/>
              <a:gd name="connsiteY84" fmla="*/ 832009 h 1971675"/>
              <a:gd name="connsiteX85" fmla="*/ 1787366 w 2019300"/>
              <a:gd name="connsiteY85" fmla="*/ 834866 h 1971675"/>
              <a:gd name="connsiteX86" fmla="*/ 1783556 w 2019300"/>
              <a:gd name="connsiteY86" fmla="*/ 837724 h 1971675"/>
              <a:gd name="connsiteX87" fmla="*/ 1779746 w 2019300"/>
              <a:gd name="connsiteY87" fmla="*/ 848201 h 1971675"/>
              <a:gd name="connsiteX88" fmla="*/ 1775936 w 2019300"/>
              <a:gd name="connsiteY88" fmla="*/ 851059 h 1971675"/>
              <a:gd name="connsiteX89" fmla="*/ 1772126 w 2019300"/>
              <a:gd name="connsiteY89" fmla="*/ 852964 h 1971675"/>
              <a:gd name="connsiteX90" fmla="*/ 1781651 w 2019300"/>
              <a:gd name="connsiteY90" fmla="*/ 839629 h 1971675"/>
              <a:gd name="connsiteX91" fmla="*/ 1873091 w 2019300"/>
              <a:gd name="connsiteY91" fmla="*/ 841534 h 1971675"/>
              <a:gd name="connsiteX92" fmla="*/ 1872139 w 2019300"/>
              <a:gd name="connsiteY92" fmla="*/ 849154 h 1971675"/>
              <a:gd name="connsiteX93" fmla="*/ 1870234 w 2019300"/>
              <a:gd name="connsiteY93" fmla="*/ 854869 h 1971675"/>
              <a:gd name="connsiteX94" fmla="*/ 1866424 w 2019300"/>
              <a:gd name="connsiteY94" fmla="*/ 848201 h 1971675"/>
              <a:gd name="connsiteX95" fmla="*/ 1866424 w 2019300"/>
              <a:gd name="connsiteY95" fmla="*/ 847249 h 1971675"/>
              <a:gd name="connsiteX96" fmla="*/ 1873091 w 2019300"/>
              <a:gd name="connsiteY96" fmla="*/ 841534 h 1971675"/>
              <a:gd name="connsiteX97" fmla="*/ 1757839 w 2019300"/>
              <a:gd name="connsiteY97" fmla="*/ 834866 h 1971675"/>
              <a:gd name="connsiteX98" fmla="*/ 1761649 w 2019300"/>
              <a:gd name="connsiteY98" fmla="*/ 835819 h 1971675"/>
              <a:gd name="connsiteX99" fmla="*/ 1757839 w 2019300"/>
              <a:gd name="connsiteY99" fmla="*/ 841534 h 1971675"/>
              <a:gd name="connsiteX100" fmla="*/ 1757839 w 2019300"/>
              <a:gd name="connsiteY100" fmla="*/ 834866 h 1971675"/>
              <a:gd name="connsiteX101" fmla="*/ 1845469 w 2019300"/>
              <a:gd name="connsiteY101" fmla="*/ 858679 h 1971675"/>
              <a:gd name="connsiteX102" fmla="*/ 1848326 w 2019300"/>
              <a:gd name="connsiteY102" fmla="*/ 849154 h 1971675"/>
              <a:gd name="connsiteX103" fmla="*/ 1850231 w 2019300"/>
              <a:gd name="connsiteY103" fmla="*/ 861536 h 1971675"/>
              <a:gd name="connsiteX104" fmla="*/ 1845469 w 2019300"/>
              <a:gd name="connsiteY104" fmla="*/ 858679 h 1971675"/>
              <a:gd name="connsiteX105" fmla="*/ 1769269 w 2019300"/>
              <a:gd name="connsiteY105" fmla="*/ 852964 h 1971675"/>
              <a:gd name="connsiteX106" fmla="*/ 1769269 w 2019300"/>
              <a:gd name="connsiteY106" fmla="*/ 845344 h 1971675"/>
              <a:gd name="connsiteX107" fmla="*/ 1769269 w 2019300"/>
              <a:gd name="connsiteY107" fmla="*/ 852964 h 1971675"/>
              <a:gd name="connsiteX108" fmla="*/ 1989296 w 2019300"/>
              <a:gd name="connsiteY108" fmla="*/ 900589 h 1971675"/>
              <a:gd name="connsiteX109" fmla="*/ 1994059 w 2019300"/>
              <a:gd name="connsiteY109" fmla="*/ 901541 h 1971675"/>
              <a:gd name="connsiteX110" fmla="*/ 1989296 w 2019300"/>
              <a:gd name="connsiteY110" fmla="*/ 919639 h 1971675"/>
              <a:gd name="connsiteX111" fmla="*/ 1984534 w 2019300"/>
              <a:gd name="connsiteY111" fmla="*/ 924401 h 1971675"/>
              <a:gd name="connsiteX112" fmla="*/ 1982629 w 2019300"/>
              <a:gd name="connsiteY112" fmla="*/ 931069 h 1971675"/>
              <a:gd name="connsiteX113" fmla="*/ 1979771 w 2019300"/>
              <a:gd name="connsiteY113" fmla="*/ 932021 h 1971675"/>
              <a:gd name="connsiteX114" fmla="*/ 1979771 w 2019300"/>
              <a:gd name="connsiteY114" fmla="*/ 927259 h 1971675"/>
              <a:gd name="connsiteX115" fmla="*/ 1980724 w 2019300"/>
              <a:gd name="connsiteY115" fmla="*/ 924401 h 1971675"/>
              <a:gd name="connsiteX116" fmla="*/ 1982629 w 2019300"/>
              <a:gd name="connsiteY116" fmla="*/ 920591 h 1971675"/>
              <a:gd name="connsiteX117" fmla="*/ 1989296 w 2019300"/>
              <a:gd name="connsiteY117" fmla="*/ 900589 h 1971675"/>
              <a:gd name="connsiteX118" fmla="*/ 1839754 w 2019300"/>
              <a:gd name="connsiteY118" fmla="*/ 883444 h 1971675"/>
              <a:gd name="connsiteX119" fmla="*/ 1828324 w 2019300"/>
              <a:gd name="connsiteY119" fmla="*/ 919639 h 1971675"/>
              <a:gd name="connsiteX120" fmla="*/ 1839754 w 2019300"/>
              <a:gd name="connsiteY120" fmla="*/ 883444 h 1971675"/>
              <a:gd name="connsiteX121" fmla="*/ 1752124 w 2019300"/>
              <a:gd name="connsiteY121" fmla="*/ 869156 h 1971675"/>
              <a:gd name="connsiteX122" fmla="*/ 1752124 w 2019300"/>
              <a:gd name="connsiteY122" fmla="*/ 857726 h 1971675"/>
              <a:gd name="connsiteX123" fmla="*/ 1754981 w 2019300"/>
              <a:gd name="connsiteY123" fmla="*/ 858679 h 1971675"/>
              <a:gd name="connsiteX124" fmla="*/ 1752124 w 2019300"/>
              <a:gd name="connsiteY124" fmla="*/ 869156 h 1971675"/>
              <a:gd name="connsiteX125" fmla="*/ 1697831 w 2019300"/>
              <a:gd name="connsiteY125" fmla="*/ 842486 h 1971675"/>
              <a:gd name="connsiteX126" fmla="*/ 1697831 w 2019300"/>
              <a:gd name="connsiteY126" fmla="*/ 849154 h 1971675"/>
              <a:gd name="connsiteX127" fmla="*/ 1694021 w 2019300"/>
              <a:gd name="connsiteY127" fmla="*/ 854869 h 1971675"/>
              <a:gd name="connsiteX128" fmla="*/ 1697831 w 2019300"/>
              <a:gd name="connsiteY128" fmla="*/ 842486 h 1971675"/>
              <a:gd name="connsiteX129" fmla="*/ 1973104 w 2019300"/>
              <a:gd name="connsiteY129" fmla="*/ 950119 h 1971675"/>
              <a:gd name="connsiteX130" fmla="*/ 1966436 w 2019300"/>
              <a:gd name="connsiteY130" fmla="*/ 952976 h 1971675"/>
              <a:gd name="connsiteX131" fmla="*/ 1975961 w 2019300"/>
              <a:gd name="connsiteY131" fmla="*/ 934879 h 1971675"/>
              <a:gd name="connsiteX132" fmla="*/ 1973104 w 2019300"/>
              <a:gd name="connsiteY132" fmla="*/ 950119 h 1971675"/>
              <a:gd name="connsiteX133" fmla="*/ 1862614 w 2019300"/>
              <a:gd name="connsiteY133" fmla="*/ 907256 h 1971675"/>
              <a:gd name="connsiteX134" fmla="*/ 1858804 w 2019300"/>
              <a:gd name="connsiteY134" fmla="*/ 915829 h 1971675"/>
              <a:gd name="connsiteX135" fmla="*/ 1855946 w 2019300"/>
              <a:gd name="connsiteY135" fmla="*/ 912971 h 1971675"/>
              <a:gd name="connsiteX136" fmla="*/ 1856899 w 2019300"/>
              <a:gd name="connsiteY136" fmla="*/ 909161 h 1971675"/>
              <a:gd name="connsiteX137" fmla="*/ 1862614 w 2019300"/>
              <a:gd name="connsiteY137" fmla="*/ 907256 h 1971675"/>
              <a:gd name="connsiteX138" fmla="*/ 1784509 w 2019300"/>
              <a:gd name="connsiteY138" fmla="*/ 891064 h 1971675"/>
              <a:gd name="connsiteX139" fmla="*/ 1778794 w 2019300"/>
              <a:gd name="connsiteY139" fmla="*/ 893921 h 1971675"/>
              <a:gd name="connsiteX140" fmla="*/ 1780699 w 2019300"/>
              <a:gd name="connsiteY140" fmla="*/ 887254 h 1971675"/>
              <a:gd name="connsiteX141" fmla="*/ 1784509 w 2019300"/>
              <a:gd name="connsiteY141" fmla="*/ 891064 h 1971675"/>
              <a:gd name="connsiteX142" fmla="*/ 1834039 w 2019300"/>
              <a:gd name="connsiteY142" fmla="*/ 926306 h 1971675"/>
              <a:gd name="connsiteX143" fmla="*/ 1836896 w 2019300"/>
              <a:gd name="connsiteY143" fmla="*/ 920591 h 1971675"/>
              <a:gd name="connsiteX144" fmla="*/ 1834991 w 2019300"/>
              <a:gd name="connsiteY144" fmla="*/ 938689 h 1971675"/>
              <a:gd name="connsiteX145" fmla="*/ 1832134 w 2019300"/>
              <a:gd name="connsiteY145" fmla="*/ 942499 h 1971675"/>
              <a:gd name="connsiteX146" fmla="*/ 1827371 w 2019300"/>
              <a:gd name="connsiteY146" fmla="*/ 941546 h 1971675"/>
              <a:gd name="connsiteX147" fmla="*/ 1834039 w 2019300"/>
              <a:gd name="connsiteY147" fmla="*/ 926306 h 1971675"/>
              <a:gd name="connsiteX148" fmla="*/ 1738789 w 2019300"/>
              <a:gd name="connsiteY148" fmla="*/ 897731 h 1971675"/>
              <a:gd name="connsiteX149" fmla="*/ 1735931 w 2019300"/>
              <a:gd name="connsiteY149" fmla="*/ 912971 h 1971675"/>
              <a:gd name="connsiteX150" fmla="*/ 1738789 w 2019300"/>
              <a:gd name="connsiteY150" fmla="*/ 897731 h 1971675"/>
              <a:gd name="connsiteX151" fmla="*/ 1787366 w 2019300"/>
              <a:gd name="connsiteY151" fmla="*/ 925354 h 1971675"/>
              <a:gd name="connsiteX152" fmla="*/ 1782604 w 2019300"/>
              <a:gd name="connsiteY152" fmla="*/ 921544 h 1971675"/>
              <a:gd name="connsiteX153" fmla="*/ 1787366 w 2019300"/>
              <a:gd name="connsiteY153" fmla="*/ 920591 h 1971675"/>
              <a:gd name="connsiteX154" fmla="*/ 1788319 w 2019300"/>
              <a:gd name="connsiteY154" fmla="*/ 916781 h 1971675"/>
              <a:gd name="connsiteX155" fmla="*/ 1787366 w 2019300"/>
              <a:gd name="connsiteY155" fmla="*/ 925354 h 1971675"/>
              <a:gd name="connsiteX156" fmla="*/ 1781651 w 2019300"/>
              <a:gd name="connsiteY156" fmla="*/ 928211 h 1971675"/>
              <a:gd name="connsiteX157" fmla="*/ 1779746 w 2019300"/>
              <a:gd name="connsiteY157" fmla="*/ 941546 h 1971675"/>
              <a:gd name="connsiteX158" fmla="*/ 1776889 w 2019300"/>
              <a:gd name="connsiteY158" fmla="*/ 940594 h 1971675"/>
              <a:gd name="connsiteX159" fmla="*/ 1781651 w 2019300"/>
              <a:gd name="connsiteY159" fmla="*/ 928211 h 1971675"/>
              <a:gd name="connsiteX160" fmla="*/ 1838801 w 2019300"/>
              <a:gd name="connsiteY160" fmla="*/ 981551 h 1971675"/>
              <a:gd name="connsiteX161" fmla="*/ 1834991 w 2019300"/>
              <a:gd name="connsiteY161" fmla="*/ 968216 h 1971675"/>
              <a:gd name="connsiteX162" fmla="*/ 1838801 w 2019300"/>
              <a:gd name="connsiteY162" fmla="*/ 955834 h 1971675"/>
              <a:gd name="connsiteX163" fmla="*/ 1838801 w 2019300"/>
              <a:gd name="connsiteY163" fmla="*/ 981551 h 1971675"/>
              <a:gd name="connsiteX164" fmla="*/ 1670209 w 2019300"/>
              <a:gd name="connsiteY164" fmla="*/ 938689 h 1971675"/>
              <a:gd name="connsiteX165" fmla="*/ 1666399 w 2019300"/>
              <a:gd name="connsiteY165" fmla="*/ 951071 h 1971675"/>
              <a:gd name="connsiteX166" fmla="*/ 1661636 w 2019300"/>
              <a:gd name="connsiteY166" fmla="*/ 944404 h 1971675"/>
              <a:gd name="connsiteX167" fmla="*/ 1660684 w 2019300"/>
              <a:gd name="connsiteY167" fmla="*/ 939641 h 1971675"/>
              <a:gd name="connsiteX168" fmla="*/ 1664494 w 2019300"/>
              <a:gd name="connsiteY168" fmla="*/ 929164 h 1971675"/>
              <a:gd name="connsiteX169" fmla="*/ 1664494 w 2019300"/>
              <a:gd name="connsiteY169" fmla="*/ 940594 h 1971675"/>
              <a:gd name="connsiteX170" fmla="*/ 1667351 w 2019300"/>
              <a:gd name="connsiteY170" fmla="*/ 934879 h 1971675"/>
              <a:gd name="connsiteX171" fmla="*/ 1670209 w 2019300"/>
              <a:gd name="connsiteY171" fmla="*/ 938689 h 1971675"/>
              <a:gd name="connsiteX172" fmla="*/ 1828324 w 2019300"/>
              <a:gd name="connsiteY172" fmla="*/ 999649 h 1971675"/>
              <a:gd name="connsiteX173" fmla="*/ 1833086 w 2019300"/>
              <a:gd name="connsiteY173" fmla="*/ 989171 h 1971675"/>
              <a:gd name="connsiteX174" fmla="*/ 1834039 w 2019300"/>
              <a:gd name="connsiteY174" fmla="*/ 998696 h 1971675"/>
              <a:gd name="connsiteX175" fmla="*/ 1831181 w 2019300"/>
              <a:gd name="connsiteY175" fmla="*/ 1002506 h 1971675"/>
              <a:gd name="connsiteX176" fmla="*/ 1828324 w 2019300"/>
              <a:gd name="connsiteY176" fmla="*/ 999649 h 1971675"/>
              <a:gd name="connsiteX177" fmla="*/ 1903571 w 2019300"/>
              <a:gd name="connsiteY177" fmla="*/ 1026319 h 1971675"/>
              <a:gd name="connsiteX178" fmla="*/ 1898809 w 2019300"/>
              <a:gd name="connsiteY178" fmla="*/ 1048226 h 1971675"/>
              <a:gd name="connsiteX179" fmla="*/ 1903571 w 2019300"/>
              <a:gd name="connsiteY179" fmla="*/ 1026319 h 1971675"/>
              <a:gd name="connsiteX180" fmla="*/ 1828324 w 2019300"/>
              <a:gd name="connsiteY180" fmla="*/ 1018699 h 1971675"/>
              <a:gd name="connsiteX181" fmla="*/ 1818799 w 2019300"/>
              <a:gd name="connsiteY181" fmla="*/ 1030129 h 1971675"/>
              <a:gd name="connsiteX182" fmla="*/ 1822609 w 2019300"/>
              <a:gd name="connsiteY182" fmla="*/ 1026319 h 1971675"/>
              <a:gd name="connsiteX183" fmla="*/ 1824514 w 2019300"/>
              <a:gd name="connsiteY183" fmla="*/ 1012984 h 1971675"/>
              <a:gd name="connsiteX184" fmla="*/ 1828324 w 2019300"/>
              <a:gd name="connsiteY184" fmla="*/ 1018699 h 1971675"/>
              <a:gd name="connsiteX185" fmla="*/ 1754981 w 2019300"/>
              <a:gd name="connsiteY185" fmla="*/ 1017746 h 1971675"/>
              <a:gd name="connsiteX186" fmla="*/ 1759744 w 2019300"/>
              <a:gd name="connsiteY186" fmla="*/ 995839 h 1971675"/>
              <a:gd name="connsiteX187" fmla="*/ 1760696 w 2019300"/>
              <a:gd name="connsiteY187" fmla="*/ 1008221 h 1971675"/>
              <a:gd name="connsiteX188" fmla="*/ 1754981 w 2019300"/>
              <a:gd name="connsiteY188" fmla="*/ 1017746 h 1971675"/>
              <a:gd name="connsiteX189" fmla="*/ 1709261 w 2019300"/>
              <a:gd name="connsiteY189" fmla="*/ 981551 h 1971675"/>
              <a:gd name="connsiteX190" fmla="*/ 1707356 w 2019300"/>
              <a:gd name="connsiteY190" fmla="*/ 994886 h 1971675"/>
              <a:gd name="connsiteX191" fmla="*/ 1709261 w 2019300"/>
              <a:gd name="connsiteY191" fmla="*/ 981551 h 1971675"/>
              <a:gd name="connsiteX192" fmla="*/ 1796891 w 2019300"/>
              <a:gd name="connsiteY192" fmla="*/ 1040606 h 1971675"/>
              <a:gd name="connsiteX193" fmla="*/ 1805464 w 2019300"/>
              <a:gd name="connsiteY193" fmla="*/ 1012984 h 1971675"/>
              <a:gd name="connsiteX194" fmla="*/ 1796891 w 2019300"/>
              <a:gd name="connsiteY194" fmla="*/ 1040606 h 1971675"/>
              <a:gd name="connsiteX195" fmla="*/ 1824514 w 2019300"/>
              <a:gd name="connsiteY195" fmla="*/ 1037749 h 1971675"/>
              <a:gd name="connsiteX196" fmla="*/ 1829276 w 2019300"/>
              <a:gd name="connsiteY196" fmla="*/ 1022509 h 1971675"/>
              <a:gd name="connsiteX197" fmla="*/ 1830229 w 2019300"/>
              <a:gd name="connsiteY197" fmla="*/ 1034891 h 1971675"/>
              <a:gd name="connsiteX198" fmla="*/ 1824514 w 2019300"/>
              <a:gd name="connsiteY198" fmla="*/ 1037749 h 1971675"/>
              <a:gd name="connsiteX199" fmla="*/ 1790224 w 2019300"/>
              <a:gd name="connsiteY199" fmla="*/ 1017746 h 1971675"/>
              <a:gd name="connsiteX200" fmla="*/ 1792129 w 2019300"/>
              <a:gd name="connsiteY200" fmla="*/ 1015841 h 1971675"/>
              <a:gd name="connsiteX201" fmla="*/ 1794034 w 2019300"/>
              <a:gd name="connsiteY201" fmla="*/ 1013936 h 1971675"/>
              <a:gd name="connsiteX202" fmla="*/ 1797844 w 2019300"/>
              <a:gd name="connsiteY202" fmla="*/ 1022509 h 1971675"/>
              <a:gd name="connsiteX203" fmla="*/ 1784509 w 2019300"/>
              <a:gd name="connsiteY203" fmla="*/ 1046321 h 1971675"/>
              <a:gd name="connsiteX204" fmla="*/ 1790224 w 2019300"/>
              <a:gd name="connsiteY204" fmla="*/ 1017746 h 1971675"/>
              <a:gd name="connsiteX205" fmla="*/ 1853089 w 2019300"/>
              <a:gd name="connsiteY205" fmla="*/ 1054894 h 1971675"/>
              <a:gd name="connsiteX206" fmla="*/ 1856899 w 2019300"/>
              <a:gd name="connsiteY206" fmla="*/ 1044416 h 1971675"/>
              <a:gd name="connsiteX207" fmla="*/ 1853089 w 2019300"/>
              <a:gd name="connsiteY207" fmla="*/ 1054894 h 1971675"/>
              <a:gd name="connsiteX208" fmla="*/ 1754981 w 2019300"/>
              <a:gd name="connsiteY208" fmla="*/ 1022509 h 1971675"/>
              <a:gd name="connsiteX209" fmla="*/ 1754981 w 2019300"/>
              <a:gd name="connsiteY209" fmla="*/ 1033939 h 1971675"/>
              <a:gd name="connsiteX210" fmla="*/ 1752124 w 2019300"/>
              <a:gd name="connsiteY210" fmla="*/ 1034891 h 1971675"/>
              <a:gd name="connsiteX211" fmla="*/ 1754981 w 2019300"/>
              <a:gd name="connsiteY211" fmla="*/ 1022509 h 1971675"/>
              <a:gd name="connsiteX212" fmla="*/ 1802606 w 2019300"/>
              <a:gd name="connsiteY212" fmla="*/ 1090136 h 1971675"/>
              <a:gd name="connsiteX213" fmla="*/ 1813084 w 2019300"/>
              <a:gd name="connsiteY213" fmla="*/ 1049179 h 1971675"/>
              <a:gd name="connsiteX214" fmla="*/ 1813084 w 2019300"/>
              <a:gd name="connsiteY214" fmla="*/ 1060609 h 1971675"/>
              <a:gd name="connsiteX215" fmla="*/ 1802606 w 2019300"/>
              <a:gd name="connsiteY215" fmla="*/ 1090136 h 1971675"/>
              <a:gd name="connsiteX216" fmla="*/ 1695926 w 2019300"/>
              <a:gd name="connsiteY216" fmla="*/ 1014889 h 1971675"/>
              <a:gd name="connsiteX217" fmla="*/ 1699736 w 2019300"/>
              <a:gd name="connsiteY217" fmla="*/ 1020604 h 1971675"/>
              <a:gd name="connsiteX218" fmla="*/ 1696879 w 2019300"/>
              <a:gd name="connsiteY218" fmla="*/ 1019651 h 1971675"/>
              <a:gd name="connsiteX219" fmla="*/ 1699736 w 2019300"/>
              <a:gd name="connsiteY219" fmla="*/ 1022509 h 1971675"/>
              <a:gd name="connsiteX220" fmla="*/ 1691164 w 2019300"/>
              <a:gd name="connsiteY220" fmla="*/ 1033939 h 1971675"/>
              <a:gd name="connsiteX221" fmla="*/ 1695926 w 2019300"/>
              <a:gd name="connsiteY221" fmla="*/ 1014889 h 1971675"/>
              <a:gd name="connsiteX222" fmla="*/ 1785461 w 2019300"/>
              <a:gd name="connsiteY222" fmla="*/ 1065371 h 1971675"/>
              <a:gd name="connsiteX223" fmla="*/ 1782604 w 2019300"/>
              <a:gd name="connsiteY223" fmla="*/ 1067276 h 1971675"/>
              <a:gd name="connsiteX224" fmla="*/ 1779746 w 2019300"/>
              <a:gd name="connsiteY224" fmla="*/ 1071086 h 1971675"/>
              <a:gd name="connsiteX225" fmla="*/ 1777841 w 2019300"/>
              <a:gd name="connsiteY225" fmla="*/ 1070134 h 1971675"/>
              <a:gd name="connsiteX226" fmla="*/ 1777841 w 2019300"/>
              <a:gd name="connsiteY226" fmla="*/ 1067276 h 1971675"/>
              <a:gd name="connsiteX227" fmla="*/ 1785461 w 2019300"/>
              <a:gd name="connsiteY227" fmla="*/ 1065371 h 1971675"/>
              <a:gd name="connsiteX228" fmla="*/ 1779746 w 2019300"/>
              <a:gd name="connsiteY228" fmla="*/ 1077754 h 1971675"/>
              <a:gd name="connsiteX229" fmla="*/ 1774984 w 2019300"/>
              <a:gd name="connsiteY229" fmla="*/ 1099661 h 1971675"/>
              <a:gd name="connsiteX230" fmla="*/ 1779746 w 2019300"/>
              <a:gd name="connsiteY230" fmla="*/ 1077754 h 1971675"/>
              <a:gd name="connsiteX231" fmla="*/ 1653064 w 2019300"/>
              <a:gd name="connsiteY231" fmla="*/ 1038701 h 1971675"/>
              <a:gd name="connsiteX232" fmla="*/ 1653064 w 2019300"/>
              <a:gd name="connsiteY232" fmla="*/ 1045369 h 1971675"/>
              <a:gd name="connsiteX233" fmla="*/ 1646396 w 2019300"/>
              <a:gd name="connsiteY233" fmla="*/ 1050131 h 1971675"/>
              <a:gd name="connsiteX234" fmla="*/ 1653064 w 2019300"/>
              <a:gd name="connsiteY234" fmla="*/ 1038701 h 1971675"/>
              <a:gd name="connsiteX235" fmla="*/ 1735931 w 2019300"/>
              <a:gd name="connsiteY235" fmla="*/ 1075849 h 1971675"/>
              <a:gd name="connsiteX236" fmla="*/ 1736884 w 2019300"/>
              <a:gd name="connsiteY236" fmla="*/ 1069181 h 1971675"/>
              <a:gd name="connsiteX237" fmla="*/ 1741646 w 2019300"/>
              <a:gd name="connsiteY237" fmla="*/ 1068229 h 1971675"/>
              <a:gd name="connsiteX238" fmla="*/ 1735931 w 2019300"/>
              <a:gd name="connsiteY238" fmla="*/ 1075849 h 1971675"/>
              <a:gd name="connsiteX239" fmla="*/ 1796891 w 2019300"/>
              <a:gd name="connsiteY239" fmla="*/ 1107281 h 1971675"/>
              <a:gd name="connsiteX240" fmla="*/ 1797844 w 2019300"/>
              <a:gd name="connsiteY240" fmla="*/ 1095851 h 1971675"/>
              <a:gd name="connsiteX241" fmla="*/ 1796891 w 2019300"/>
              <a:gd name="connsiteY241" fmla="*/ 1107281 h 1971675"/>
              <a:gd name="connsiteX242" fmla="*/ 1680686 w 2019300"/>
              <a:gd name="connsiteY242" fmla="*/ 1062514 h 1971675"/>
              <a:gd name="connsiteX243" fmla="*/ 1681639 w 2019300"/>
              <a:gd name="connsiteY243" fmla="*/ 1074896 h 1971675"/>
              <a:gd name="connsiteX244" fmla="*/ 1676876 w 2019300"/>
              <a:gd name="connsiteY244" fmla="*/ 1073944 h 1971675"/>
              <a:gd name="connsiteX245" fmla="*/ 1680686 w 2019300"/>
              <a:gd name="connsiteY245" fmla="*/ 1062514 h 1971675"/>
              <a:gd name="connsiteX246" fmla="*/ 1713071 w 2019300"/>
              <a:gd name="connsiteY246" fmla="*/ 1093946 h 1971675"/>
              <a:gd name="connsiteX247" fmla="*/ 1716881 w 2019300"/>
              <a:gd name="connsiteY247" fmla="*/ 1083469 h 1971675"/>
              <a:gd name="connsiteX248" fmla="*/ 1713071 w 2019300"/>
              <a:gd name="connsiteY248" fmla="*/ 1093946 h 1971675"/>
              <a:gd name="connsiteX249" fmla="*/ 1768316 w 2019300"/>
              <a:gd name="connsiteY249" fmla="*/ 1107281 h 1971675"/>
              <a:gd name="connsiteX250" fmla="*/ 1758791 w 2019300"/>
              <a:gd name="connsiteY250" fmla="*/ 1132046 h 1971675"/>
              <a:gd name="connsiteX251" fmla="*/ 1755934 w 2019300"/>
              <a:gd name="connsiteY251" fmla="*/ 1132999 h 1971675"/>
              <a:gd name="connsiteX252" fmla="*/ 1756886 w 2019300"/>
              <a:gd name="connsiteY252" fmla="*/ 1123474 h 1971675"/>
              <a:gd name="connsiteX253" fmla="*/ 1751171 w 2019300"/>
              <a:gd name="connsiteY253" fmla="*/ 1126331 h 1971675"/>
              <a:gd name="connsiteX254" fmla="*/ 1768316 w 2019300"/>
              <a:gd name="connsiteY254" fmla="*/ 1107281 h 1971675"/>
              <a:gd name="connsiteX255" fmla="*/ 1834991 w 2019300"/>
              <a:gd name="connsiteY255" fmla="*/ 1150144 h 1971675"/>
              <a:gd name="connsiteX256" fmla="*/ 1840706 w 2019300"/>
              <a:gd name="connsiteY256" fmla="*/ 1132999 h 1971675"/>
              <a:gd name="connsiteX257" fmla="*/ 1839754 w 2019300"/>
              <a:gd name="connsiteY257" fmla="*/ 1149191 h 1971675"/>
              <a:gd name="connsiteX258" fmla="*/ 1834991 w 2019300"/>
              <a:gd name="connsiteY258" fmla="*/ 1150144 h 1971675"/>
              <a:gd name="connsiteX259" fmla="*/ 1688306 w 2019300"/>
              <a:gd name="connsiteY259" fmla="*/ 1097756 h 1971675"/>
              <a:gd name="connsiteX260" fmla="*/ 1692116 w 2019300"/>
              <a:gd name="connsiteY260" fmla="*/ 1093946 h 1971675"/>
              <a:gd name="connsiteX261" fmla="*/ 1688306 w 2019300"/>
              <a:gd name="connsiteY261" fmla="*/ 1112044 h 1971675"/>
              <a:gd name="connsiteX262" fmla="*/ 1688306 w 2019300"/>
              <a:gd name="connsiteY262" fmla="*/ 1097756 h 1971675"/>
              <a:gd name="connsiteX263" fmla="*/ 1895951 w 2019300"/>
              <a:gd name="connsiteY263" fmla="*/ 1162526 h 1971675"/>
              <a:gd name="connsiteX264" fmla="*/ 1887379 w 2019300"/>
              <a:gd name="connsiteY264" fmla="*/ 1185386 h 1971675"/>
              <a:gd name="connsiteX265" fmla="*/ 1887379 w 2019300"/>
              <a:gd name="connsiteY265" fmla="*/ 1178719 h 1971675"/>
              <a:gd name="connsiteX266" fmla="*/ 1880711 w 2019300"/>
              <a:gd name="connsiteY266" fmla="*/ 1193006 h 1971675"/>
              <a:gd name="connsiteX267" fmla="*/ 1876901 w 2019300"/>
              <a:gd name="connsiteY267" fmla="*/ 1189196 h 1971675"/>
              <a:gd name="connsiteX268" fmla="*/ 1895951 w 2019300"/>
              <a:gd name="connsiteY268" fmla="*/ 1162526 h 1971675"/>
              <a:gd name="connsiteX269" fmla="*/ 1723549 w 2019300"/>
              <a:gd name="connsiteY269" fmla="*/ 1134904 h 1971675"/>
              <a:gd name="connsiteX270" fmla="*/ 1719739 w 2019300"/>
              <a:gd name="connsiteY270" fmla="*/ 1138714 h 1971675"/>
              <a:gd name="connsiteX271" fmla="*/ 1723549 w 2019300"/>
              <a:gd name="connsiteY271" fmla="*/ 1120616 h 1971675"/>
              <a:gd name="connsiteX272" fmla="*/ 1723549 w 2019300"/>
              <a:gd name="connsiteY272" fmla="*/ 1134904 h 1971675"/>
              <a:gd name="connsiteX273" fmla="*/ 1711166 w 2019300"/>
              <a:gd name="connsiteY273" fmla="*/ 1118711 h 1971675"/>
              <a:gd name="connsiteX274" fmla="*/ 1714024 w 2019300"/>
              <a:gd name="connsiteY274" fmla="*/ 1119664 h 1971675"/>
              <a:gd name="connsiteX275" fmla="*/ 1714024 w 2019300"/>
              <a:gd name="connsiteY275" fmla="*/ 1131094 h 1971675"/>
              <a:gd name="connsiteX276" fmla="*/ 1705451 w 2019300"/>
              <a:gd name="connsiteY276" fmla="*/ 1142524 h 1971675"/>
              <a:gd name="connsiteX277" fmla="*/ 1711166 w 2019300"/>
              <a:gd name="connsiteY277" fmla="*/ 1118711 h 1971675"/>
              <a:gd name="connsiteX278" fmla="*/ 1705451 w 2019300"/>
              <a:gd name="connsiteY278" fmla="*/ 1129189 h 1971675"/>
              <a:gd name="connsiteX279" fmla="*/ 1703546 w 2019300"/>
              <a:gd name="connsiteY279" fmla="*/ 1140619 h 1971675"/>
              <a:gd name="connsiteX280" fmla="*/ 1698784 w 2019300"/>
              <a:gd name="connsiteY280" fmla="*/ 1148239 h 1971675"/>
              <a:gd name="connsiteX281" fmla="*/ 1703546 w 2019300"/>
              <a:gd name="connsiteY281" fmla="*/ 1126331 h 1971675"/>
              <a:gd name="connsiteX282" fmla="*/ 1705451 w 2019300"/>
              <a:gd name="connsiteY282" fmla="*/ 1129189 h 1971675"/>
              <a:gd name="connsiteX283" fmla="*/ 1756886 w 2019300"/>
              <a:gd name="connsiteY283" fmla="*/ 1153001 h 1971675"/>
              <a:gd name="connsiteX284" fmla="*/ 1747361 w 2019300"/>
              <a:gd name="connsiteY284" fmla="*/ 1175861 h 1971675"/>
              <a:gd name="connsiteX285" fmla="*/ 1739741 w 2019300"/>
              <a:gd name="connsiteY285" fmla="*/ 1187291 h 1971675"/>
              <a:gd name="connsiteX286" fmla="*/ 1735931 w 2019300"/>
              <a:gd name="connsiteY286" fmla="*/ 1188244 h 1971675"/>
              <a:gd name="connsiteX287" fmla="*/ 1745456 w 2019300"/>
              <a:gd name="connsiteY287" fmla="*/ 1155859 h 1971675"/>
              <a:gd name="connsiteX288" fmla="*/ 1755934 w 2019300"/>
              <a:gd name="connsiteY288" fmla="*/ 1145381 h 1971675"/>
              <a:gd name="connsiteX289" fmla="*/ 1756886 w 2019300"/>
              <a:gd name="connsiteY289" fmla="*/ 1153001 h 1971675"/>
              <a:gd name="connsiteX290" fmla="*/ 1881664 w 2019300"/>
              <a:gd name="connsiteY290" fmla="*/ 1226344 h 1971675"/>
              <a:gd name="connsiteX291" fmla="*/ 1895951 w 2019300"/>
              <a:gd name="connsiteY291" fmla="*/ 1193006 h 1971675"/>
              <a:gd name="connsiteX292" fmla="*/ 1881664 w 2019300"/>
              <a:gd name="connsiteY292" fmla="*/ 1226344 h 1971675"/>
              <a:gd name="connsiteX293" fmla="*/ 1710214 w 2019300"/>
              <a:gd name="connsiteY293" fmla="*/ 1170146 h 1971675"/>
              <a:gd name="connsiteX294" fmla="*/ 1708309 w 2019300"/>
              <a:gd name="connsiteY294" fmla="*/ 1169194 h 1971675"/>
              <a:gd name="connsiteX295" fmla="*/ 1714024 w 2019300"/>
              <a:gd name="connsiteY295" fmla="*/ 1159669 h 1971675"/>
              <a:gd name="connsiteX296" fmla="*/ 1710214 w 2019300"/>
              <a:gd name="connsiteY296" fmla="*/ 1170146 h 1971675"/>
              <a:gd name="connsiteX297" fmla="*/ 1716881 w 2019300"/>
              <a:gd name="connsiteY297" fmla="*/ 1193959 h 1971675"/>
              <a:gd name="connsiteX298" fmla="*/ 1721644 w 2019300"/>
              <a:gd name="connsiteY298" fmla="*/ 1172051 h 1971675"/>
              <a:gd name="connsiteX299" fmla="*/ 1716881 w 2019300"/>
              <a:gd name="connsiteY299" fmla="*/ 1193959 h 1971675"/>
              <a:gd name="connsiteX300" fmla="*/ 1777841 w 2019300"/>
              <a:gd name="connsiteY300" fmla="*/ 1201579 h 1971675"/>
              <a:gd name="connsiteX301" fmla="*/ 1775936 w 2019300"/>
              <a:gd name="connsiteY301" fmla="*/ 1198721 h 1971675"/>
              <a:gd name="connsiteX302" fmla="*/ 1774984 w 2019300"/>
              <a:gd name="connsiteY302" fmla="*/ 1224439 h 1971675"/>
              <a:gd name="connsiteX303" fmla="*/ 1770221 w 2019300"/>
              <a:gd name="connsiteY303" fmla="*/ 1227296 h 1971675"/>
              <a:gd name="connsiteX304" fmla="*/ 1777841 w 2019300"/>
              <a:gd name="connsiteY304" fmla="*/ 1201579 h 1971675"/>
              <a:gd name="connsiteX305" fmla="*/ 1863566 w 2019300"/>
              <a:gd name="connsiteY305" fmla="*/ 1227296 h 1971675"/>
              <a:gd name="connsiteX306" fmla="*/ 1868329 w 2019300"/>
              <a:gd name="connsiteY306" fmla="*/ 1226344 h 1971675"/>
              <a:gd name="connsiteX307" fmla="*/ 1863566 w 2019300"/>
              <a:gd name="connsiteY307" fmla="*/ 1248251 h 1971675"/>
              <a:gd name="connsiteX308" fmla="*/ 1857851 w 2019300"/>
              <a:gd name="connsiteY308" fmla="*/ 1255871 h 1971675"/>
              <a:gd name="connsiteX309" fmla="*/ 1863566 w 2019300"/>
              <a:gd name="connsiteY309" fmla="*/ 1227296 h 1971675"/>
              <a:gd name="connsiteX310" fmla="*/ 1690211 w 2019300"/>
              <a:gd name="connsiteY310" fmla="*/ 1180624 h 1971675"/>
              <a:gd name="connsiteX311" fmla="*/ 1674971 w 2019300"/>
              <a:gd name="connsiteY311" fmla="*/ 1217771 h 1971675"/>
              <a:gd name="connsiteX312" fmla="*/ 1686401 w 2019300"/>
              <a:gd name="connsiteY312" fmla="*/ 1178719 h 1971675"/>
              <a:gd name="connsiteX313" fmla="*/ 1690211 w 2019300"/>
              <a:gd name="connsiteY313" fmla="*/ 1180624 h 1971675"/>
              <a:gd name="connsiteX314" fmla="*/ 1586389 w 2019300"/>
              <a:gd name="connsiteY314" fmla="*/ 1170146 h 1971675"/>
              <a:gd name="connsiteX315" fmla="*/ 1593056 w 2019300"/>
              <a:gd name="connsiteY315" fmla="*/ 1153954 h 1971675"/>
              <a:gd name="connsiteX316" fmla="*/ 1586389 w 2019300"/>
              <a:gd name="connsiteY316" fmla="*/ 1170146 h 1971675"/>
              <a:gd name="connsiteX317" fmla="*/ 1759744 w 2019300"/>
              <a:gd name="connsiteY317" fmla="*/ 1221581 h 1971675"/>
              <a:gd name="connsiteX318" fmla="*/ 1763554 w 2019300"/>
              <a:gd name="connsiteY318" fmla="*/ 1211104 h 1971675"/>
              <a:gd name="connsiteX319" fmla="*/ 1759744 w 2019300"/>
              <a:gd name="connsiteY319" fmla="*/ 1221581 h 1971675"/>
              <a:gd name="connsiteX320" fmla="*/ 1872139 w 2019300"/>
              <a:gd name="connsiteY320" fmla="*/ 1257776 h 1971675"/>
              <a:gd name="connsiteX321" fmla="*/ 1872139 w 2019300"/>
              <a:gd name="connsiteY321" fmla="*/ 1254919 h 1971675"/>
              <a:gd name="connsiteX322" fmla="*/ 1871186 w 2019300"/>
              <a:gd name="connsiteY322" fmla="*/ 1264444 h 1971675"/>
              <a:gd name="connsiteX323" fmla="*/ 1867376 w 2019300"/>
              <a:gd name="connsiteY323" fmla="*/ 1260634 h 1971675"/>
              <a:gd name="connsiteX324" fmla="*/ 1872139 w 2019300"/>
              <a:gd name="connsiteY324" fmla="*/ 1257776 h 1971675"/>
              <a:gd name="connsiteX325" fmla="*/ 1848326 w 2019300"/>
              <a:gd name="connsiteY325" fmla="*/ 1269206 h 1971675"/>
              <a:gd name="connsiteX326" fmla="*/ 1854041 w 2019300"/>
              <a:gd name="connsiteY326" fmla="*/ 1259681 h 1971675"/>
              <a:gd name="connsiteX327" fmla="*/ 1859756 w 2019300"/>
              <a:gd name="connsiteY327" fmla="*/ 1263491 h 1971675"/>
              <a:gd name="connsiteX328" fmla="*/ 1857851 w 2019300"/>
              <a:gd name="connsiteY328" fmla="*/ 1272064 h 1971675"/>
              <a:gd name="connsiteX329" fmla="*/ 1853089 w 2019300"/>
              <a:gd name="connsiteY329" fmla="*/ 1268254 h 1971675"/>
              <a:gd name="connsiteX330" fmla="*/ 1844516 w 2019300"/>
              <a:gd name="connsiteY330" fmla="*/ 1295876 h 1971675"/>
              <a:gd name="connsiteX331" fmla="*/ 1848326 w 2019300"/>
              <a:gd name="connsiteY331" fmla="*/ 1269206 h 1971675"/>
              <a:gd name="connsiteX332" fmla="*/ 1674019 w 2019300"/>
              <a:gd name="connsiteY332" fmla="*/ 1235869 h 1971675"/>
              <a:gd name="connsiteX333" fmla="*/ 1684496 w 2019300"/>
              <a:gd name="connsiteY333" fmla="*/ 1206341 h 1971675"/>
              <a:gd name="connsiteX334" fmla="*/ 1678781 w 2019300"/>
              <a:gd name="connsiteY334" fmla="*/ 1237774 h 1971675"/>
              <a:gd name="connsiteX335" fmla="*/ 1674019 w 2019300"/>
              <a:gd name="connsiteY335" fmla="*/ 1235869 h 1971675"/>
              <a:gd name="connsiteX336" fmla="*/ 1867376 w 2019300"/>
              <a:gd name="connsiteY336" fmla="*/ 1268254 h 1971675"/>
              <a:gd name="connsiteX337" fmla="*/ 1862614 w 2019300"/>
              <a:gd name="connsiteY337" fmla="*/ 1285399 h 1971675"/>
              <a:gd name="connsiteX338" fmla="*/ 1867376 w 2019300"/>
              <a:gd name="connsiteY338" fmla="*/ 1268254 h 1971675"/>
              <a:gd name="connsiteX339" fmla="*/ 1684496 w 2019300"/>
              <a:gd name="connsiteY339" fmla="*/ 1249204 h 1971675"/>
              <a:gd name="connsiteX340" fmla="*/ 1687354 w 2019300"/>
              <a:gd name="connsiteY340" fmla="*/ 1233964 h 1971675"/>
              <a:gd name="connsiteX341" fmla="*/ 1692116 w 2019300"/>
              <a:gd name="connsiteY341" fmla="*/ 1240631 h 1971675"/>
              <a:gd name="connsiteX342" fmla="*/ 1684496 w 2019300"/>
              <a:gd name="connsiteY342" fmla="*/ 1249204 h 1971675"/>
              <a:gd name="connsiteX343" fmla="*/ 1708309 w 2019300"/>
              <a:gd name="connsiteY343" fmla="*/ 1261586 h 1971675"/>
              <a:gd name="connsiteX344" fmla="*/ 1709261 w 2019300"/>
              <a:gd name="connsiteY344" fmla="*/ 1266349 h 1971675"/>
              <a:gd name="connsiteX345" fmla="*/ 1714024 w 2019300"/>
              <a:gd name="connsiteY345" fmla="*/ 1251109 h 1971675"/>
              <a:gd name="connsiteX346" fmla="*/ 1720691 w 2019300"/>
              <a:gd name="connsiteY346" fmla="*/ 1244441 h 1971675"/>
              <a:gd name="connsiteX347" fmla="*/ 1710214 w 2019300"/>
              <a:gd name="connsiteY347" fmla="*/ 1294924 h 1971675"/>
              <a:gd name="connsiteX348" fmla="*/ 1704499 w 2019300"/>
              <a:gd name="connsiteY348" fmla="*/ 1283494 h 1971675"/>
              <a:gd name="connsiteX349" fmla="*/ 1708309 w 2019300"/>
              <a:gd name="connsiteY349" fmla="*/ 1274921 h 1971675"/>
              <a:gd name="connsiteX350" fmla="*/ 1702594 w 2019300"/>
              <a:gd name="connsiteY350" fmla="*/ 1274921 h 1971675"/>
              <a:gd name="connsiteX351" fmla="*/ 1708309 w 2019300"/>
              <a:gd name="connsiteY351" fmla="*/ 1261586 h 1971675"/>
              <a:gd name="connsiteX352" fmla="*/ 1856899 w 2019300"/>
              <a:gd name="connsiteY352" fmla="*/ 1293019 h 1971675"/>
              <a:gd name="connsiteX353" fmla="*/ 1863566 w 2019300"/>
              <a:gd name="connsiteY353" fmla="*/ 1299686 h 1971675"/>
              <a:gd name="connsiteX354" fmla="*/ 1856899 w 2019300"/>
              <a:gd name="connsiteY354" fmla="*/ 1293019 h 1971675"/>
              <a:gd name="connsiteX355" fmla="*/ 1803559 w 2019300"/>
              <a:gd name="connsiteY355" fmla="*/ 1306354 h 1971675"/>
              <a:gd name="connsiteX356" fmla="*/ 1804511 w 2019300"/>
              <a:gd name="connsiteY356" fmla="*/ 1318736 h 1971675"/>
              <a:gd name="connsiteX357" fmla="*/ 1817846 w 2019300"/>
              <a:gd name="connsiteY357" fmla="*/ 1315879 h 1971675"/>
              <a:gd name="connsiteX358" fmla="*/ 1812131 w 2019300"/>
              <a:gd name="connsiteY358" fmla="*/ 1323499 h 1971675"/>
              <a:gd name="connsiteX359" fmla="*/ 1814989 w 2019300"/>
              <a:gd name="connsiteY359" fmla="*/ 1324451 h 1971675"/>
              <a:gd name="connsiteX360" fmla="*/ 1814036 w 2019300"/>
              <a:gd name="connsiteY360" fmla="*/ 1331119 h 1971675"/>
              <a:gd name="connsiteX361" fmla="*/ 1809274 w 2019300"/>
              <a:gd name="connsiteY361" fmla="*/ 1319689 h 1971675"/>
              <a:gd name="connsiteX362" fmla="*/ 1798796 w 2019300"/>
              <a:gd name="connsiteY362" fmla="*/ 1323499 h 1971675"/>
              <a:gd name="connsiteX363" fmla="*/ 1812131 w 2019300"/>
              <a:gd name="connsiteY363" fmla="*/ 1285399 h 1971675"/>
              <a:gd name="connsiteX364" fmla="*/ 1811179 w 2019300"/>
              <a:gd name="connsiteY364" fmla="*/ 1306354 h 1971675"/>
              <a:gd name="connsiteX365" fmla="*/ 1810226 w 2019300"/>
              <a:gd name="connsiteY365" fmla="*/ 1310164 h 1971675"/>
              <a:gd name="connsiteX366" fmla="*/ 1808321 w 2019300"/>
              <a:gd name="connsiteY366" fmla="*/ 1312069 h 1971675"/>
              <a:gd name="connsiteX367" fmla="*/ 1806416 w 2019300"/>
              <a:gd name="connsiteY367" fmla="*/ 1304449 h 1971675"/>
              <a:gd name="connsiteX368" fmla="*/ 1803559 w 2019300"/>
              <a:gd name="connsiteY368" fmla="*/ 1306354 h 1971675"/>
              <a:gd name="connsiteX369" fmla="*/ 1836896 w 2019300"/>
              <a:gd name="connsiteY369" fmla="*/ 1321594 h 1971675"/>
              <a:gd name="connsiteX370" fmla="*/ 1833086 w 2019300"/>
              <a:gd name="connsiteY370" fmla="*/ 1317784 h 1971675"/>
              <a:gd name="connsiteX371" fmla="*/ 1835944 w 2019300"/>
              <a:gd name="connsiteY371" fmla="*/ 1309211 h 1971675"/>
              <a:gd name="connsiteX372" fmla="*/ 1839754 w 2019300"/>
              <a:gd name="connsiteY372" fmla="*/ 1313021 h 1971675"/>
              <a:gd name="connsiteX373" fmla="*/ 1839754 w 2019300"/>
              <a:gd name="connsiteY373" fmla="*/ 1301591 h 1971675"/>
              <a:gd name="connsiteX374" fmla="*/ 1850231 w 2019300"/>
              <a:gd name="connsiteY374" fmla="*/ 1297781 h 1971675"/>
              <a:gd name="connsiteX375" fmla="*/ 1842611 w 2019300"/>
              <a:gd name="connsiteY375" fmla="*/ 1312069 h 1971675"/>
              <a:gd name="connsiteX376" fmla="*/ 1835944 w 2019300"/>
              <a:gd name="connsiteY376" fmla="*/ 1340644 h 1971675"/>
              <a:gd name="connsiteX377" fmla="*/ 1831181 w 2019300"/>
              <a:gd name="connsiteY377" fmla="*/ 1341596 h 1971675"/>
              <a:gd name="connsiteX378" fmla="*/ 1836896 w 2019300"/>
              <a:gd name="connsiteY378" fmla="*/ 1327309 h 1971675"/>
              <a:gd name="connsiteX379" fmla="*/ 1834039 w 2019300"/>
              <a:gd name="connsiteY379" fmla="*/ 1324451 h 1971675"/>
              <a:gd name="connsiteX380" fmla="*/ 1836896 w 2019300"/>
              <a:gd name="connsiteY380" fmla="*/ 1321594 h 1971675"/>
              <a:gd name="connsiteX381" fmla="*/ 1854994 w 2019300"/>
              <a:gd name="connsiteY381" fmla="*/ 1313974 h 1971675"/>
              <a:gd name="connsiteX382" fmla="*/ 1849279 w 2019300"/>
              <a:gd name="connsiteY382" fmla="*/ 1340644 h 1971675"/>
              <a:gd name="connsiteX383" fmla="*/ 1850231 w 2019300"/>
              <a:gd name="connsiteY383" fmla="*/ 1324451 h 1971675"/>
              <a:gd name="connsiteX384" fmla="*/ 1854994 w 2019300"/>
              <a:gd name="connsiteY384" fmla="*/ 1313974 h 1971675"/>
              <a:gd name="connsiteX385" fmla="*/ 1657826 w 2019300"/>
              <a:gd name="connsiteY385" fmla="*/ 1266349 h 1971675"/>
              <a:gd name="connsiteX386" fmla="*/ 1662589 w 2019300"/>
              <a:gd name="connsiteY386" fmla="*/ 1255871 h 1971675"/>
              <a:gd name="connsiteX387" fmla="*/ 1661636 w 2019300"/>
              <a:gd name="connsiteY387" fmla="*/ 1269206 h 1971675"/>
              <a:gd name="connsiteX388" fmla="*/ 1657826 w 2019300"/>
              <a:gd name="connsiteY388" fmla="*/ 1266349 h 1971675"/>
              <a:gd name="connsiteX389" fmla="*/ 1564481 w 2019300"/>
              <a:gd name="connsiteY389" fmla="*/ 1242536 h 1971675"/>
              <a:gd name="connsiteX390" fmla="*/ 1562576 w 2019300"/>
              <a:gd name="connsiteY390" fmla="*/ 1233011 h 1971675"/>
              <a:gd name="connsiteX391" fmla="*/ 1568291 w 2019300"/>
              <a:gd name="connsiteY391" fmla="*/ 1230154 h 1971675"/>
              <a:gd name="connsiteX392" fmla="*/ 1564481 w 2019300"/>
              <a:gd name="connsiteY392" fmla="*/ 1242536 h 1971675"/>
              <a:gd name="connsiteX393" fmla="*/ 1660684 w 2019300"/>
              <a:gd name="connsiteY393" fmla="*/ 1302544 h 1971675"/>
              <a:gd name="connsiteX394" fmla="*/ 1656874 w 2019300"/>
              <a:gd name="connsiteY394" fmla="*/ 1298734 h 1971675"/>
              <a:gd name="connsiteX395" fmla="*/ 1664494 w 2019300"/>
              <a:gd name="connsiteY395" fmla="*/ 1279684 h 1971675"/>
              <a:gd name="connsiteX396" fmla="*/ 1665446 w 2019300"/>
              <a:gd name="connsiteY396" fmla="*/ 1295876 h 1971675"/>
              <a:gd name="connsiteX397" fmla="*/ 1660684 w 2019300"/>
              <a:gd name="connsiteY397" fmla="*/ 1302544 h 1971675"/>
              <a:gd name="connsiteX398" fmla="*/ 1794034 w 2019300"/>
              <a:gd name="connsiteY398" fmla="*/ 1324451 h 1971675"/>
              <a:gd name="connsiteX399" fmla="*/ 1804511 w 2019300"/>
              <a:gd name="connsiteY399" fmla="*/ 1328261 h 1971675"/>
              <a:gd name="connsiteX400" fmla="*/ 1783556 w 2019300"/>
              <a:gd name="connsiteY400" fmla="*/ 1389221 h 1971675"/>
              <a:gd name="connsiteX401" fmla="*/ 1795939 w 2019300"/>
              <a:gd name="connsiteY401" fmla="*/ 1339691 h 1971675"/>
              <a:gd name="connsiteX402" fmla="*/ 1791176 w 2019300"/>
              <a:gd name="connsiteY402" fmla="*/ 1340644 h 1971675"/>
              <a:gd name="connsiteX403" fmla="*/ 1794034 w 2019300"/>
              <a:gd name="connsiteY403" fmla="*/ 1324451 h 1971675"/>
              <a:gd name="connsiteX404" fmla="*/ 1802606 w 2019300"/>
              <a:gd name="connsiteY404" fmla="*/ 1348264 h 1971675"/>
              <a:gd name="connsiteX405" fmla="*/ 1803559 w 2019300"/>
              <a:gd name="connsiteY405" fmla="*/ 1338739 h 1971675"/>
              <a:gd name="connsiteX406" fmla="*/ 1810226 w 2019300"/>
              <a:gd name="connsiteY406" fmla="*/ 1335881 h 1971675"/>
              <a:gd name="connsiteX407" fmla="*/ 1810226 w 2019300"/>
              <a:gd name="connsiteY407" fmla="*/ 1340644 h 1971675"/>
              <a:gd name="connsiteX408" fmla="*/ 1808321 w 2019300"/>
              <a:gd name="connsiteY408" fmla="*/ 1339691 h 1971675"/>
              <a:gd name="connsiteX409" fmla="*/ 1802606 w 2019300"/>
              <a:gd name="connsiteY409" fmla="*/ 1348264 h 1971675"/>
              <a:gd name="connsiteX410" fmla="*/ 1688306 w 2019300"/>
              <a:gd name="connsiteY410" fmla="*/ 1299686 h 1971675"/>
              <a:gd name="connsiteX411" fmla="*/ 1688306 w 2019300"/>
              <a:gd name="connsiteY411" fmla="*/ 1311116 h 1971675"/>
              <a:gd name="connsiteX412" fmla="*/ 1688306 w 2019300"/>
              <a:gd name="connsiteY412" fmla="*/ 1299686 h 1971675"/>
              <a:gd name="connsiteX413" fmla="*/ 1653064 w 2019300"/>
              <a:gd name="connsiteY413" fmla="*/ 1297781 h 1971675"/>
              <a:gd name="connsiteX414" fmla="*/ 1652111 w 2019300"/>
              <a:gd name="connsiteY414" fmla="*/ 1307306 h 1971675"/>
              <a:gd name="connsiteX415" fmla="*/ 1645444 w 2019300"/>
              <a:gd name="connsiteY415" fmla="*/ 1310164 h 1971675"/>
              <a:gd name="connsiteX416" fmla="*/ 1653064 w 2019300"/>
              <a:gd name="connsiteY416" fmla="*/ 1297781 h 1971675"/>
              <a:gd name="connsiteX417" fmla="*/ 1798796 w 2019300"/>
              <a:gd name="connsiteY417" fmla="*/ 1352074 h 1971675"/>
              <a:gd name="connsiteX418" fmla="*/ 1796891 w 2019300"/>
              <a:gd name="connsiteY418" fmla="*/ 1370171 h 1971675"/>
              <a:gd name="connsiteX419" fmla="*/ 1798796 w 2019300"/>
              <a:gd name="connsiteY419" fmla="*/ 1352074 h 1971675"/>
              <a:gd name="connsiteX420" fmla="*/ 1646396 w 2019300"/>
              <a:gd name="connsiteY420" fmla="*/ 1339691 h 1971675"/>
              <a:gd name="connsiteX421" fmla="*/ 1652111 w 2019300"/>
              <a:gd name="connsiteY421" fmla="*/ 1325404 h 1971675"/>
              <a:gd name="connsiteX422" fmla="*/ 1653064 w 2019300"/>
              <a:gd name="connsiteY422" fmla="*/ 1337786 h 1971675"/>
              <a:gd name="connsiteX423" fmla="*/ 1646396 w 2019300"/>
              <a:gd name="connsiteY423" fmla="*/ 1339691 h 1971675"/>
              <a:gd name="connsiteX424" fmla="*/ 1629251 w 2019300"/>
              <a:gd name="connsiteY424" fmla="*/ 1338739 h 1971675"/>
              <a:gd name="connsiteX425" fmla="*/ 1628299 w 2019300"/>
              <a:gd name="connsiteY425" fmla="*/ 1322546 h 1971675"/>
              <a:gd name="connsiteX426" fmla="*/ 1634014 w 2019300"/>
              <a:gd name="connsiteY426" fmla="*/ 1314926 h 1971675"/>
              <a:gd name="connsiteX427" fmla="*/ 1629251 w 2019300"/>
              <a:gd name="connsiteY427" fmla="*/ 1338739 h 1971675"/>
              <a:gd name="connsiteX428" fmla="*/ 1755934 w 2019300"/>
              <a:gd name="connsiteY428" fmla="*/ 1356836 h 1971675"/>
              <a:gd name="connsiteX429" fmla="*/ 1752124 w 2019300"/>
              <a:gd name="connsiteY429" fmla="*/ 1372076 h 1971675"/>
              <a:gd name="connsiteX430" fmla="*/ 1755934 w 2019300"/>
              <a:gd name="connsiteY430" fmla="*/ 1356836 h 1971675"/>
              <a:gd name="connsiteX431" fmla="*/ 1659731 w 2019300"/>
              <a:gd name="connsiteY431" fmla="*/ 1330166 h 1971675"/>
              <a:gd name="connsiteX432" fmla="*/ 1663541 w 2019300"/>
              <a:gd name="connsiteY432" fmla="*/ 1338739 h 1971675"/>
              <a:gd name="connsiteX433" fmla="*/ 1655921 w 2019300"/>
              <a:gd name="connsiteY433" fmla="*/ 1340644 h 1971675"/>
              <a:gd name="connsiteX434" fmla="*/ 1659731 w 2019300"/>
              <a:gd name="connsiteY434" fmla="*/ 1330166 h 1971675"/>
              <a:gd name="connsiteX435" fmla="*/ 1625441 w 2019300"/>
              <a:gd name="connsiteY435" fmla="*/ 1363504 h 1971675"/>
              <a:gd name="connsiteX436" fmla="*/ 1615916 w 2019300"/>
              <a:gd name="connsiteY436" fmla="*/ 1370171 h 1971675"/>
              <a:gd name="connsiteX437" fmla="*/ 1617821 w 2019300"/>
              <a:gd name="connsiteY437" fmla="*/ 1387316 h 1971675"/>
              <a:gd name="connsiteX438" fmla="*/ 1613059 w 2019300"/>
              <a:gd name="connsiteY438" fmla="*/ 1404461 h 1971675"/>
              <a:gd name="connsiteX439" fmla="*/ 1598771 w 2019300"/>
              <a:gd name="connsiteY439" fmla="*/ 1430179 h 1971675"/>
              <a:gd name="connsiteX440" fmla="*/ 1601629 w 2019300"/>
              <a:gd name="connsiteY440" fmla="*/ 1421606 h 1971675"/>
              <a:gd name="connsiteX441" fmla="*/ 1611154 w 2019300"/>
              <a:gd name="connsiteY441" fmla="*/ 1389221 h 1971675"/>
              <a:gd name="connsiteX442" fmla="*/ 1621631 w 2019300"/>
              <a:gd name="connsiteY442" fmla="*/ 1359694 h 1971675"/>
              <a:gd name="connsiteX443" fmla="*/ 1619726 w 2019300"/>
              <a:gd name="connsiteY443" fmla="*/ 1353979 h 1971675"/>
              <a:gd name="connsiteX444" fmla="*/ 1624489 w 2019300"/>
              <a:gd name="connsiteY444" fmla="*/ 1336834 h 1971675"/>
              <a:gd name="connsiteX445" fmla="*/ 1625441 w 2019300"/>
              <a:gd name="connsiteY445" fmla="*/ 1363504 h 1971675"/>
              <a:gd name="connsiteX446" fmla="*/ 1807369 w 2019300"/>
              <a:gd name="connsiteY446" fmla="*/ 1425416 h 1971675"/>
              <a:gd name="connsiteX447" fmla="*/ 1810226 w 2019300"/>
              <a:gd name="connsiteY447" fmla="*/ 1410176 h 1971675"/>
              <a:gd name="connsiteX448" fmla="*/ 1807369 w 2019300"/>
              <a:gd name="connsiteY448" fmla="*/ 1425416 h 1971675"/>
              <a:gd name="connsiteX449" fmla="*/ 1685449 w 2019300"/>
              <a:gd name="connsiteY449" fmla="*/ 1373981 h 1971675"/>
              <a:gd name="connsiteX450" fmla="*/ 1677829 w 2019300"/>
              <a:gd name="connsiteY450" fmla="*/ 1397794 h 1971675"/>
              <a:gd name="connsiteX451" fmla="*/ 1685449 w 2019300"/>
              <a:gd name="connsiteY451" fmla="*/ 1373981 h 1971675"/>
              <a:gd name="connsiteX452" fmla="*/ 1822609 w 2019300"/>
              <a:gd name="connsiteY452" fmla="*/ 1436846 h 1971675"/>
              <a:gd name="connsiteX453" fmla="*/ 1816894 w 2019300"/>
              <a:gd name="connsiteY453" fmla="*/ 1436846 h 1971675"/>
              <a:gd name="connsiteX454" fmla="*/ 1818799 w 2019300"/>
              <a:gd name="connsiteY454" fmla="*/ 1428274 h 1971675"/>
              <a:gd name="connsiteX455" fmla="*/ 1822609 w 2019300"/>
              <a:gd name="connsiteY455" fmla="*/ 1436846 h 1971675"/>
              <a:gd name="connsiteX456" fmla="*/ 1733074 w 2019300"/>
              <a:gd name="connsiteY456" fmla="*/ 1419701 h 1971675"/>
              <a:gd name="connsiteX457" fmla="*/ 1736884 w 2019300"/>
              <a:gd name="connsiteY457" fmla="*/ 1413986 h 1971675"/>
              <a:gd name="connsiteX458" fmla="*/ 1732121 w 2019300"/>
              <a:gd name="connsiteY458" fmla="*/ 1433036 h 1971675"/>
              <a:gd name="connsiteX459" fmla="*/ 1733074 w 2019300"/>
              <a:gd name="connsiteY459" fmla="*/ 1419701 h 1971675"/>
              <a:gd name="connsiteX460" fmla="*/ 1815941 w 2019300"/>
              <a:gd name="connsiteY460" fmla="*/ 1444466 h 1971675"/>
              <a:gd name="connsiteX461" fmla="*/ 1817846 w 2019300"/>
              <a:gd name="connsiteY461" fmla="*/ 1452086 h 1971675"/>
              <a:gd name="connsiteX462" fmla="*/ 1815941 w 2019300"/>
              <a:gd name="connsiteY462" fmla="*/ 1444466 h 1971675"/>
              <a:gd name="connsiteX463" fmla="*/ 1706404 w 2019300"/>
              <a:gd name="connsiteY463" fmla="*/ 1427321 h 1971675"/>
              <a:gd name="connsiteX464" fmla="*/ 1704499 w 2019300"/>
              <a:gd name="connsiteY464" fmla="*/ 1417796 h 1971675"/>
              <a:gd name="connsiteX465" fmla="*/ 1706404 w 2019300"/>
              <a:gd name="connsiteY465" fmla="*/ 1427321 h 1971675"/>
              <a:gd name="connsiteX466" fmla="*/ 1802606 w 2019300"/>
              <a:gd name="connsiteY466" fmla="*/ 1482566 h 1971675"/>
              <a:gd name="connsiteX467" fmla="*/ 1797844 w 2019300"/>
              <a:gd name="connsiteY467" fmla="*/ 1481614 h 1971675"/>
              <a:gd name="connsiteX468" fmla="*/ 1805464 w 2019300"/>
              <a:gd name="connsiteY468" fmla="*/ 1470184 h 1971675"/>
              <a:gd name="connsiteX469" fmla="*/ 1802606 w 2019300"/>
              <a:gd name="connsiteY469" fmla="*/ 1482566 h 1971675"/>
              <a:gd name="connsiteX470" fmla="*/ 1536859 w 2019300"/>
              <a:gd name="connsiteY470" fmla="*/ 1386364 h 1971675"/>
              <a:gd name="connsiteX471" fmla="*/ 1533049 w 2019300"/>
              <a:gd name="connsiteY471" fmla="*/ 1404461 h 1971675"/>
              <a:gd name="connsiteX472" fmla="*/ 1536859 w 2019300"/>
              <a:gd name="connsiteY472" fmla="*/ 1386364 h 1971675"/>
              <a:gd name="connsiteX473" fmla="*/ 1606391 w 2019300"/>
              <a:gd name="connsiteY473" fmla="*/ 1446371 h 1971675"/>
              <a:gd name="connsiteX474" fmla="*/ 1611154 w 2019300"/>
              <a:gd name="connsiteY474" fmla="*/ 1431131 h 1971675"/>
              <a:gd name="connsiteX475" fmla="*/ 1606391 w 2019300"/>
              <a:gd name="connsiteY475" fmla="*/ 1446371 h 1971675"/>
              <a:gd name="connsiteX476" fmla="*/ 1584484 w 2019300"/>
              <a:gd name="connsiteY476" fmla="*/ 1441609 h 1971675"/>
              <a:gd name="connsiteX477" fmla="*/ 1587341 w 2019300"/>
              <a:gd name="connsiteY477" fmla="*/ 1440656 h 1971675"/>
              <a:gd name="connsiteX478" fmla="*/ 1578769 w 2019300"/>
              <a:gd name="connsiteY478" fmla="*/ 1468279 h 1971675"/>
              <a:gd name="connsiteX479" fmla="*/ 1582579 w 2019300"/>
              <a:gd name="connsiteY479" fmla="*/ 1472089 h 1971675"/>
              <a:gd name="connsiteX480" fmla="*/ 1579721 w 2019300"/>
              <a:gd name="connsiteY480" fmla="*/ 1485424 h 1971675"/>
              <a:gd name="connsiteX481" fmla="*/ 1570196 w 2019300"/>
              <a:gd name="connsiteY481" fmla="*/ 1492091 h 1971675"/>
              <a:gd name="connsiteX482" fmla="*/ 1584484 w 2019300"/>
              <a:gd name="connsiteY482" fmla="*/ 1441609 h 1971675"/>
              <a:gd name="connsiteX483" fmla="*/ 1716881 w 2019300"/>
              <a:gd name="connsiteY483" fmla="*/ 1487329 h 1971675"/>
              <a:gd name="connsiteX484" fmla="*/ 1714976 w 2019300"/>
              <a:gd name="connsiteY484" fmla="*/ 1495901 h 1971675"/>
              <a:gd name="connsiteX485" fmla="*/ 1706404 w 2019300"/>
              <a:gd name="connsiteY485" fmla="*/ 1510189 h 1971675"/>
              <a:gd name="connsiteX486" fmla="*/ 1716881 w 2019300"/>
              <a:gd name="connsiteY486" fmla="*/ 1487329 h 1971675"/>
              <a:gd name="connsiteX487" fmla="*/ 1658779 w 2019300"/>
              <a:gd name="connsiteY487" fmla="*/ 1501616 h 1971675"/>
              <a:gd name="connsiteX488" fmla="*/ 1659731 w 2019300"/>
              <a:gd name="connsiteY488" fmla="*/ 1497806 h 1971675"/>
              <a:gd name="connsiteX489" fmla="*/ 1664494 w 2019300"/>
              <a:gd name="connsiteY489" fmla="*/ 1487329 h 1971675"/>
              <a:gd name="connsiteX490" fmla="*/ 1663541 w 2019300"/>
              <a:gd name="connsiteY490" fmla="*/ 1505426 h 1971675"/>
              <a:gd name="connsiteX491" fmla="*/ 1658779 w 2019300"/>
              <a:gd name="connsiteY491" fmla="*/ 1501616 h 1971675"/>
              <a:gd name="connsiteX492" fmla="*/ 1586389 w 2019300"/>
              <a:gd name="connsiteY492" fmla="*/ 1492091 h 1971675"/>
              <a:gd name="connsiteX493" fmla="*/ 1591151 w 2019300"/>
              <a:gd name="connsiteY493" fmla="*/ 1473041 h 1971675"/>
              <a:gd name="connsiteX494" fmla="*/ 1586389 w 2019300"/>
              <a:gd name="connsiteY494" fmla="*/ 1492091 h 1971675"/>
              <a:gd name="connsiteX495" fmla="*/ 1700689 w 2019300"/>
              <a:gd name="connsiteY495" fmla="*/ 1529239 h 1971675"/>
              <a:gd name="connsiteX496" fmla="*/ 1705451 w 2019300"/>
              <a:gd name="connsiteY496" fmla="*/ 1516856 h 1971675"/>
              <a:gd name="connsiteX497" fmla="*/ 1700689 w 2019300"/>
              <a:gd name="connsiteY497" fmla="*/ 1529239 h 1971675"/>
              <a:gd name="connsiteX498" fmla="*/ 1567339 w 2019300"/>
              <a:gd name="connsiteY498" fmla="*/ 1483519 h 1971675"/>
              <a:gd name="connsiteX499" fmla="*/ 1562576 w 2019300"/>
              <a:gd name="connsiteY499" fmla="*/ 1500664 h 1971675"/>
              <a:gd name="connsiteX500" fmla="*/ 1567339 w 2019300"/>
              <a:gd name="connsiteY500" fmla="*/ 1483519 h 1971675"/>
              <a:gd name="connsiteX501" fmla="*/ 1672114 w 2019300"/>
              <a:gd name="connsiteY501" fmla="*/ 1524476 h 1971675"/>
              <a:gd name="connsiteX502" fmla="*/ 1671161 w 2019300"/>
              <a:gd name="connsiteY502" fmla="*/ 1537811 h 1971675"/>
              <a:gd name="connsiteX503" fmla="*/ 1668304 w 2019300"/>
              <a:gd name="connsiteY503" fmla="*/ 1536859 h 1971675"/>
              <a:gd name="connsiteX504" fmla="*/ 1672114 w 2019300"/>
              <a:gd name="connsiteY504" fmla="*/ 1524476 h 1971675"/>
              <a:gd name="connsiteX505" fmla="*/ 1613059 w 2019300"/>
              <a:gd name="connsiteY505" fmla="*/ 1510189 h 1971675"/>
              <a:gd name="connsiteX506" fmla="*/ 1604486 w 2019300"/>
              <a:gd name="connsiteY506" fmla="*/ 1533049 h 1971675"/>
              <a:gd name="connsiteX507" fmla="*/ 1613059 w 2019300"/>
              <a:gd name="connsiteY507" fmla="*/ 1510189 h 1971675"/>
              <a:gd name="connsiteX508" fmla="*/ 1587341 w 2019300"/>
              <a:gd name="connsiteY508" fmla="*/ 1530191 h 1971675"/>
              <a:gd name="connsiteX509" fmla="*/ 1592104 w 2019300"/>
              <a:gd name="connsiteY509" fmla="*/ 1511141 h 1971675"/>
              <a:gd name="connsiteX510" fmla="*/ 1587341 w 2019300"/>
              <a:gd name="connsiteY510" fmla="*/ 1530191 h 1971675"/>
              <a:gd name="connsiteX511" fmla="*/ 1522571 w 2019300"/>
              <a:gd name="connsiteY511" fmla="*/ 1515904 h 1971675"/>
              <a:gd name="connsiteX512" fmla="*/ 1524476 w 2019300"/>
              <a:gd name="connsiteY512" fmla="*/ 1497806 h 1971675"/>
              <a:gd name="connsiteX513" fmla="*/ 1522571 w 2019300"/>
              <a:gd name="connsiteY513" fmla="*/ 1515904 h 1971675"/>
              <a:gd name="connsiteX514" fmla="*/ 1704499 w 2019300"/>
              <a:gd name="connsiteY514" fmla="*/ 1572101 h 1971675"/>
              <a:gd name="connsiteX515" fmla="*/ 1708309 w 2019300"/>
              <a:gd name="connsiteY515" fmla="*/ 1556861 h 1971675"/>
              <a:gd name="connsiteX516" fmla="*/ 1704499 w 2019300"/>
              <a:gd name="connsiteY516" fmla="*/ 1572101 h 1971675"/>
              <a:gd name="connsiteX517" fmla="*/ 1756886 w 2019300"/>
              <a:gd name="connsiteY517" fmla="*/ 1592104 h 1971675"/>
              <a:gd name="connsiteX518" fmla="*/ 1759744 w 2019300"/>
              <a:gd name="connsiteY518" fmla="*/ 1583531 h 1971675"/>
              <a:gd name="connsiteX519" fmla="*/ 1763554 w 2019300"/>
              <a:gd name="connsiteY519" fmla="*/ 1594009 h 1971675"/>
              <a:gd name="connsiteX520" fmla="*/ 1756886 w 2019300"/>
              <a:gd name="connsiteY520" fmla="*/ 1592104 h 1971675"/>
              <a:gd name="connsiteX521" fmla="*/ 1654969 w 2019300"/>
              <a:gd name="connsiteY521" fmla="*/ 1563529 h 1971675"/>
              <a:gd name="connsiteX522" fmla="*/ 1646396 w 2019300"/>
              <a:gd name="connsiteY522" fmla="*/ 1586389 h 1971675"/>
              <a:gd name="connsiteX523" fmla="*/ 1645444 w 2019300"/>
              <a:gd name="connsiteY523" fmla="*/ 1595914 h 1971675"/>
              <a:gd name="connsiteX524" fmla="*/ 1643539 w 2019300"/>
              <a:gd name="connsiteY524" fmla="*/ 1593056 h 1971675"/>
              <a:gd name="connsiteX525" fmla="*/ 1639729 w 2019300"/>
              <a:gd name="connsiteY525" fmla="*/ 1601629 h 1971675"/>
              <a:gd name="connsiteX526" fmla="*/ 1641634 w 2019300"/>
              <a:gd name="connsiteY526" fmla="*/ 1602581 h 1971675"/>
              <a:gd name="connsiteX527" fmla="*/ 1635919 w 2019300"/>
              <a:gd name="connsiteY527" fmla="*/ 1610201 h 1971675"/>
              <a:gd name="connsiteX528" fmla="*/ 1637824 w 2019300"/>
              <a:gd name="connsiteY528" fmla="*/ 1594009 h 1971675"/>
              <a:gd name="connsiteX529" fmla="*/ 1643539 w 2019300"/>
              <a:gd name="connsiteY529" fmla="*/ 1586389 h 1971675"/>
              <a:gd name="connsiteX530" fmla="*/ 1650206 w 2019300"/>
              <a:gd name="connsiteY530" fmla="*/ 1565434 h 1971675"/>
              <a:gd name="connsiteX531" fmla="*/ 1654969 w 2019300"/>
              <a:gd name="connsiteY531" fmla="*/ 1563529 h 1971675"/>
              <a:gd name="connsiteX532" fmla="*/ 1695926 w 2019300"/>
              <a:gd name="connsiteY532" fmla="*/ 1581626 h 1971675"/>
              <a:gd name="connsiteX533" fmla="*/ 1693069 w 2019300"/>
              <a:gd name="connsiteY533" fmla="*/ 1587341 h 1971675"/>
              <a:gd name="connsiteX534" fmla="*/ 1686401 w 2019300"/>
              <a:gd name="connsiteY534" fmla="*/ 1592104 h 1971675"/>
              <a:gd name="connsiteX535" fmla="*/ 1689259 w 2019300"/>
              <a:gd name="connsiteY535" fmla="*/ 1588294 h 1971675"/>
              <a:gd name="connsiteX536" fmla="*/ 1692116 w 2019300"/>
              <a:gd name="connsiteY536" fmla="*/ 1591151 h 1971675"/>
              <a:gd name="connsiteX537" fmla="*/ 1689259 w 2019300"/>
              <a:gd name="connsiteY537" fmla="*/ 1606391 h 1971675"/>
              <a:gd name="connsiteX538" fmla="*/ 1680686 w 2019300"/>
              <a:gd name="connsiteY538" fmla="*/ 1596866 h 1971675"/>
              <a:gd name="connsiteX539" fmla="*/ 1684496 w 2019300"/>
              <a:gd name="connsiteY539" fmla="*/ 1584484 h 1971675"/>
              <a:gd name="connsiteX540" fmla="*/ 1693069 w 2019300"/>
              <a:gd name="connsiteY540" fmla="*/ 1577816 h 1971675"/>
              <a:gd name="connsiteX541" fmla="*/ 1695926 w 2019300"/>
              <a:gd name="connsiteY541" fmla="*/ 1581626 h 1971675"/>
              <a:gd name="connsiteX542" fmla="*/ 1654969 w 2019300"/>
              <a:gd name="connsiteY542" fmla="*/ 1603534 h 1971675"/>
              <a:gd name="connsiteX543" fmla="*/ 1666399 w 2019300"/>
              <a:gd name="connsiteY543" fmla="*/ 1586389 h 1971675"/>
              <a:gd name="connsiteX544" fmla="*/ 1662589 w 2019300"/>
              <a:gd name="connsiteY544" fmla="*/ 1598771 h 1971675"/>
              <a:gd name="connsiteX545" fmla="*/ 1656874 w 2019300"/>
              <a:gd name="connsiteY545" fmla="*/ 1608296 h 1971675"/>
              <a:gd name="connsiteX546" fmla="*/ 1654969 w 2019300"/>
              <a:gd name="connsiteY546" fmla="*/ 1603534 h 1971675"/>
              <a:gd name="connsiteX547" fmla="*/ 1703546 w 2019300"/>
              <a:gd name="connsiteY547" fmla="*/ 1616869 h 1971675"/>
              <a:gd name="connsiteX548" fmla="*/ 1714976 w 2019300"/>
              <a:gd name="connsiteY548" fmla="*/ 1614011 h 1971675"/>
              <a:gd name="connsiteX549" fmla="*/ 1714024 w 2019300"/>
              <a:gd name="connsiteY549" fmla="*/ 1623536 h 1971675"/>
              <a:gd name="connsiteX550" fmla="*/ 1707356 w 2019300"/>
              <a:gd name="connsiteY550" fmla="*/ 1633061 h 1971675"/>
              <a:gd name="connsiteX551" fmla="*/ 1707356 w 2019300"/>
              <a:gd name="connsiteY551" fmla="*/ 1621631 h 1971675"/>
              <a:gd name="connsiteX552" fmla="*/ 1695926 w 2019300"/>
              <a:gd name="connsiteY552" fmla="*/ 1638776 h 1971675"/>
              <a:gd name="connsiteX553" fmla="*/ 1703546 w 2019300"/>
              <a:gd name="connsiteY553" fmla="*/ 1616869 h 1971675"/>
              <a:gd name="connsiteX554" fmla="*/ 1560671 w 2019300"/>
              <a:gd name="connsiteY554" fmla="*/ 1568291 h 1971675"/>
              <a:gd name="connsiteX555" fmla="*/ 1557814 w 2019300"/>
              <a:gd name="connsiteY555" fmla="*/ 1583531 h 1971675"/>
              <a:gd name="connsiteX556" fmla="*/ 1560671 w 2019300"/>
              <a:gd name="connsiteY556" fmla="*/ 1568291 h 1971675"/>
              <a:gd name="connsiteX557" fmla="*/ 1616869 w 2019300"/>
              <a:gd name="connsiteY557" fmla="*/ 1593056 h 1971675"/>
              <a:gd name="connsiteX558" fmla="*/ 1613059 w 2019300"/>
              <a:gd name="connsiteY558" fmla="*/ 1608296 h 1971675"/>
              <a:gd name="connsiteX559" fmla="*/ 1616869 w 2019300"/>
              <a:gd name="connsiteY559" fmla="*/ 1593056 h 1971675"/>
              <a:gd name="connsiteX560" fmla="*/ 1656874 w 2019300"/>
              <a:gd name="connsiteY560" fmla="*/ 1611154 h 1971675"/>
              <a:gd name="connsiteX561" fmla="*/ 1649254 w 2019300"/>
              <a:gd name="connsiteY561" fmla="*/ 1622584 h 1971675"/>
              <a:gd name="connsiteX562" fmla="*/ 1656874 w 2019300"/>
              <a:gd name="connsiteY562" fmla="*/ 1611154 h 1971675"/>
              <a:gd name="connsiteX563" fmla="*/ 1609249 w 2019300"/>
              <a:gd name="connsiteY563" fmla="*/ 1610201 h 1971675"/>
              <a:gd name="connsiteX564" fmla="*/ 1614011 w 2019300"/>
              <a:gd name="connsiteY564" fmla="*/ 1621631 h 1971675"/>
              <a:gd name="connsiteX565" fmla="*/ 1606391 w 2019300"/>
              <a:gd name="connsiteY565" fmla="*/ 1640681 h 1971675"/>
              <a:gd name="connsiteX566" fmla="*/ 1605439 w 2019300"/>
              <a:gd name="connsiteY566" fmla="*/ 1656874 h 1971675"/>
              <a:gd name="connsiteX567" fmla="*/ 1597819 w 2019300"/>
              <a:gd name="connsiteY567" fmla="*/ 1658779 h 1971675"/>
              <a:gd name="connsiteX568" fmla="*/ 1609249 w 2019300"/>
              <a:gd name="connsiteY568" fmla="*/ 1610201 h 1971675"/>
              <a:gd name="connsiteX569" fmla="*/ 1745456 w 2019300"/>
              <a:gd name="connsiteY569" fmla="*/ 1654016 h 1971675"/>
              <a:gd name="connsiteX570" fmla="*/ 1738789 w 2019300"/>
              <a:gd name="connsiteY570" fmla="*/ 1673066 h 1971675"/>
              <a:gd name="connsiteX571" fmla="*/ 1735931 w 2019300"/>
              <a:gd name="connsiteY571" fmla="*/ 1674019 h 1971675"/>
              <a:gd name="connsiteX572" fmla="*/ 1745456 w 2019300"/>
              <a:gd name="connsiteY572" fmla="*/ 1654016 h 1971675"/>
              <a:gd name="connsiteX573" fmla="*/ 1699736 w 2019300"/>
              <a:gd name="connsiteY573" fmla="*/ 1653064 h 1971675"/>
              <a:gd name="connsiteX574" fmla="*/ 1706404 w 2019300"/>
              <a:gd name="connsiteY574" fmla="*/ 1646396 h 1971675"/>
              <a:gd name="connsiteX575" fmla="*/ 1699736 w 2019300"/>
              <a:gd name="connsiteY575" fmla="*/ 1653064 h 1971675"/>
              <a:gd name="connsiteX576" fmla="*/ 1738789 w 2019300"/>
              <a:gd name="connsiteY576" fmla="*/ 1703546 h 1971675"/>
              <a:gd name="connsiteX577" fmla="*/ 1735931 w 2019300"/>
              <a:gd name="connsiteY577" fmla="*/ 1716881 h 1971675"/>
              <a:gd name="connsiteX578" fmla="*/ 1728311 w 2019300"/>
              <a:gd name="connsiteY578" fmla="*/ 1741646 h 1971675"/>
              <a:gd name="connsiteX579" fmla="*/ 1711166 w 2019300"/>
              <a:gd name="connsiteY579" fmla="*/ 1779746 h 1971675"/>
              <a:gd name="connsiteX580" fmla="*/ 1720691 w 2019300"/>
              <a:gd name="connsiteY580" fmla="*/ 1748314 h 1971675"/>
              <a:gd name="connsiteX581" fmla="*/ 1732121 w 2019300"/>
              <a:gd name="connsiteY581" fmla="*/ 1714976 h 1971675"/>
              <a:gd name="connsiteX582" fmla="*/ 1748314 w 2019300"/>
              <a:gd name="connsiteY582" fmla="*/ 1675924 h 1971675"/>
              <a:gd name="connsiteX583" fmla="*/ 1738789 w 2019300"/>
              <a:gd name="connsiteY583" fmla="*/ 1703546 h 1971675"/>
              <a:gd name="connsiteX584" fmla="*/ 1536859 w 2019300"/>
              <a:gd name="connsiteY584" fmla="*/ 1644491 h 1971675"/>
              <a:gd name="connsiteX585" fmla="*/ 1542574 w 2019300"/>
              <a:gd name="connsiteY585" fmla="*/ 1627346 h 1971675"/>
              <a:gd name="connsiteX586" fmla="*/ 1536859 w 2019300"/>
              <a:gd name="connsiteY586" fmla="*/ 1644491 h 1971675"/>
              <a:gd name="connsiteX587" fmla="*/ 1676876 w 2019300"/>
              <a:gd name="connsiteY587" fmla="*/ 1678781 h 1971675"/>
              <a:gd name="connsiteX588" fmla="*/ 1669256 w 2019300"/>
              <a:gd name="connsiteY588" fmla="*/ 1690211 h 1971675"/>
              <a:gd name="connsiteX589" fmla="*/ 1671161 w 2019300"/>
              <a:gd name="connsiteY589" fmla="*/ 1669256 h 1971675"/>
              <a:gd name="connsiteX590" fmla="*/ 1676876 w 2019300"/>
              <a:gd name="connsiteY590" fmla="*/ 1678781 h 1971675"/>
              <a:gd name="connsiteX591" fmla="*/ 1569244 w 2019300"/>
              <a:gd name="connsiteY591" fmla="*/ 1670209 h 1971675"/>
              <a:gd name="connsiteX592" fmla="*/ 1573054 w 2019300"/>
              <a:gd name="connsiteY592" fmla="*/ 1658779 h 1971675"/>
              <a:gd name="connsiteX593" fmla="*/ 1574959 w 2019300"/>
              <a:gd name="connsiteY593" fmla="*/ 1665446 h 1971675"/>
              <a:gd name="connsiteX594" fmla="*/ 1574959 w 2019300"/>
              <a:gd name="connsiteY594" fmla="*/ 1674019 h 1971675"/>
              <a:gd name="connsiteX595" fmla="*/ 1573054 w 2019300"/>
              <a:gd name="connsiteY595" fmla="*/ 1692116 h 1971675"/>
              <a:gd name="connsiteX596" fmla="*/ 1569244 w 2019300"/>
              <a:gd name="connsiteY596" fmla="*/ 1670209 h 1971675"/>
              <a:gd name="connsiteX597" fmla="*/ 1565434 w 2019300"/>
              <a:gd name="connsiteY597" fmla="*/ 1683544 h 1971675"/>
              <a:gd name="connsiteX598" fmla="*/ 1568291 w 2019300"/>
              <a:gd name="connsiteY598" fmla="*/ 1686401 h 1971675"/>
              <a:gd name="connsiteX599" fmla="*/ 1565434 w 2019300"/>
              <a:gd name="connsiteY599" fmla="*/ 1687354 h 1971675"/>
              <a:gd name="connsiteX600" fmla="*/ 1564481 w 2019300"/>
              <a:gd name="connsiteY600" fmla="*/ 1694974 h 1971675"/>
              <a:gd name="connsiteX601" fmla="*/ 1565434 w 2019300"/>
              <a:gd name="connsiteY601" fmla="*/ 1683544 h 1971675"/>
              <a:gd name="connsiteX602" fmla="*/ 1665446 w 2019300"/>
              <a:gd name="connsiteY602" fmla="*/ 1878806 h 1971675"/>
              <a:gd name="connsiteX603" fmla="*/ 1673066 w 2019300"/>
              <a:gd name="connsiteY603" fmla="*/ 1867376 h 1971675"/>
              <a:gd name="connsiteX604" fmla="*/ 1680686 w 2019300"/>
              <a:gd name="connsiteY604" fmla="*/ 1858804 h 1971675"/>
              <a:gd name="connsiteX605" fmla="*/ 1680686 w 2019300"/>
              <a:gd name="connsiteY605" fmla="*/ 1860709 h 1971675"/>
              <a:gd name="connsiteX606" fmla="*/ 1665446 w 2019300"/>
              <a:gd name="connsiteY606" fmla="*/ 1878806 h 1971675"/>
              <a:gd name="connsiteX607" fmla="*/ 1604486 w 2019300"/>
              <a:gd name="connsiteY607" fmla="*/ 1791176 h 1971675"/>
              <a:gd name="connsiteX608" fmla="*/ 1594961 w 2019300"/>
              <a:gd name="connsiteY608" fmla="*/ 1812131 h 1971675"/>
              <a:gd name="connsiteX609" fmla="*/ 1589246 w 2019300"/>
              <a:gd name="connsiteY609" fmla="*/ 1814036 h 1971675"/>
              <a:gd name="connsiteX610" fmla="*/ 1604486 w 2019300"/>
              <a:gd name="connsiteY610" fmla="*/ 1791176 h 1971675"/>
              <a:gd name="connsiteX611" fmla="*/ 1551146 w 2019300"/>
              <a:gd name="connsiteY611" fmla="*/ 1767364 h 1971675"/>
              <a:gd name="connsiteX612" fmla="*/ 1560671 w 2019300"/>
              <a:gd name="connsiteY612" fmla="*/ 1755934 h 1971675"/>
              <a:gd name="connsiteX613" fmla="*/ 1551146 w 2019300"/>
              <a:gd name="connsiteY613" fmla="*/ 1767364 h 1971675"/>
              <a:gd name="connsiteX614" fmla="*/ 1614964 w 2019300"/>
              <a:gd name="connsiteY614" fmla="*/ 1829276 h 1971675"/>
              <a:gd name="connsiteX615" fmla="*/ 1614964 w 2019300"/>
              <a:gd name="connsiteY615" fmla="*/ 1834039 h 1971675"/>
              <a:gd name="connsiteX616" fmla="*/ 1607344 w 2019300"/>
              <a:gd name="connsiteY616" fmla="*/ 1837849 h 1971675"/>
              <a:gd name="connsiteX617" fmla="*/ 1614964 w 2019300"/>
              <a:gd name="connsiteY617" fmla="*/ 1829276 h 1971675"/>
              <a:gd name="connsiteX618" fmla="*/ 1517809 w 2019300"/>
              <a:gd name="connsiteY618" fmla="*/ 1737836 h 1971675"/>
              <a:gd name="connsiteX619" fmla="*/ 1517809 w 2019300"/>
              <a:gd name="connsiteY619" fmla="*/ 1730216 h 1971675"/>
              <a:gd name="connsiteX620" fmla="*/ 1517809 w 2019300"/>
              <a:gd name="connsiteY620" fmla="*/ 1737836 h 1971675"/>
              <a:gd name="connsiteX621" fmla="*/ 1527334 w 2019300"/>
              <a:gd name="connsiteY621" fmla="*/ 1805464 h 1971675"/>
              <a:gd name="connsiteX622" fmla="*/ 1520666 w 2019300"/>
              <a:gd name="connsiteY622" fmla="*/ 1803559 h 1971675"/>
              <a:gd name="connsiteX623" fmla="*/ 1528286 w 2019300"/>
              <a:gd name="connsiteY623" fmla="*/ 1797844 h 1971675"/>
              <a:gd name="connsiteX624" fmla="*/ 1535906 w 2019300"/>
              <a:gd name="connsiteY624" fmla="*/ 1790224 h 1971675"/>
              <a:gd name="connsiteX625" fmla="*/ 1557814 w 2019300"/>
              <a:gd name="connsiteY625" fmla="*/ 1775936 h 1971675"/>
              <a:gd name="connsiteX626" fmla="*/ 1527334 w 2019300"/>
              <a:gd name="connsiteY626" fmla="*/ 1805464 h 1971675"/>
              <a:gd name="connsiteX627" fmla="*/ 1527334 w 2019300"/>
              <a:gd name="connsiteY627" fmla="*/ 1773079 h 1971675"/>
              <a:gd name="connsiteX628" fmla="*/ 1523524 w 2019300"/>
              <a:gd name="connsiteY628" fmla="*/ 1764506 h 1971675"/>
              <a:gd name="connsiteX629" fmla="*/ 1527334 w 2019300"/>
              <a:gd name="connsiteY629" fmla="*/ 1773079 h 1971675"/>
              <a:gd name="connsiteX630" fmla="*/ 1567339 w 2019300"/>
              <a:gd name="connsiteY630" fmla="*/ 1830229 h 1971675"/>
              <a:gd name="connsiteX631" fmla="*/ 1564481 w 2019300"/>
              <a:gd name="connsiteY631" fmla="*/ 1831181 h 1971675"/>
              <a:gd name="connsiteX632" fmla="*/ 1563529 w 2019300"/>
              <a:gd name="connsiteY632" fmla="*/ 1829276 h 1971675"/>
              <a:gd name="connsiteX633" fmla="*/ 1572101 w 2019300"/>
              <a:gd name="connsiteY633" fmla="*/ 1822609 h 1971675"/>
              <a:gd name="connsiteX634" fmla="*/ 1567339 w 2019300"/>
              <a:gd name="connsiteY634" fmla="*/ 1830229 h 1971675"/>
              <a:gd name="connsiteX635" fmla="*/ 1556861 w 2019300"/>
              <a:gd name="connsiteY635" fmla="*/ 1843564 h 1971675"/>
              <a:gd name="connsiteX636" fmla="*/ 1568291 w 2019300"/>
              <a:gd name="connsiteY636" fmla="*/ 1836896 h 1971675"/>
              <a:gd name="connsiteX637" fmla="*/ 1556861 w 2019300"/>
              <a:gd name="connsiteY637" fmla="*/ 1843564 h 1971675"/>
              <a:gd name="connsiteX638" fmla="*/ 1530191 w 2019300"/>
              <a:gd name="connsiteY638" fmla="*/ 1811179 h 1971675"/>
              <a:gd name="connsiteX639" fmla="*/ 1542574 w 2019300"/>
              <a:gd name="connsiteY639" fmla="*/ 1804511 h 1971675"/>
              <a:gd name="connsiteX640" fmla="*/ 1537811 w 2019300"/>
              <a:gd name="connsiteY640" fmla="*/ 1811179 h 1971675"/>
              <a:gd name="connsiteX641" fmla="*/ 1530191 w 2019300"/>
              <a:gd name="connsiteY641" fmla="*/ 1811179 h 1971675"/>
              <a:gd name="connsiteX642" fmla="*/ 1574959 w 2019300"/>
              <a:gd name="connsiteY642" fmla="*/ 1944529 h 1971675"/>
              <a:gd name="connsiteX643" fmla="*/ 1587341 w 2019300"/>
              <a:gd name="connsiteY643" fmla="*/ 1936909 h 1971675"/>
              <a:gd name="connsiteX644" fmla="*/ 1601629 w 2019300"/>
              <a:gd name="connsiteY644" fmla="*/ 1931194 h 1971675"/>
              <a:gd name="connsiteX645" fmla="*/ 1574959 w 2019300"/>
              <a:gd name="connsiteY645" fmla="*/ 1944529 h 1971675"/>
              <a:gd name="connsiteX646" fmla="*/ 1457801 w 2019300"/>
              <a:gd name="connsiteY646" fmla="*/ 1694974 h 1971675"/>
              <a:gd name="connsiteX647" fmla="*/ 1453039 w 2019300"/>
              <a:gd name="connsiteY647" fmla="*/ 1697831 h 1971675"/>
              <a:gd name="connsiteX648" fmla="*/ 1455896 w 2019300"/>
              <a:gd name="connsiteY648" fmla="*/ 1693069 h 1971675"/>
              <a:gd name="connsiteX649" fmla="*/ 1457801 w 2019300"/>
              <a:gd name="connsiteY649" fmla="*/ 1694974 h 1971675"/>
              <a:gd name="connsiteX650" fmla="*/ 1537811 w 2019300"/>
              <a:gd name="connsiteY650" fmla="*/ 1837849 h 1971675"/>
              <a:gd name="connsiteX651" fmla="*/ 1534001 w 2019300"/>
              <a:gd name="connsiteY651" fmla="*/ 1836896 h 1971675"/>
              <a:gd name="connsiteX652" fmla="*/ 1524476 w 2019300"/>
              <a:gd name="connsiteY652" fmla="*/ 1840706 h 1971675"/>
              <a:gd name="connsiteX653" fmla="*/ 1533049 w 2019300"/>
              <a:gd name="connsiteY653" fmla="*/ 1834039 h 1971675"/>
              <a:gd name="connsiteX654" fmla="*/ 1537811 w 2019300"/>
              <a:gd name="connsiteY654" fmla="*/ 1837849 h 1971675"/>
              <a:gd name="connsiteX655" fmla="*/ 1475899 w 2019300"/>
              <a:gd name="connsiteY655" fmla="*/ 1742599 h 1971675"/>
              <a:gd name="connsiteX656" fmla="*/ 1468279 w 2019300"/>
              <a:gd name="connsiteY656" fmla="*/ 1736884 h 1971675"/>
              <a:gd name="connsiteX657" fmla="*/ 1478756 w 2019300"/>
              <a:gd name="connsiteY657" fmla="*/ 1736884 h 1971675"/>
              <a:gd name="connsiteX658" fmla="*/ 1475899 w 2019300"/>
              <a:gd name="connsiteY658" fmla="*/ 1742599 h 1971675"/>
              <a:gd name="connsiteX659" fmla="*/ 1502569 w 2019300"/>
              <a:gd name="connsiteY659" fmla="*/ 1778794 h 1971675"/>
              <a:gd name="connsiteX660" fmla="*/ 1491139 w 2019300"/>
              <a:gd name="connsiteY660" fmla="*/ 1781651 h 1971675"/>
              <a:gd name="connsiteX661" fmla="*/ 1502569 w 2019300"/>
              <a:gd name="connsiteY661" fmla="*/ 1778794 h 1971675"/>
              <a:gd name="connsiteX662" fmla="*/ 1539716 w 2019300"/>
              <a:gd name="connsiteY662" fmla="*/ 1916906 h 1971675"/>
              <a:gd name="connsiteX663" fmla="*/ 1520666 w 2019300"/>
              <a:gd name="connsiteY663" fmla="*/ 1922621 h 1971675"/>
              <a:gd name="connsiteX664" fmla="*/ 1526381 w 2019300"/>
              <a:gd name="connsiteY664" fmla="*/ 1917859 h 1971675"/>
              <a:gd name="connsiteX665" fmla="*/ 1539716 w 2019300"/>
              <a:gd name="connsiteY665" fmla="*/ 1916906 h 1971675"/>
              <a:gd name="connsiteX666" fmla="*/ 1491139 w 2019300"/>
              <a:gd name="connsiteY666" fmla="*/ 1823561 h 1971675"/>
              <a:gd name="connsiteX667" fmla="*/ 1478756 w 2019300"/>
              <a:gd name="connsiteY667" fmla="*/ 1822609 h 1971675"/>
              <a:gd name="connsiteX668" fmla="*/ 1491139 w 2019300"/>
              <a:gd name="connsiteY668" fmla="*/ 1823561 h 1971675"/>
              <a:gd name="connsiteX669" fmla="*/ 1480661 w 2019300"/>
              <a:gd name="connsiteY669" fmla="*/ 1828324 h 1971675"/>
              <a:gd name="connsiteX670" fmla="*/ 1493996 w 2019300"/>
              <a:gd name="connsiteY670" fmla="*/ 1830229 h 1971675"/>
              <a:gd name="connsiteX671" fmla="*/ 1480661 w 2019300"/>
              <a:gd name="connsiteY671" fmla="*/ 1828324 h 1971675"/>
              <a:gd name="connsiteX672" fmla="*/ 1440656 w 2019300"/>
              <a:gd name="connsiteY672" fmla="*/ 1725454 h 1971675"/>
              <a:gd name="connsiteX673" fmla="*/ 1450181 w 2019300"/>
              <a:gd name="connsiteY673" fmla="*/ 1723549 h 1971675"/>
              <a:gd name="connsiteX674" fmla="*/ 1440656 w 2019300"/>
              <a:gd name="connsiteY674" fmla="*/ 1725454 h 1971675"/>
              <a:gd name="connsiteX675" fmla="*/ 1495901 w 2019300"/>
              <a:gd name="connsiteY675" fmla="*/ 1923574 h 1971675"/>
              <a:gd name="connsiteX676" fmla="*/ 1468279 w 2019300"/>
              <a:gd name="connsiteY676" fmla="*/ 1925479 h 1971675"/>
              <a:gd name="connsiteX677" fmla="*/ 1487329 w 2019300"/>
              <a:gd name="connsiteY677" fmla="*/ 1921669 h 1971675"/>
              <a:gd name="connsiteX678" fmla="*/ 1509236 w 2019300"/>
              <a:gd name="connsiteY678" fmla="*/ 1917859 h 1971675"/>
              <a:gd name="connsiteX679" fmla="*/ 1513999 w 2019300"/>
              <a:gd name="connsiteY679" fmla="*/ 1920716 h 1971675"/>
              <a:gd name="connsiteX680" fmla="*/ 1501616 w 2019300"/>
              <a:gd name="connsiteY680" fmla="*/ 1928336 h 1971675"/>
              <a:gd name="connsiteX681" fmla="*/ 1491139 w 2019300"/>
              <a:gd name="connsiteY681" fmla="*/ 1928336 h 1971675"/>
              <a:gd name="connsiteX682" fmla="*/ 1495901 w 2019300"/>
              <a:gd name="connsiteY682" fmla="*/ 1923574 h 1971675"/>
              <a:gd name="connsiteX683" fmla="*/ 1452086 w 2019300"/>
              <a:gd name="connsiteY683" fmla="*/ 1753076 h 1971675"/>
              <a:gd name="connsiteX684" fmla="*/ 1441609 w 2019300"/>
              <a:gd name="connsiteY684" fmla="*/ 1747361 h 1971675"/>
              <a:gd name="connsiteX685" fmla="*/ 1455896 w 2019300"/>
              <a:gd name="connsiteY685" fmla="*/ 1749266 h 1971675"/>
              <a:gd name="connsiteX686" fmla="*/ 1452086 w 2019300"/>
              <a:gd name="connsiteY686" fmla="*/ 1753076 h 1971675"/>
              <a:gd name="connsiteX687" fmla="*/ 1430179 w 2019300"/>
              <a:gd name="connsiteY687" fmla="*/ 1674019 h 1971675"/>
              <a:gd name="connsiteX688" fmla="*/ 1424464 w 2019300"/>
              <a:gd name="connsiteY688" fmla="*/ 1674019 h 1971675"/>
              <a:gd name="connsiteX689" fmla="*/ 1429226 w 2019300"/>
              <a:gd name="connsiteY689" fmla="*/ 1668304 h 1971675"/>
              <a:gd name="connsiteX690" fmla="*/ 1430179 w 2019300"/>
              <a:gd name="connsiteY690" fmla="*/ 1674019 h 1971675"/>
              <a:gd name="connsiteX691" fmla="*/ 1414939 w 2019300"/>
              <a:gd name="connsiteY691" fmla="*/ 1689259 h 1971675"/>
              <a:gd name="connsiteX692" fmla="*/ 1413986 w 2019300"/>
              <a:gd name="connsiteY692" fmla="*/ 1688306 h 1971675"/>
              <a:gd name="connsiteX693" fmla="*/ 1411129 w 2019300"/>
              <a:gd name="connsiteY693" fmla="*/ 1687354 h 1971675"/>
              <a:gd name="connsiteX694" fmla="*/ 1402556 w 2019300"/>
              <a:gd name="connsiteY694" fmla="*/ 1686401 h 1971675"/>
              <a:gd name="connsiteX695" fmla="*/ 1383506 w 2019300"/>
              <a:gd name="connsiteY695" fmla="*/ 1687354 h 1971675"/>
              <a:gd name="connsiteX696" fmla="*/ 1349216 w 2019300"/>
              <a:gd name="connsiteY696" fmla="*/ 1686401 h 1971675"/>
              <a:gd name="connsiteX697" fmla="*/ 1395889 w 2019300"/>
              <a:gd name="connsiteY697" fmla="*/ 1684496 h 1971675"/>
              <a:gd name="connsiteX698" fmla="*/ 1406366 w 2019300"/>
              <a:gd name="connsiteY698" fmla="*/ 1684496 h 1971675"/>
              <a:gd name="connsiteX699" fmla="*/ 1412081 w 2019300"/>
              <a:gd name="connsiteY699" fmla="*/ 1684496 h 1971675"/>
              <a:gd name="connsiteX700" fmla="*/ 1414939 w 2019300"/>
              <a:gd name="connsiteY700" fmla="*/ 1684496 h 1971675"/>
              <a:gd name="connsiteX701" fmla="*/ 1422559 w 2019300"/>
              <a:gd name="connsiteY701" fmla="*/ 1682591 h 1971675"/>
              <a:gd name="connsiteX702" fmla="*/ 1430179 w 2019300"/>
              <a:gd name="connsiteY702" fmla="*/ 1693069 h 1971675"/>
              <a:gd name="connsiteX703" fmla="*/ 1423511 w 2019300"/>
              <a:gd name="connsiteY703" fmla="*/ 1691164 h 1971675"/>
              <a:gd name="connsiteX704" fmla="*/ 1414939 w 2019300"/>
              <a:gd name="connsiteY704" fmla="*/ 1689259 h 1971675"/>
              <a:gd name="connsiteX705" fmla="*/ 1446371 w 2019300"/>
              <a:gd name="connsiteY705" fmla="*/ 1774031 h 1971675"/>
              <a:gd name="connsiteX706" fmla="*/ 1432084 w 2019300"/>
              <a:gd name="connsiteY706" fmla="*/ 1774984 h 1971675"/>
              <a:gd name="connsiteX707" fmla="*/ 1446371 w 2019300"/>
              <a:gd name="connsiteY707" fmla="*/ 1774031 h 1971675"/>
              <a:gd name="connsiteX708" fmla="*/ 1451134 w 2019300"/>
              <a:gd name="connsiteY708" fmla="*/ 1785461 h 1971675"/>
              <a:gd name="connsiteX709" fmla="*/ 1430179 w 2019300"/>
              <a:gd name="connsiteY709" fmla="*/ 1789271 h 1971675"/>
              <a:gd name="connsiteX710" fmla="*/ 1439704 w 2019300"/>
              <a:gd name="connsiteY710" fmla="*/ 1784509 h 1971675"/>
              <a:gd name="connsiteX711" fmla="*/ 1451134 w 2019300"/>
              <a:gd name="connsiteY711" fmla="*/ 1785461 h 1971675"/>
              <a:gd name="connsiteX712" fmla="*/ 1426369 w 2019300"/>
              <a:gd name="connsiteY712" fmla="*/ 1677829 h 1971675"/>
              <a:gd name="connsiteX713" fmla="*/ 1420654 w 2019300"/>
              <a:gd name="connsiteY713" fmla="*/ 1677829 h 1971675"/>
              <a:gd name="connsiteX714" fmla="*/ 1426369 w 2019300"/>
              <a:gd name="connsiteY714" fmla="*/ 1677829 h 1971675"/>
              <a:gd name="connsiteX715" fmla="*/ 1428274 w 2019300"/>
              <a:gd name="connsiteY715" fmla="*/ 1741646 h 1971675"/>
              <a:gd name="connsiteX716" fmla="*/ 1434941 w 2019300"/>
              <a:gd name="connsiteY716" fmla="*/ 1737836 h 1971675"/>
              <a:gd name="connsiteX717" fmla="*/ 1438751 w 2019300"/>
              <a:gd name="connsiteY717" fmla="*/ 1742599 h 1971675"/>
              <a:gd name="connsiteX718" fmla="*/ 1428274 w 2019300"/>
              <a:gd name="connsiteY718" fmla="*/ 1741646 h 1971675"/>
              <a:gd name="connsiteX719" fmla="*/ 1433036 w 2019300"/>
              <a:gd name="connsiteY719" fmla="*/ 1752124 h 1971675"/>
              <a:gd name="connsiteX720" fmla="*/ 1435894 w 2019300"/>
              <a:gd name="connsiteY720" fmla="*/ 1748314 h 1971675"/>
              <a:gd name="connsiteX721" fmla="*/ 1428274 w 2019300"/>
              <a:gd name="connsiteY721" fmla="*/ 1746409 h 1971675"/>
              <a:gd name="connsiteX722" fmla="*/ 1438751 w 2019300"/>
              <a:gd name="connsiteY722" fmla="*/ 1746409 h 1971675"/>
              <a:gd name="connsiteX723" fmla="*/ 1439704 w 2019300"/>
              <a:gd name="connsiteY723" fmla="*/ 1752124 h 1971675"/>
              <a:gd name="connsiteX724" fmla="*/ 1433036 w 2019300"/>
              <a:gd name="connsiteY724" fmla="*/ 1752124 h 1971675"/>
              <a:gd name="connsiteX725" fmla="*/ 1412081 w 2019300"/>
              <a:gd name="connsiteY725" fmla="*/ 1693069 h 1971675"/>
              <a:gd name="connsiteX726" fmla="*/ 1413986 w 2019300"/>
              <a:gd name="connsiteY726" fmla="*/ 1693069 h 1971675"/>
              <a:gd name="connsiteX727" fmla="*/ 1414939 w 2019300"/>
              <a:gd name="connsiteY727" fmla="*/ 1693069 h 1971675"/>
              <a:gd name="connsiteX728" fmla="*/ 1416844 w 2019300"/>
              <a:gd name="connsiteY728" fmla="*/ 1693069 h 1971675"/>
              <a:gd name="connsiteX729" fmla="*/ 1419701 w 2019300"/>
              <a:gd name="connsiteY729" fmla="*/ 1692116 h 1971675"/>
              <a:gd name="connsiteX730" fmla="*/ 1426369 w 2019300"/>
              <a:gd name="connsiteY730" fmla="*/ 1692116 h 1971675"/>
              <a:gd name="connsiteX731" fmla="*/ 1420654 w 2019300"/>
              <a:gd name="connsiteY731" fmla="*/ 1697831 h 1971675"/>
              <a:gd name="connsiteX732" fmla="*/ 1412081 w 2019300"/>
              <a:gd name="connsiteY732" fmla="*/ 1693069 h 1971675"/>
              <a:gd name="connsiteX733" fmla="*/ 1417796 w 2019300"/>
              <a:gd name="connsiteY733" fmla="*/ 1702594 h 1971675"/>
              <a:gd name="connsiteX734" fmla="*/ 1418749 w 2019300"/>
              <a:gd name="connsiteY734" fmla="*/ 1698784 h 1971675"/>
              <a:gd name="connsiteX735" fmla="*/ 1425416 w 2019300"/>
              <a:gd name="connsiteY735" fmla="*/ 1699736 h 1971675"/>
              <a:gd name="connsiteX736" fmla="*/ 1417796 w 2019300"/>
              <a:gd name="connsiteY736" fmla="*/ 1702594 h 1971675"/>
              <a:gd name="connsiteX737" fmla="*/ 1415891 w 2019300"/>
              <a:gd name="connsiteY737" fmla="*/ 1814036 h 1971675"/>
              <a:gd name="connsiteX738" fmla="*/ 1417796 w 2019300"/>
              <a:gd name="connsiteY738" fmla="*/ 1807369 h 1971675"/>
              <a:gd name="connsiteX739" fmla="*/ 1437799 w 2019300"/>
              <a:gd name="connsiteY739" fmla="*/ 1805464 h 1971675"/>
              <a:gd name="connsiteX740" fmla="*/ 1430179 w 2019300"/>
              <a:gd name="connsiteY740" fmla="*/ 1813084 h 1971675"/>
              <a:gd name="connsiteX741" fmla="*/ 1415891 w 2019300"/>
              <a:gd name="connsiteY741" fmla="*/ 1814036 h 1971675"/>
              <a:gd name="connsiteX742" fmla="*/ 1437799 w 2019300"/>
              <a:gd name="connsiteY742" fmla="*/ 1847374 h 1971675"/>
              <a:gd name="connsiteX743" fmla="*/ 1421606 w 2019300"/>
              <a:gd name="connsiteY743" fmla="*/ 1851184 h 1971675"/>
              <a:gd name="connsiteX744" fmla="*/ 1437799 w 2019300"/>
              <a:gd name="connsiteY744" fmla="*/ 1847374 h 1971675"/>
              <a:gd name="connsiteX745" fmla="*/ 1412081 w 2019300"/>
              <a:gd name="connsiteY745" fmla="*/ 1839754 h 1971675"/>
              <a:gd name="connsiteX746" fmla="*/ 1424464 w 2019300"/>
              <a:gd name="connsiteY746" fmla="*/ 1839754 h 1971675"/>
              <a:gd name="connsiteX747" fmla="*/ 1412081 w 2019300"/>
              <a:gd name="connsiteY747" fmla="*/ 1839754 h 1971675"/>
              <a:gd name="connsiteX748" fmla="*/ 1417796 w 2019300"/>
              <a:gd name="connsiteY748" fmla="*/ 1775936 h 1971675"/>
              <a:gd name="connsiteX749" fmla="*/ 1412081 w 2019300"/>
              <a:gd name="connsiteY749" fmla="*/ 1776889 h 1971675"/>
              <a:gd name="connsiteX750" fmla="*/ 1405414 w 2019300"/>
              <a:gd name="connsiteY750" fmla="*/ 1773079 h 1971675"/>
              <a:gd name="connsiteX751" fmla="*/ 1411129 w 2019300"/>
              <a:gd name="connsiteY751" fmla="*/ 1772126 h 1971675"/>
              <a:gd name="connsiteX752" fmla="*/ 1415891 w 2019300"/>
              <a:gd name="connsiteY752" fmla="*/ 1771174 h 1971675"/>
              <a:gd name="connsiteX753" fmla="*/ 1417796 w 2019300"/>
              <a:gd name="connsiteY753" fmla="*/ 1775936 h 1971675"/>
              <a:gd name="connsiteX754" fmla="*/ 1402556 w 2019300"/>
              <a:gd name="connsiteY754" fmla="*/ 1796891 h 1971675"/>
              <a:gd name="connsiteX755" fmla="*/ 1407319 w 2019300"/>
              <a:gd name="connsiteY755" fmla="*/ 1794986 h 1971675"/>
              <a:gd name="connsiteX756" fmla="*/ 1413986 w 2019300"/>
              <a:gd name="connsiteY756" fmla="*/ 1799749 h 1971675"/>
              <a:gd name="connsiteX757" fmla="*/ 1409224 w 2019300"/>
              <a:gd name="connsiteY757" fmla="*/ 1803559 h 1971675"/>
              <a:gd name="connsiteX758" fmla="*/ 1402556 w 2019300"/>
              <a:gd name="connsiteY758" fmla="*/ 1796891 h 1971675"/>
              <a:gd name="connsiteX759" fmla="*/ 1413986 w 2019300"/>
              <a:gd name="connsiteY759" fmla="*/ 1828324 h 1971675"/>
              <a:gd name="connsiteX760" fmla="*/ 1391126 w 2019300"/>
              <a:gd name="connsiteY760" fmla="*/ 1828324 h 1971675"/>
              <a:gd name="connsiteX761" fmla="*/ 1413986 w 2019300"/>
              <a:gd name="connsiteY761" fmla="*/ 1828324 h 1971675"/>
              <a:gd name="connsiteX762" fmla="*/ 1412081 w 2019300"/>
              <a:gd name="connsiteY762" fmla="*/ 1843564 h 1971675"/>
              <a:gd name="connsiteX763" fmla="*/ 1413034 w 2019300"/>
              <a:gd name="connsiteY763" fmla="*/ 1847374 h 1971675"/>
              <a:gd name="connsiteX764" fmla="*/ 1405414 w 2019300"/>
              <a:gd name="connsiteY764" fmla="*/ 1849279 h 1971675"/>
              <a:gd name="connsiteX765" fmla="*/ 1412081 w 2019300"/>
              <a:gd name="connsiteY765" fmla="*/ 1843564 h 1971675"/>
              <a:gd name="connsiteX766" fmla="*/ 1393984 w 2019300"/>
              <a:gd name="connsiteY766" fmla="*/ 1701641 h 1971675"/>
              <a:gd name="connsiteX767" fmla="*/ 1409224 w 2019300"/>
              <a:gd name="connsiteY767" fmla="*/ 1699736 h 1971675"/>
              <a:gd name="connsiteX768" fmla="*/ 1393984 w 2019300"/>
              <a:gd name="connsiteY768" fmla="*/ 1701641 h 1971675"/>
              <a:gd name="connsiteX769" fmla="*/ 1395889 w 2019300"/>
              <a:gd name="connsiteY769" fmla="*/ 1706404 h 1971675"/>
              <a:gd name="connsiteX770" fmla="*/ 1377791 w 2019300"/>
              <a:gd name="connsiteY770" fmla="*/ 1710214 h 1971675"/>
              <a:gd name="connsiteX771" fmla="*/ 1395889 w 2019300"/>
              <a:gd name="connsiteY771" fmla="*/ 1706404 h 1971675"/>
              <a:gd name="connsiteX772" fmla="*/ 1377791 w 2019300"/>
              <a:gd name="connsiteY772" fmla="*/ 1804511 h 1971675"/>
              <a:gd name="connsiteX773" fmla="*/ 1364456 w 2019300"/>
              <a:gd name="connsiteY773" fmla="*/ 1804511 h 1971675"/>
              <a:gd name="connsiteX774" fmla="*/ 1373029 w 2019300"/>
              <a:gd name="connsiteY774" fmla="*/ 1803559 h 1971675"/>
              <a:gd name="connsiteX775" fmla="*/ 1364456 w 2019300"/>
              <a:gd name="connsiteY775" fmla="*/ 1801654 h 1971675"/>
              <a:gd name="connsiteX776" fmla="*/ 1366361 w 2019300"/>
              <a:gd name="connsiteY776" fmla="*/ 1795939 h 1971675"/>
              <a:gd name="connsiteX777" fmla="*/ 1379696 w 2019300"/>
              <a:gd name="connsiteY777" fmla="*/ 1794986 h 1971675"/>
              <a:gd name="connsiteX778" fmla="*/ 1377791 w 2019300"/>
              <a:gd name="connsiteY778" fmla="*/ 1804511 h 1971675"/>
              <a:gd name="connsiteX779" fmla="*/ 1364456 w 2019300"/>
              <a:gd name="connsiteY779" fmla="*/ 1739741 h 1971675"/>
              <a:gd name="connsiteX780" fmla="*/ 1375886 w 2019300"/>
              <a:gd name="connsiteY780" fmla="*/ 1735931 h 1971675"/>
              <a:gd name="connsiteX781" fmla="*/ 1377791 w 2019300"/>
              <a:gd name="connsiteY781" fmla="*/ 1741646 h 1971675"/>
              <a:gd name="connsiteX782" fmla="*/ 1334929 w 2019300"/>
              <a:gd name="connsiteY782" fmla="*/ 1740694 h 1971675"/>
              <a:gd name="connsiteX783" fmla="*/ 1334929 w 2019300"/>
              <a:gd name="connsiteY783" fmla="*/ 1734979 h 1971675"/>
              <a:gd name="connsiteX784" fmla="*/ 1371124 w 2019300"/>
              <a:gd name="connsiteY784" fmla="*/ 1734026 h 1971675"/>
              <a:gd name="connsiteX785" fmla="*/ 1364456 w 2019300"/>
              <a:gd name="connsiteY785" fmla="*/ 1739741 h 1971675"/>
              <a:gd name="connsiteX786" fmla="*/ 1353979 w 2019300"/>
              <a:gd name="connsiteY786" fmla="*/ 1738789 h 1971675"/>
              <a:gd name="connsiteX787" fmla="*/ 1340644 w 2019300"/>
              <a:gd name="connsiteY787" fmla="*/ 1738789 h 1971675"/>
              <a:gd name="connsiteX788" fmla="*/ 1353979 w 2019300"/>
              <a:gd name="connsiteY788" fmla="*/ 1738789 h 1971675"/>
              <a:gd name="connsiteX789" fmla="*/ 1355884 w 2019300"/>
              <a:gd name="connsiteY789" fmla="*/ 1810226 h 1971675"/>
              <a:gd name="connsiteX790" fmla="*/ 1340644 w 2019300"/>
              <a:gd name="connsiteY790" fmla="*/ 1805464 h 1971675"/>
              <a:gd name="connsiteX791" fmla="*/ 1333976 w 2019300"/>
              <a:gd name="connsiteY791" fmla="*/ 1801654 h 1971675"/>
              <a:gd name="connsiteX792" fmla="*/ 1347311 w 2019300"/>
              <a:gd name="connsiteY792" fmla="*/ 1799749 h 1971675"/>
              <a:gd name="connsiteX793" fmla="*/ 1362551 w 2019300"/>
              <a:gd name="connsiteY793" fmla="*/ 1803559 h 1971675"/>
              <a:gd name="connsiteX794" fmla="*/ 1353979 w 2019300"/>
              <a:gd name="connsiteY794" fmla="*/ 1811179 h 1971675"/>
              <a:gd name="connsiteX795" fmla="*/ 1355884 w 2019300"/>
              <a:gd name="connsiteY795" fmla="*/ 1810226 h 1971675"/>
              <a:gd name="connsiteX796" fmla="*/ 1360646 w 2019300"/>
              <a:gd name="connsiteY796" fmla="*/ 1715929 h 1971675"/>
              <a:gd name="connsiteX797" fmla="*/ 1358741 w 2019300"/>
              <a:gd name="connsiteY797" fmla="*/ 1710214 h 1971675"/>
              <a:gd name="connsiteX798" fmla="*/ 1360646 w 2019300"/>
              <a:gd name="connsiteY798" fmla="*/ 1715929 h 1971675"/>
              <a:gd name="connsiteX799" fmla="*/ 1340644 w 2019300"/>
              <a:gd name="connsiteY799" fmla="*/ 1858804 h 1971675"/>
              <a:gd name="connsiteX800" fmla="*/ 1355884 w 2019300"/>
              <a:gd name="connsiteY800" fmla="*/ 1856899 h 1971675"/>
              <a:gd name="connsiteX801" fmla="*/ 1340644 w 2019300"/>
              <a:gd name="connsiteY801" fmla="*/ 1858804 h 1971675"/>
              <a:gd name="connsiteX802" fmla="*/ 1331119 w 2019300"/>
              <a:gd name="connsiteY802" fmla="*/ 1894046 h 1971675"/>
              <a:gd name="connsiteX803" fmla="*/ 1350169 w 2019300"/>
              <a:gd name="connsiteY803" fmla="*/ 1892141 h 1971675"/>
              <a:gd name="connsiteX804" fmla="*/ 1319689 w 2019300"/>
              <a:gd name="connsiteY804" fmla="*/ 1891189 h 1971675"/>
              <a:gd name="connsiteX805" fmla="*/ 1311116 w 2019300"/>
              <a:gd name="connsiteY805" fmla="*/ 1884521 h 1971675"/>
              <a:gd name="connsiteX806" fmla="*/ 1322546 w 2019300"/>
              <a:gd name="connsiteY806" fmla="*/ 1886426 h 1971675"/>
              <a:gd name="connsiteX807" fmla="*/ 1317784 w 2019300"/>
              <a:gd name="connsiteY807" fmla="*/ 1882616 h 1971675"/>
              <a:gd name="connsiteX808" fmla="*/ 1355884 w 2019300"/>
              <a:gd name="connsiteY808" fmla="*/ 1884521 h 1971675"/>
              <a:gd name="connsiteX809" fmla="*/ 1367314 w 2019300"/>
              <a:gd name="connsiteY809" fmla="*/ 1888331 h 1971675"/>
              <a:gd name="connsiteX810" fmla="*/ 1362551 w 2019300"/>
              <a:gd name="connsiteY810" fmla="*/ 1884521 h 1971675"/>
              <a:gd name="connsiteX811" fmla="*/ 1398746 w 2019300"/>
              <a:gd name="connsiteY811" fmla="*/ 1885474 h 1971675"/>
              <a:gd name="connsiteX812" fmla="*/ 1408271 w 2019300"/>
              <a:gd name="connsiteY812" fmla="*/ 1888331 h 1971675"/>
              <a:gd name="connsiteX813" fmla="*/ 1414939 w 2019300"/>
              <a:gd name="connsiteY813" fmla="*/ 1888331 h 1971675"/>
              <a:gd name="connsiteX814" fmla="*/ 1423511 w 2019300"/>
              <a:gd name="connsiteY814" fmla="*/ 1888331 h 1971675"/>
              <a:gd name="connsiteX815" fmla="*/ 1436846 w 2019300"/>
              <a:gd name="connsiteY815" fmla="*/ 1888331 h 1971675"/>
              <a:gd name="connsiteX816" fmla="*/ 1436846 w 2019300"/>
              <a:gd name="connsiteY816" fmla="*/ 1893094 h 1971675"/>
              <a:gd name="connsiteX817" fmla="*/ 1422559 w 2019300"/>
              <a:gd name="connsiteY817" fmla="*/ 1892141 h 1971675"/>
              <a:gd name="connsiteX818" fmla="*/ 1410176 w 2019300"/>
              <a:gd name="connsiteY818" fmla="*/ 1892141 h 1971675"/>
              <a:gd name="connsiteX819" fmla="*/ 1392079 w 2019300"/>
              <a:gd name="connsiteY819" fmla="*/ 1892141 h 1971675"/>
              <a:gd name="connsiteX820" fmla="*/ 1353979 w 2019300"/>
              <a:gd name="connsiteY820" fmla="*/ 1893094 h 1971675"/>
              <a:gd name="connsiteX821" fmla="*/ 1351121 w 2019300"/>
              <a:gd name="connsiteY821" fmla="*/ 1892141 h 1971675"/>
              <a:gd name="connsiteX822" fmla="*/ 1344454 w 2019300"/>
              <a:gd name="connsiteY822" fmla="*/ 1897856 h 1971675"/>
              <a:gd name="connsiteX823" fmla="*/ 1331119 w 2019300"/>
              <a:gd name="connsiteY823" fmla="*/ 1894046 h 1971675"/>
              <a:gd name="connsiteX824" fmla="*/ 1322546 w 2019300"/>
              <a:gd name="connsiteY824" fmla="*/ 1706404 h 1971675"/>
              <a:gd name="connsiteX825" fmla="*/ 1335881 w 2019300"/>
              <a:gd name="connsiteY825" fmla="*/ 1706404 h 1971675"/>
              <a:gd name="connsiteX826" fmla="*/ 1349216 w 2019300"/>
              <a:gd name="connsiteY826" fmla="*/ 1711166 h 1971675"/>
              <a:gd name="connsiteX827" fmla="*/ 1322546 w 2019300"/>
              <a:gd name="connsiteY827" fmla="*/ 1714976 h 1971675"/>
              <a:gd name="connsiteX828" fmla="*/ 1322546 w 2019300"/>
              <a:gd name="connsiteY828" fmla="*/ 1706404 h 1971675"/>
              <a:gd name="connsiteX829" fmla="*/ 1340644 w 2019300"/>
              <a:gd name="connsiteY829" fmla="*/ 1814989 h 1971675"/>
              <a:gd name="connsiteX830" fmla="*/ 1349216 w 2019300"/>
              <a:gd name="connsiteY830" fmla="*/ 1818799 h 1971675"/>
              <a:gd name="connsiteX831" fmla="*/ 1340644 w 2019300"/>
              <a:gd name="connsiteY831" fmla="*/ 1814989 h 1971675"/>
              <a:gd name="connsiteX832" fmla="*/ 1326356 w 2019300"/>
              <a:gd name="connsiteY832" fmla="*/ 1682591 h 1971675"/>
              <a:gd name="connsiteX833" fmla="*/ 1337786 w 2019300"/>
              <a:gd name="connsiteY833" fmla="*/ 1684496 h 1971675"/>
              <a:gd name="connsiteX834" fmla="*/ 1326356 w 2019300"/>
              <a:gd name="connsiteY834" fmla="*/ 1682591 h 1971675"/>
              <a:gd name="connsiteX835" fmla="*/ 1329214 w 2019300"/>
              <a:gd name="connsiteY835" fmla="*/ 1698784 h 1971675"/>
              <a:gd name="connsiteX836" fmla="*/ 1304449 w 2019300"/>
              <a:gd name="connsiteY836" fmla="*/ 1693069 h 1971675"/>
              <a:gd name="connsiteX837" fmla="*/ 1337786 w 2019300"/>
              <a:gd name="connsiteY837" fmla="*/ 1693069 h 1971675"/>
              <a:gd name="connsiteX838" fmla="*/ 1329214 w 2019300"/>
              <a:gd name="connsiteY838" fmla="*/ 1698784 h 1971675"/>
              <a:gd name="connsiteX839" fmla="*/ 1329214 w 2019300"/>
              <a:gd name="connsiteY839" fmla="*/ 1811179 h 1971675"/>
              <a:gd name="connsiteX840" fmla="*/ 1333976 w 2019300"/>
              <a:gd name="connsiteY840" fmla="*/ 1820704 h 1971675"/>
              <a:gd name="connsiteX841" fmla="*/ 1329214 w 2019300"/>
              <a:gd name="connsiteY841" fmla="*/ 1811179 h 1971675"/>
              <a:gd name="connsiteX842" fmla="*/ 1313021 w 2019300"/>
              <a:gd name="connsiteY842" fmla="*/ 1780699 h 1971675"/>
              <a:gd name="connsiteX843" fmla="*/ 1314926 w 2019300"/>
              <a:gd name="connsiteY843" fmla="*/ 1776889 h 1971675"/>
              <a:gd name="connsiteX844" fmla="*/ 1296829 w 2019300"/>
              <a:gd name="connsiteY844" fmla="*/ 1773079 h 1971675"/>
              <a:gd name="connsiteX845" fmla="*/ 1323499 w 2019300"/>
              <a:gd name="connsiteY845" fmla="*/ 1772126 h 1971675"/>
              <a:gd name="connsiteX846" fmla="*/ 1321594 w 2019300"/>
              <a:gd name="connsiteY846" fmla="*/ 1783556 h 1971675"/>
              <a:gd name="connsiteX847" fmla="*/ 1313021 w 2019300"/>
              <a:gd name="connsiteY847" fmla="*/ 1780699 h 1971675"/>
              <a:gd name="connsiteX848" fmla="*/ 1302544 w 2019300"/>
              <a:gd name="connsiteY848" fmla="*/ 1871186 h 1971675"/>
              <a:gd name="connsiteX849" fmla="*/ 1309211 w 2019300"/>
              <a:gd name="connsiteY849" fmla="*/ 1869281 h 1971675"/>
              <a:gd name="connsiteX850" fmla="*/ 1304449 w 2019300"/>
              <a:gd name="connsiteY850" fmla="*/ 1865471 h 1971675"/>
              <a:gd name="connsiteX851" fmla="*/ 1324451 w 2019300"/>
              <a:gd name="connsiteY851" fmla="*/ 1866424 h 1971675"/>
              <a:gd name="connsiteX852" fmla="*/ 1311116 w 2019300"/>
              <a:gd name="connsiteY852" fmla="*/ 1873091 h 1971675"/>
              <a:gd name="connsiteX853" fmla="*/ 1284446 w 2019300"/>
              <a:gd name="connsiteY853" fmla="*/ 1866424 h 1971675"/>
              <a:gd name="connsiteX854" fmla="*/ 1302544 w 2019300"/>
              <a:gd name="connsiteY854" fmla="*/ 1871186 h 1971675"/>
              <a:gd name="connsiteX855" fmla="*/ 1304449 w 2019300"/>
              <a:gd name="connsiteY855" fmla="*/ 1813084 h 1971675"/>
              <a:gd name="connsiteX856" fmla="*/ 1317784 w 2019300"/>
              <a:gd name="connsiteY856" fmla="*/ 1814036 h 1971675"/>
              <a:gd name="connsiteX857" fmla="*/ 1309211 w 2019300"/>
              <a:gd name="connsiteY857" fmla="*/ 1817846 h 1971675"/>
              <a:gd name="connsiteX858" fmla="*/ 1311116 w 2019300"/>
              <a:gd name="connsiteY858" fmla="*/ 1818799 h 1971675"/>
              <a:gd name="connsiteX859" fmla="*/ 1304449 w 2019300"/>
              <a:gd name="connsiteY859" fmla="*/ 1813084 h 1971675"/>
              <a:gd name="connsiteX860" fmla="*/ 1291114 w 2019300"/>
              <a:gd name="connsiteY860" fmla="*/ 1734979 h 1971675"/>
              <a:gd name="connsiteX861" fmla="*/ 1302544 w 2019300"/>
              <a:gd name="connsiteY861" fmla="*/ 1739741 h 1971675"/>
              <a:gd name="connsiteX862" fmla="*/ 1295876 w 2019300"/>
              <a:gd name="connsiteY862" fmla="*/ 1741646 h 1971675"/>
              <a:gd name="connsiteX863" fmla="*/ 1291114 w 2019300"/>
              <a:gd name="connsiteY863" fmla="*/ 1734979 h 1971675"/>
              <a:gd name="connsiteX864" fmla="*/ 1279684 w 2019300"/>
              <a:gd name="connsiteY864" fmla="*/ 1693069 h 1971675"/>
              <a:gd name="connsiteX865" fmla="*/ 1299686 w 2019300"/>
              <a:gd name="connsiteY865" fmla="*/ 1693069 h 1971675"/>
              <a:gd name="connsiteX866" fmla="*/ 1279684 w 2019300"/>
              <a:gd name="connsiteY866" fmla="*/ 1693069 h 1971675"/>
              <a:gd name="connsiteX867" fmla="*/ 1282541 w 2019300"/>
              <a:gd name="connsiteY867" fmla="*/ 1739741 h 1971675"/>
              <a:gd name="connsiteX868" fmla="*/ 1282541 w 2019300"/>
              <a:gd name="connsiteY868" fmla="*/ 1745456 h 1971675"/>
              <a:gd name="connsiteX869" fmla="*/ 1282541 w 2019300"/>
              <a:gd name="connsiteY869" fmla="*/ 1739741 h 1971675"/>
              <a:gd name="connsiteX870" fmla="*/ 1241584 w 2019300"/>
              <a:gd name="connsiteY870" fmla="*/ 1814989 h 1971675"/>
              <a:gd name="connsiteX871" fmla="*/ 1273016 w 2019300"/>
              <a:gd name="connsiteY871" fmla="*/ 1814989 h 1971675"/>
              <a:gd name="connsiteX872" fmla="*/ 1259681 w 2019300"/>
              <a:gd name="connsiteY872" fmla="*/ 1819751 h 1971675"/>
              <a:gd name="connsiteX873" fmla="*/ 1268254 w 2019300"/>
              <a:gd name="connsiteY873" fmla="*/ 1823561 h 1971675"/>
              <a:gd name="connsiteX874" fmla="*/ 1256824 w 2019300"/>
              <a:gd name="connsiteY874" fmla="*/ 1824514 h 1971675"/>
              <a:gd name="connsiteX875" fmla="*/ 1241584 w 2019300"/>
              <a:gd name="connsiteY875" fmla="*/ 1814989 h 1971675"/>
              <a:gd name="connsiteX876" fmla="*/ 1248251 w 2019300"/>
              <a:gd name="connsiteY876" fmla="*/ 1834039 h 1971675"/>
              <a:gd name="connsiteX877" fmla="*/ 1273016 w 2019300"/>
              <a:gd name="connsiteY877" fmla="*/ 1833086 h 1971675"/>
              <a:gd name="connsiteX878" fmla="*/ 1248251 w 2019300"/>
              <a:gd name="connsiteY878" fmla="*/ 1834039 h 1971675"/>
              <a:gd name="connsiteX879" fmla="*/ 1264444 w 2019300"/>
              <a:gd name="connsiteY879" fmla="*/ 1701641 h 1971675"/>
              <a:gd name="connsiteX880" fmla="*/ 1259681 w 2019300"/>
              <a:gd name="connsiteY880" fmla="*/ 1705451 h 1971675"/>
              <a:gd name="connsiteX881" fmla="*/ 1254919 w 2019300"/>
              <a:gd name="connsiteY881" fmla="*/ 1698784 h 1971675"/>
              <a:gd name="connsiteX882" fmla="*/ 1264444 w 2019300"/>
              <a:gd name="connsiteY882" fmla="*/ 1701641 h 1971675"/>
              <a:gd name="connsiteX883" fmla="*/ 1251109 w 2019300"/>
              <a:gd name="connsiteY883" fmla="*/ 1847374 h 1971675"/>
              <a:gd name="connsiteX884" fmla="*/ 1222534 w 2019300"/>
              <a:gd name="connsiteY884" fmla="*/ 1851184 h 1971675"/>
              <a:gd name="connsiteX885" fmla="*/ 1251109 w 2019300"/>
              <a:gd name="connsiteY885" fmla="*/ 1847374 h 1971675"/>
              <a:gd name="connsiteX886" fmla="*/ 1234916 w 2019300"/>
              <a:gd name="connsiteY886" fmla="*/ 1813084 h 1971675"/>
              <a:gd name="connsiteX887" fmla="*/ 1239679 w 2019300"/>
              <a:gd name="connsiteY887" fmla="*/ 1814989 h 1971675"/>
              <a:gd name="connsiteX888" fmla="*/ 1194911 w 2019300"/>
              <a:gd name="connsiteY888" fmla="*/ 1818799 h 1971675"/>
              <a:gd name="connsiteX889" fmla="*/ 1234916 w 2019300"/>
              <a:gd name="connsiteY889" fmla="*/ 1813084 h 1971675"/>
              <a:gd name="connsiteX890" fmla="*/ 1217771 w 2019300"/>
              <a:gd name="connsiteY890" fmla="*/ 1751171 h 1971675"/>
              <a:gd name="connsiteX891" fmla="*/ 1235869 w 2019300"/>
              <a:gd name="connsiteY891" fmla="*/ 1744504 h 1971675"/>
              <a:gd name="connsiteX892" fmla="*/ 1217771 w 2019300"/>
              <a:gd name="connsiteY892" fmla="*/ 1751171 h 1971675"/>
              <a:gd name="connsiteX893" fmla="*/ 1196816 w 2019300"/>
              <a:gd name="connsiteY893" fmla="*/ 1862614 h 1971675"/>
              <a:gd name="connsiteX894" fmla="*/ 1233011 w 2019300"/>
              <a:gd name="connsiteY894" fmla="*/ 1857851 h 1971675"/>
              <a:gd name="connsiteX895" fmla="*/ 1196816 w 2019300"/>
              <a:gd name="connsiteY895" fmla="*/ 1862614 h 1971675"/>
              <a:gd name="connsiteX896" fmla="*/ 1211104 w 2019300"/>
              <a:gd name="connsiteY896" fmla="*/ 1871186 h 1971675"/>
              <a:gd name="connsiteX897" fmla="*/ 1209199 w 2019300"/>
              <a:gd name="connsiteY897" fmla="*/ 1870234 h 1971675"/>
              <a:gd name="connsiteX898" fmla="*/ 1231106 w 2019300"/>
              <a:gd name="connsiteY898" fmla="*/ 1871186 h 1971675"/>
              <a:gd name="connsiteX899" fmla="*/ 1204436 w 2019300"/>
              <a:gd name="connsiteY899" fmla="*/ 1872139 h 1971675"/>
              <a:gd name="connsiteX900" fmla="*/ 1211104 w 2019300"/>
              <a:gd name="connsiteY900" fmla="*/ 1871186 h 1971675"/>
              <a:gd name="connsiteX901" fmla="*/ 1206341 w 2019300"/>
              <a:gd name="connsiteY901" fmla="*/ 1711166 h 1971675"/>
              <a:gd name="connsiteX902" fmla="*/ 1219676 w 2019300"/>
              <a:gd name="connsiteY902" fmla="*/ 1710214 h 1971675"/>
              <a:gd name="connsiteX903" fmla="*/ 1213009 w 2019300"/>
              <a:gd name="connsiteY903" fmla="*/ 1714976 h 1971675"/>
              <a:gd name="connsiteX904" fmla="*/ 1206341 w 2019300"/>
              <a:gd name="connsiteY904" fmla="*/ 1714024 h 1971675"/>
              <a:gd name="connsiteX905" fmla="*/ 1206341 w 2019300"/>
              <a:gd name="connsiteY905" fmla="*/ 1711166 h 1971675"/>
              <a:gd name="connsiteX906" fmla="*/ 1188244 w 2019300"/>
              <a:gd name="connsiteY906" fmla="*/ 1816894 h 1971675"/>
              <a:gd name="connsiteX907" fmla="*/ 1188244 w 2019300"/>
              <a:gd name="connsiteY907" fmla="*/ 1820704 h 1971675"/>
              <a:gd name="connsiteX908" fmla="*/ 1176814 w 2019300"/>
              <a:gd name="connsiteY908" fmla="*/ 1818799 h 1971675"/>
              <a:gd name="connsiteX909" fmla="*/ 1188244 w 2019300"/>
              <a:gd name="connsiteY909" fmla="*/ 1816894 h 1971675"/>
              <a:gd name="connsiteX910" fmla="*/ 1176814 w 2019300"/>
              <a:gd name="connsiteY910" fmla="*/ 1694974 h 1971675"/>
              <a:gd name="connsiteX911" fmla="*/ 1158716 w 2019300"/>
              <a:gd name="connsiteY911" fmla="*/ 1696879 h 1971675"/>
              <a:gd name="connsiteX912" fmla="*/ 1176814 w 2019300"/>
              <a:gd name="connsiteY912" fmla="*/ 1694974 h 1971675"/>
              <a:gd name="connsiteX913" fmla="*/ 1161574 w 2019300"/>
              <a:gd name="connsiteY913" fmla="*/ 1745456 h 1971675"/>
              <a:gd name="connsiteX914" fmla="*/ 1161574 w 2019300"/>
              <a:gd name="connsiteY914" fmla="*/ 1740694 h 1971675"/>
              <a:gd name="connsiteX915" fmla="*/ 1170146 w 2019300"/>
              <a:gd name="connsiteY915" fmla="*/ 1741646 h 1971675"/>
              <a:gd name="connsiteX916" fmla="*/ 1161574 w 2019300"/>
              <a:gd name="connsiteY916" fmla="*/ 1745456 h 1971675"/>
              <a:gd name="connsiteX917" fmla="*/ 1163479 w 2019300"/>
              <a:gd name="connsiteY917" fmla="*/ 1822609 h 1971675"/>
              <a:gd name="connsiteX918" fmla="*/ 1141571 w 2019300"/>
              <a:gd name="connsiteY918" fmla="*/ 1821656 h 1971675"/>
              <a:gd name="connsiteX919" fmla="*/ 1163479 w 2019300"/>
              <a:gd name="connsiteY919" fmla="*/ 1822609 h 1971675"/>
              <a:gd name="connsiteX920" fmla="*/ 1161574 w 2019300"/>
              <a:gd name="connsiteY920" fmla="*/ 1753076 h 1971675"/>
              <a:gd name="connsiteX921" fmla="*/ 1141571 w 2019300"/>
              <a:gd name="connsiteY921" fmla="*/ 1754981 h 1971675"/>
              <a:gd name="connsiteX922" fmla="*/ 1161574 w 2019300"/>
              <a:gd name="connsiteY922" fmla="*/ 1753076 h 1971675"/>
              <a:gd name="connsiteX923" fmla="*/ 1150144 w 2019300"/>
              <a:gd name="connsiteY923" fmla="*/ 1798796 h 1971675"/>
              <a:gd name="connsiteX924" fmla="*/ 1136809 w 2019300"/>
              <a:gd name="connsiteY924" fmla="*/ 1799749 h 1971675"/>
              <a:gd name="connsiteX925" fmla="*/ 1150144 w 2019300"/>
              <a:gd name="connsiteY925" fmla="*/ 1798796 h 1971675"/>
              <a:gd name="connsiteX926" fmla="*/ 1141571 w 2019300"/>
              <a:gd name="connsiteY926" fmla="*/ 1744504 h 1971675"/>
              <a:gd name="connsiteX927" fmla="*/ 1139666 w 2019300"/>
              <a:gd name="connsiteY927" fmla="*/ 1750219 h 1971675"/>
              <a:gd name="connsiteX928" fmla="*/ 1141571 w 2019300"/>
              <a:gd name="connsiteY928" fmla="*/ 1744504 h 1971675"/>
              <a:gd name="connsiteX929" fmla="*/ 1085374 w 2019300"/>
              <a:gd name="connsiteY929" fmla="*/ 1715929 h 1971675"/>
              <a:gd name="connsiteX930" fmla="*/ 1112044 w 2019300"/>
              <a:gd name="connsiteY930" fmla="*/ 1714024 h 1971675"/>
              <a:gd name="connsiteX931" fmla="*/ 1085374 w 2019300"/>
              <a:gd name="connsiteY931" fmla="*/ 1715929 h 1971675"/>
              <a:gd name="connsiteX932" fmla="*/ 1094899 w 2019300"/>
              <a:gd name="connsiteY932" fmla="*/ 1751171 h 1971675"/>
              <a:gd name="connsiteX933" fmla="*/ 1079659 w 2019300"/>
              <a:gd name="connsiteY933" fmla="*/ 1751171 h 1971675"/>
              <a:gd name="connsiteX934" fmla="*/ 1086326 w 2019300"/>
              <a:gd name="connsiteY934" fmla="*/ 1739741 h 1971675"/>
              <a:gd name="connsiteX935" fmla="*/ 1091089 w 2019300"/>
              <a:gd name="connsiteY935" fmla="*/ 1744504 h 1971675"/>
              <a:gd name="connsiteX936" fmla="*/ 1099661 w 2019300"/>
              <a:gd name="connsiteY936" fmla="*/ 1742599 h 1971675"/>
              <a:gd name="connsiteX937" fmla="*/ 1104424 w 2019300"/>
              <a:gd name="connsiteY937" fmla="*/ 1743551 h 1971675"/>
              <a:gd name="connsiteX938" fmla="*/ 1099661 w 2019300"/>
              <a:gd name="connsiteY938" fmla="*/ 1749266 h 1971675"/>
              <a:gd name="connsiteX939" fmla="*/ 1091089 w 2019300"/>
              <a:gd name="connsiteY939" fmla="*/ 1748314 h 1971675"/>
              <a:gd name="connsiteX940" fmla="*/ 1094899 w 2019300"/>
              <a:gd name="connsiteY940" fmla="*/ 1751171 h 1971675"/>
              <a:gd name="connsiteX941" fmla="*/ 1065371 w 2019300"/>
              <a:gd name="connsiteY941" fmla="*/ 1865471 h 1971675"/>
              <a:gd name="connsiteX942" fmla="*/ 1092041 w 2019300"/>
              <a:gd name="connsiteY942" fmla="*/ 1869281 h 1971675"/>
              <a:gd name="connsiteX943" fmla="*/ 1065371 w 2019300"/>
              <a:gd name="connsiteY943" fmla="*/ 1865471 h 1971675"/>
              <a:gd name="connsiteX944" fmla="*/ 1072039 w 2019300"/>
              <a:gd name="connsiteY944" fmla="*/ 1768316 h 1971675"/>
              <a:gd name="connsiteX945" fmla="*/ 1073944 w 2019300"/>
              <a:gd name="connsiteY945" fmla="*/ 1772126 h 1971675"/>
              <a:gd name="connsiteX946" fmla="*/ 1085374 w 2019300"/>
              <a:gd name="connsiteY946" fmla="*/ 1770221 h 1971675"/>
              <a:gd name="connsiteX947" fmla="*/ 1087279 w 2019300"/>
              <a:gd name="connsiteY947" fmla="*/ 1774984 h 1971675"/>
              <a:gd name="connsiteX948" fmla="*/ 1072039 w 2019300"/>
              <a:gd name="connsiteY948" fmla="*/ 1774031 h 1971675"/>
              <a:gd name="connsiteX949" fmla="*/ 1072039 w 2019300"/>
              <a:gd name="connsiteY949" fmla="*/ 1768316 h 1971675"/>
              <a:gd name="connsiteX950" fmla="*/ 1083469 w 2019300"/>
              <a:gd name="connsiteY950" fmla="*/ 1696879 h 1971675"/>
              <a:gd name="connsiteX951" fmla="*/ 1068229 w 2019300"/>
              <a:gd name="connsiteY951" fmla="*/ 1697831 h 1971675"/>
              <a:gd name="connsiteX952" fmla="*/ 1083469 w 2019300"/>
              <a:gd name="connsiteY952" fmla="*/ 1696879 h 1971675"/>
              <a:gd name="connsiteX953" fmla="*/ 1070134 w 2019300"/>
              <a:gd name="connsiteY953" fmla="*/ 1731169 h 1971675"/>
              <a:gd name="connsiteX954" fmla="*/ 1078706 w 2019300"/>
              <a:gd name="connsiteY954" fmla="*/ 1729264 h 1971675"/>
              <a:gd name="connsiteX955" fmla="*/ 1050131 w 2019300"/>
              <a:gd name="connsiteY955" fmla="*/ 1734979 h 1971675"/>
              <a:gd name="connsiteX956" fmla="*/ 1052036 w 2019300"/>
              <a:gd name="connsiteY956" fmla="*/ 1729264 h 1971675"/>
              <a:gd name="connsiteX957" fmla="*/ 1070134 w 2019300"/>
              <a:gd name="connsiteY957" fmla="*/ 1731169 h 1971675"/>
              <a:gd name="connsiteX958" fmla="*/ 1060609 w 2019300"/>
              <a:gd name="connsiteY958" fmla="*/ 1828324 h 1971675"/>
              <a:gd name="connsiteX959" fmla="*/ 1075849 w 2019300"/>
              <a:gd name="connsiteY959" fmla="*/ 1827371 h 1971675"/>
              <a:gd name="connsiteX960" fmla="*/ 1060609 w 2019300"/>
              <a:gd name="connsiteY960" fmla="*/ 1828324 h 1971675"/>
              <a:gd name="connsiteX961" fmla="*/ 1063466 w 2019300"/>
              <a:gd name="connsiteY961" fmla="*/ 1750219 h 1971675"/>
              <a:gd name="connsiteX962" fmla="*/ 1032034 w 2019300"/>
              <a:gd name="connsiteY962" fmla="*/ 1750219 h 1971675"/>
              <a:gd name="connsiteX963" fmla="*/ 1070134 w 2019300"/>
              <a:gd name="connsiteY963" fmla="*/ 1744504 h 1971675"/>
              <a:gd name="connsiteX964" fmla="*/ 1063466 w 2019300"/>
              <a:gd name="connsiteY964" fmla="*/ 1750219 h 1971675"/>
              <a:gd name="connsiteX965" fmla="*/ 1002506 w 2019300"/>
              <a:gd name="connsiteY965" fmla="*/ 1771174 h 1971675"/>
              <a:gd name="connsiteX966" fmla="*/ 1065371 w 2019300"/>
              <a:gd name="connsiteY966" fmla="*/ 1767364 h 1971675"/>
              <a:gd name="connsiteX967" fmla="*/ 1002506 w 2019300"/>
              <a:gd name="connsiteY967" fmla="*/ 1771174 h 1971675"/>
              <a:gd name="connsiteX968" fmla="*/ 1052036 w 2019300"/>
              <a:gd name="connsiteY968" fmla="*/ 1851184 h 1971675"/>
              <a:gd name="connsiteX969" fmla="*/ 1036796 w 2019300"/>
              <a:gd name="connsiteY969" fmla="*/ 1851184 h 1971675"/>
              <a:gd name="connsiteX970" fmla="*/ 1052036 w 2019300"/>
              <a:gd name="connsiteY970" fmla="*/ 1851184 h 1971675"/>
              <a:gd name="connsiteX971" fmla="*/ 1045369 w 2019300"/>
              <a:gd name="connsiteY971" fmla="*/ 1700689 h 1971675"/>
              <a:gd name="connsiteX972" fmla="*/ 1040606 w 2019300"/>
              <a:gd name="connsiteY972" fmla="*/ 1700689 h 1971675"/>
              <a:gd name="connsiteX973" fmla="*/ 1040606 w 2019300"/>
              <a:gd name="connsiteY973" fmla="*/ 1696879 h 1971675"/>
              <a:gd name="connsiteX974" fmla="*/ 1045369 w 2019300"/>
              <a:gd name="connsiteY974" fmla="*/ 1700689 h 1971675"/>
              <a:gd name="connsiteX975" fmla="*/ 1040606 w 2019300"/>
              <a:gd name="connsiteY975" fmla="*/ 1753076 h 1971675"/>
              <a:gd name="connsiteX976" fmla="*/ 1038701 w 2019300"/>
              <a:gd name="connsiteY976" fmla="*/ 1756886 h 1971675"/>
              <a:gd name="connsiteX977" fmla="*/ 1045369 w 2019300"/>
              <a:gd name="connsiteY977" fmla="*/ 1756886 h 1971675"/>
              <a:gd name="connsiteX978" fmla="*/ 1032034 w 2019300"/>
              <a:gd name="connsiteY978" fmla="*/ 1755934 h 1971675"/>
              <a:gd name="connsiteX979" fmla="*/ 1040606 w 2019300"/>
              <a:gd name="connsiteY979" fmla="*/ 1753076 h 1971675"/>
              <a:gd name="connsiteX980" fmla="*/ 1020604 w 2019300"/>
              <a:gd name="connsiteY980" fmla="*/ 1826419 h 1971675"/>
              <a:gd name="connsiteX981" fmla="*/ 1002506 w 2019300"/>
              <a:gd name="connsiteY981" fmla="*/ 1826419 h 1971675"/>
              <a:gd name="connsiteX982" fmla="*/ 1002506 w 2019300"/>
              <a:gd name="connsiteY982" fmla="*/ 1824514 h 1971675"/>
              <a:gd name="connsiteX983" fmla="*/ 1020604 w 2019300"/>
              <a:gd name="connsiteY983" fmla="*/ 1826419 h 1971675"/>
              <a:gd name="connsiteX984" fmla="*/ 989171 w 2019300"/>
              <a:gd name="connsiteY984" fmla="*/ 1718786 h 1971675"/>
              <a:gd name="connsiteX985" fmla="*/ 1009174 w 2019300"/>
              <a:gd name="connsiteY985" fmla="*/ 1716881 h 1971675"/>
              <a:gd name="connsiteX986" fmla="*/ 989171 w 2019300"/>
              <a:gd name="connsiteY986" fmla="*/ 1718786 h 1971675"/>
              <a:gd name="connsiteX987" fmla="*/ 993934 w 2019300"/>
              <a:gd name="connsiteY987" fmla="*/ 1965484 h 1971675"/>
              <a:gd name="connsiteX988" fmla="*/ 992029 w 2019300"/>
              <a:gd name="connsiteY988" fmla="*/ 1961674 h 1971675"/>
              <a:gd name="connsiteX989" fmla="*/ 1010126 w 2019300"/>
              <a:gd name="connsiteY989" fmla="*/ 1960721 h 1971675"/>
              <a:gd name="connsiteX990" fmla="*/ 993934 w 2019300"/>
              <a:gd name="connsiteY990" fmla="*/ 1965484 h 1971675"/>
              <a:gd name="connsiteX991" fmla="*/ 1005364 w 2019300"/>
              <a:gd name="connsiteY991" fmla="*/ 1861661 h 1971675"/>
              <a:gd name="connsiteX992" fmla="*/ 990124 w 2019300"/>
              <a:gd name="connsiteY992" fmla="*/ 1862614 h 1971675"/>
              <a:gd name="connsiteX993" fmla="*/ 1005364 w 2019300"/>
              <a:gd name="connsiteY993" fmla="*/ 1861661 h 1971675"/>
              <a:gd name="connsiteX994" fmla="*/ 982504 w 2019300"/>
              <a:gd name="connsiteY994" fmla="*/ 1938814 h 1971675"/>
              <a:gd name="connsiteX995" fmla="*/ 993934 w 2019300"/>
              <a:gd name="connsiteY995" fmla="*/ 1936909 h 1971675"/>
              <a:gd name="connsiteX996" fmla="*/ 992029 w 2019300"/>
              <a:gd name="connsiteY996" fmla="*/ 1940719 h 1971675"/>
              <a:gd name="connsiteX997" fmla="*/ 982504 w 2019300"/>
              <a:gd name="connsiteY997" fmla="*/ 1938814 h 1971675"/>
              <a:gd name="connsiteX998" fmla="*/ 973931 w 2019300"/>
              <a:gd name="connsiteY998" fmla="*/ 1830229 h 1971675"/>
              <a:gd name="connsiteX999" fmla="*/ 969169 w 2019300"/>
              <a:gd name="connsiteY999" fmla="*/ 1824514 h 1971675"/>
              <a:gd name="connsiteX1000" fmla="*/ 977741 w 2019300"/>
              <a:gd name="connsiteY1000" fmla="*/ 1828324 h 1971675"/>
              <a:gd name="connsiteX1001" fmla="*/ 973931 w 2019300"/>
              <a:gd name="connsiteY1001" fmla="*/ 1830229 h 1971675"/>
              <a:gd name="connsiteX1002" fmla="*/ 978694 w 2019300"/>
              <a:gd name="connsiteY1002" fmla="*/ 1928336 h 1971675"/>
              <a:gd name="connsiteX1003" fmla="*/ 960596 w 2019300"/>
              <a:gd name="connsiteY1003" fmla="*/ 1926431 h 1971675"/>
              <a:gd name="connsiteX1004" fmla="*/ 978694 w 2019300"/>
              <a:gd name="connsiteY1004" fmla="*/ 1928336 h 1971675"/>
              <a:gd name="connsiteX1005" fmla="*/ 962501 w 2019300"/>
              <a:gd name="connsiteY1005" fmla="*/ 1786414 h 1971675"/>
              <a:gd name="connsiteX1006" fmla="*/ 975836 w 2019300"/>
              <a:gd name="connsiteY1006" fmla="*/ 1785461 h 1971675"/>
              <a:gd name="connsiteX1007" fmla="*/ 962501 w 2019300"/>
              <a:gd name="connsiteY1007" fmla="*/ 1786414 h 1971675"/>
              <a:gd name="connsiteX1008" fmla="*/ 960596 w 2019300"/>
              <a:gd name="connsiteY1008" fmla="*/ 1727359 h 1971675"/>
              <a:gd name="connsiteX1009" fmla="*/ 972026 w 2019300"/>
              <a:gd name="connsiteY1009" fmla="*/ 1725454 h 1971675"/>
              <a:gd name="connsiteX1010" fmla="*/ 970121 w 2019300"/>
              <a:gd name="connsiteY1010" fmla="*/ 1732121 h 1971675"/>
              <a:gd name="connsiteX1011" fmla="*/ 960596 w 2019300"/>
              <a:gd name="connsiteY1011" fmla="*/ 1727359 h 1971675"/>
              <a:gd name="connsiteX1012" fmla="*/ 940594 w 2019300"/>
              <a:gd name="connsiteY1012" fmla="*/ 1936909 h 1971675"/>
              <a:gd name="connsiteX1013" fmla="*/ 947261 w 2019300"/>
              <a:gd name="connsiteY1013" fmla="*/ 1936909 h 1971675"/>
              <a:gd name="connsiteX1014" fmla="*/ 947261 w 2019300"/>
              <a:gd name="connsiteY1014" fmla="*/ 1940719 h 1971675"/>
              <a:gd name="connsiteX1015" fmla="*/ 945356 w 2019300"/>
              <a:gd name="connsiteY1015" fmla="*/ 1941671 h 1971675"/>
              <a:gd name="connsiteX1016" fmla="*/ 940594 w 2019300"/>
              <a:gd name="connsiteY1016" fmla="*/ 1941671 h 1971675"/>
              <a:gd name="connsiteX1017" fmla="*/ 940594 w 2019300"/>
              <a:gd name="connsiteY1017" fmla="*/ 1936909 h 1971675"/>
              <a:gd name="connsiteX1018" fmla="*/ 904399 w 2019300"/>
              <a:gd name="connsiteY1018" fmla="*/ 1718786 h 1971675"/>
              <a:gd name="connsiteX1019" fmla="*/ 942499 w 2019300"/>
              <a:gd name="connsiteY1019" fmla="*/ 1717834 h 1971675"/>
              <a:gd name="connsiteX1020" fmla="*/ 904399 w 2019300"/>
              <a:gd name="connsiteY1020" fmla="*/ 1718786 h 1971675"/>
              <a:gd name="connsiteX1021" fmla="*/ 892969 w 2019300"/>
              <a:gd name="connsiteY1021" fmla="*/ 1731169 h 1971675"/>
              <a:gd name="connsiteX1022" fmla="*/ 881539 w 2019300"/>
              <a:gd name="connsiteY1022" fmla="*/ 1727359 h 1971675"/>
              <a:gd name="connsiteX1023" fmla="*/ 899636 w 2019300"/>
              <a:gd name="connsiteY1023" fmla="*/ 1723549 h 1971675"/>
              <a:gd name="connsiteX1024" fmla="*/ 906304 w 2019300"/>
              <a:gd name="connsiteY1024" fmla="*/ 1727359 h 1971675"/>
              <a:gd name="connsiteX1025" fmla="*/ 892969 w 2019300"/>
              <a:gd name="connsiteY1025" fmla="*/ 1731169 h 1971675"/>
              <a:gd name="connsiteX1026" fmla="*/ 907256 w 2019300"/>
              <a:gd name="connsiteY1026" fmla="*/ 1738789 h 1971675"/>
              <a:gd name="connsiteX1027" fmla="*/ 902494 w 2019300"/>
              <a:gd name="connsiteY1027" fmla="*/ 1743551 h 1971675"/>
              <a:gd name="connsiteX1028" fmla="*/ 893921 w 2019300"/>
              <a:gd name="connsiteY1028" fmla="*/ 1742599 h 1971675"/>
              <a:gd name="connsiteX1029" fmla="*/ 907256 w 2019300"/>
              <a:gd name="connsiteY1029" fmla="*/ 1738789 h 1971675"/>
              <a:gd name="connsiteX1030" fmla="*/ 872966 w 2019300"/>
              <a:gd name="connsiteY1030" fmla="*/ 1725454 h 1971675"/>
              <a:gd name="connsiteX1031" fmla="*/ 872966 w 2019300"/>
              <a:gd name="connsiteY1031" fmla="*/ 1729264 h 1971675"/>
              <a:gd name="connsiteX1032" fmla="*/ 861536 w 2019300"/>
              <a:gd name="connsiteY1032" fmla="*/ 1728311 h 1971675"/>
              <a:gd name="connsiteX1033" fmla="*/ 872966 w 2019300"/>
              <a:gd name="connsiteY1033" fmla="*/ 1725454 h 1971675"/>
              <a:gd name="connsiteX1034" fmla="*/ 842486 w 2019300"/>
              <a:gd name="connsiteY1034" fmla="*/ 1788319 h 1971675"/>
              <a:gd name="connsiteX1035" fmla="*/ 864394 w 2019300"/>
              <a:gd name="connsiteY1035" fmla="*/ 1786414 h 1971675"/>
              <a:gd name="connsiteX1036" fmla="*/ 846296 w 2019300"/>
              <a:gd name="connsiteY1036" fmla="*/ 1792129 h 1971675"/>
              <a:gd name="connsiteX1037" fmla="*/ 842486 w 2019300"/>
              <a:gd name="connsiteY1037" fmla="*/ 1788319 h 1971675"/>
              <a:gd name="connsiteX1038" fmla="*/ 846296 w 2019300"/>
              <a:gd name="connsiteY1038" fmla="*/ 1730216 h 1971675"/>
              <a:gd name="connsiteX1039" fmla="*/ 848201 w 2019300"/>
              <a:gd name="connsiteY1039" fmla="*/ 1725454 h 1971675"/>
              <a:gd name="connsiteX1040" fmla="*/ 856774 w 2019300"/>
              <a:gd name="connsiteY1040" fmla="*/ 1729264 h 1971675"/>
              <a:gd name="connsiteX1041" fmla="*/ 846296 w 2019300"/>
              <a:gd name="connsiteY1041" fmla="*/ 1730216 h 1971675"/>
              <a:gd name="connsiteX1042" fmla="*/ 839629 w 2019300"/>
              <a:gd name="connsiteY1042" fmla="*/ 1833086 h 1971675"/>
              <a:gd name="connsiteX1043" fmla="*/ 837724 w 2019300"/>
              <a:gd name="connsiteY1043" fmla="*/ 1839754 h 1971675"/>
              <a:gd name="connsiteX1044" fmla="*/ 819626 w 2019300"/>
              <a:gd name="connsiteY1044" fmla="*/ 1838801 h 1971675"/>
              <a:gd name="connsiteX1045" fmla="*/ 839629 w 2019300"/>
              <a:gd name="connsiteY1045" fmla="*/ 1833086 h 1971675"/>
              <a:gd name="connsiteX1046" fmla="*/ 726281 w 2019300"/>
              <a:gd name="connsiteY1046" fmla="*/ 1965484 h 1971675"/>
              <a:gd name="connsiteX1047" fmla="*/ 701516 w 2019300"/>
              <a:gd name="connsiteY1047" fmla="*/ 1963579 h 1971675"/>
              <a:gd name="connsiteX1048" fmla="*/ 824389 w 2019300"/>
              <a:gd name="connsiteY1048" fmla="*/ 1959769 h 1971675"/>
              <a:gd name="connsiteX1049" fmla="*/ 822484 w 2019300"/>
              <a:gd name="connsiteY1049" fmla="*/ 1963579 h 1971675"/>
              <a:gd name="connsiteX1050" fmla="*/ 724376 w 2019300"/>
              <a:gd name="connsiteY1050" fmla="*/ 1962626 h 1971675"/>
              <a:gd name="connsiteX1051" fmla="*/ 726281 w 2019300"/>
              <a:gd name="connsiteY1051" fmla="*/ 1965484 h 1971675"/>
              <a:gd name="connsiteX1052" fmla="*/ 779621 w 2019300"/>
              <a:gd name="connsiteY1052" fmla="*/ 1762601 h 1971675"/>
              <a:gd name="connsiteX1053" fmla="*/ 797719 w 2019300"/>
              <a:gd name="connsiteY1053" fmla="*/ 1762601 h 1971675"/>
              <a:gd name="connsiteX1054" fmla="*/ 772954 w 2019300"/>
              <a:gd name="connsiteY1054" fmla="*/ 1761649 h 1971675"/>
              <a:gd name="connsiteX1055" fmla="*/ 771049 w 2019300"/>
              <a:gd name="connsiteY1055" fmla="*/ 1760696 h 1971675"/>
              <a:gd name="connsiteX1056" fmla="*/ 769144 w 2019300"/>
              <a:gd name="connsiteY1056" fmla="*/ 1759744 h 1971675"/>
              <a:gd name="connsiteX1057" fmla="*/ 807244 w 2019300"/>
              <a:gd name="connsiteY1057" fmla="*/ 1754029 h 1971675"/>
              <a:gd name="connsiteX1058" fmla="*/ 813911 w 2019300"/>
              <a:gd name="connsiteY1058" fmla="*/ 1758791 h 1971675"/>
              <a:gd name="connsiteX1059" fmla="*/ 805339 w 2019300"/>
              <a:gd name="connsiteY1059" fmla="*/ 1764506 h 1971675"/>
              <a:gd name="connsiteX1060" fmla="*/ 818674 w 2019300"/>
              <a:gd name="connsiteY1060" fmla="*/ 1763554 h 1971675"/>
              <a:gd name="connsiteX1061" fmla="*/ 779621 w 2019300"/>
              <a:gd name="connsiteY1061" fmla="*/ 1762601 h 1971675"/>
              <a:gd name="connsiteX1062" fmla="*/ 754856 w 2019300"/>
              <a:gd name="connsiteY1062" fmla="*/ 1757839 h 1971675"/>
              <a:gd name="connsiteX1063" fmla="*/ 756761 w 2019300"/>
              <a:gd name="connsiteY1063" fmla="*/ 1754029 h 1971675"/>
              <a:gd name="connsiteX1064" fmla="*/ 711994 w 2019300"/>
              <a:gd name="connsiteY1064" fmla="*/ 1754981 h 1971675"/>
              <a:gd name="connsiteX1065" fmla="*/ 720566 w 2019300"/>
              <a:gd name="connsiteY1065" fmla="*/ 1748314 h 1971675"/>
              <a:gd name="connsiteX1066" fmla="*/ 727234 w 2019300"/>
              <a:gd name="connsiteY1066" fmla="*/ 1753076 h 1971675"/>
              <a:gd name="connsiteX1067" fmla="*/ 765334 w 2019300"/>
              <a:gd name="connsiteY1067" fmla="*/ 1752124 h 1971675"/>
              <a:gd name="connsiteX1068" fmla="*/ 765334 w 2019300"/>
              <a:gd name="connsiteY1068" fmla="*/ 1757839 h 1971675"/>
              <a:gd name="connsiteX1069" fmla="*/ 754856 w 2019300"/>
              <a:gd name="connsiteY1069" fmla="*/ 1757839 h 1971675"/>
              <a:gd name="connsiteX1070" fmla="*/ 756761 w 2019300"/>
              <a:gd name="connsiteY1070" fmla="*/ 1826419 h 1971675"/>
              <a:gd name="connsiteX1071" fmla="*/ 750094 w 2019300"/>
              <a:gd name="connsiteY1071" fmla="*/ 1833086 h 1971675"/>
              <a:gd name="connsiteX1072" fmla="*/ 730091 w 2019300"/>
              <a:gd name="connsiteY1072" fmla="*/ 1827371 h 1971675"/>
              <a:gd name="connsiteX1073" fmla="*/ 756761 w 2019300"/>
              <a:gd name="connsiteY1073" fmla="*/ 1826419 h 1971675"/>
              <a:gd name="connsiteX1074" fmla="*/ 754856 w 2019300"/>
              <a:gd name="connsiteY1074" fmla="*/ 1765459 h 1971675"/>
              <a:gd name="connsiteX1075" fmla="*/ 748189 w 2019300"/>
              <a:gd name="connsiteY1075" fmla="*/ 1765459 h 1971675"/>
              <a:gd name="connsiteX1076" fmla="*/ 752951 w 2019300"/>
              <a:gd name="connsiteY1076" fmla="*/ 1759744 h 1971675"/>
              <a:gd name="connsiteX1077" fmla="*/ 754856 w 2019300"/>
              <a:gd name="connsiteY1077" fmla="*/ 1765459 h 1971675"/>
              <a:gd name="connsiteX1078" fmla="*/ 732949 w 2019300"/>
              <a:gd name="connsiteY1078" fmla="*/ 1746409 h 1971675"/>
              <a:gd name="connsiteX1079" fmla="*/ 744379 w 2019300"/>
              <a:gd name="connsiteY1079" fmla="*/ 1740694 h 1971675"/>
              <a:gd name="connsiteX1080" fmla="*/ 732949 w 2019300"/>
              <a:gd name="connsiteY1080" fmla="*/ 1746409 h 1971675"/>
              <a:gd name="connsiteX1081" fmla="*/ 728186 w 2019300"/>
              <a:gd name="connsiteY1081" fmla="*/ 1735931 h 1971675"/>
              <a:gd name="connsiteX1082" fmla="*/ 741521 w 2019300"/>
              <a:gd name="connsiteY1082" fmla="*/ 1736884 h 1971675"/>
              <a:gd name="connsiteX1083" fmla="*/ 728186 w 2019300"/>
              <a:gd name="connsiteY1083" fmla="*/ 1735931 h 1971675"/>
              <a:gd name="connsiteX1084" fmla="*/ 701516 w 2019300"/>
              <a:gd name="connsiteY1084" fmla="*/ 1819751 h 1971675"/>
              <a:gd name="connsiteX1085" fmla="*/ 692944 w 2019300"/>
              <a:gd name="connsiteY1085" fmla="*/ 1820704 h 1971675"/>
              <a:gd name="connsiteX1086" fmla="*/ 706279 w 2019300"/>
              <a:gd name="connsiteY1086" fmla="*/ 1821656 h 1971675"/>
              <a:gd name="connsiteX1087" fmla="*/ 701516 w 2019300"/>
              <a:gd name="connsiteY1087" fmla="*/ 1819751 h 1971675"/>
              <a:gd name="connsiteX1088" fmla="*/ 683419 w 2019300"/>
              <a:gd name="connsiteY1088" fmla="*/ 1728311 h 1971675"/>
              <a:gd name="connsiteX1089" fmla="*/ 701516 w 2019300"/>
              <a:gd name="connsiteY1089" fmla="*/ 1729264 h 1971675"/>
              <a:gd name="connsiteX1090" fmla="*/ 683419 w 2019300"/>
              <a:gd name="connsiteY1090" fmla="*/ 1728311 h 1971675"/>
              <a:gd name="connsiteX1091" fmla="*/ 690086 w 2019300"/>
              <a:gd name="connsiteY1091" fmla="*/ 1770221 h 1971675"/>
              <a:gd name="connsiteX1092" fmla="*/ 690086 w 2019300"/>
              <a:gd name="connsiteY1092" fmla="*/ 1766411 h 1971675"/>
              <a:gd name="connsiteX1093" fmla="*/ 698659 w 2019300"/>
              <a:gd name="connsiteY1093" fmla="*/ 1767364 h 1971675"/>
              <a:gd name="connsiteX1094" fmla="*/ 690086 w 2019300"/>
              <a:gd name="connsiteY1094" fmla="*/ 1770221 h 1971675"/>
              <a:gd name="connsiteX1095" fmla="*/ 681514 w 2019300"/>
              <a:gd name="connsiteY1095" fmla="*/ 1730216 h 1971675"/>
              <a:gd name="connsiteX1096" fmla="*/ 645319 w 2019300"/>
              <a:gd name="connsiteY1096" fmla="*/ 1729264 h 1971675"/>
              <a:gd name="connsiteX1097" fmla="*/ 676751 w 2019300"/>
              <a:gd name="connsiteY1097" fmla="*/ 1723549 h 1971675"/>
              <a:gd name="connsiteX1098" fmla="*/ 691991 w 2019300"/>
              <a:gd name="connsiteY1098" fmla="*/ 1723549 h 1971675"/>
              <a:gd name="connsiteX1099" fmla="*/ 676751 w 2019300"/>
              <a:gd name="connsiteY1099" fmla="*/ 1727359 h 1971675"/>
              <a:gd name="connsiteX1100" fmla="*/ 681514 w 2019300"/>
              <a:gd name="connsiteY1100" fmla="*/ 1730216 h 1971675"/>
              <a:gd name="connsiteX1101" fmla="*/ 670084 w 2019300"/>
              <a:gd name="connsiteY1101" fmla="*/ 1740694 h 1971675"/>
              <a:gd name="connsiteX1102" fmla="*/ 690086 w 2019300"/>
              <a:gd name="connsiteY1102" fmla="*/ 1739741 h 1971675"/>
              <a:gd name="connsiteX1103" fmla="*/ 670084 w 2019300"/>
              <a:gd name="connsiteY1103" fmla="*/ 1740694 h 1971675"/>
              <a:gd name="connsiteX1104" fmla="*/ 668179 w 2019300"/>
              <a:gd name="connsiteY1104" fmla="*/ 1834039 h 1971675"/>
              <a:gd name="connsiteX1105" fmla="*/ 618649 w 2019300"/>
              <a:gd name="connsiteY1105" fmla="*/ 1832134 h 1971675"/>
              <a:gd name="connsiteX1106" fmla="*/ 670084 w 2019300"/>
              <a:gd name="connsiteY1106" fmla="*/ 1832134 h 1971675"/>
              <a:gd name="connsiteX1107" fmla="*/ 668179 w 2019300"/>
              <a:gd name="connsiteY1107" fmla="*/ 1834039 h 1971675"/>
              <a:gd name="connsiteX1108" fmla="*/ 645319 w 2019300"/>
              <a:gd name="connsiteY1108" fmla="*/ 1801654 h 1971675"/>
              <a:gd name="connsiteX1109" fmla="*/ 650081 w 2019300"/>
              <a:gd name="connsiteY1109" fmla="*/ 1794986 h 1971675"/>
              <a:gd name="connsiteX1110" fmla="*/ 661511 w 2019300"/>
              <a:gd name="connsiteY1110" fmla="*/ 1799749 h 1971675"/>
              <a:gd name="connsiteX1111" fmla="*/ 646271 w 2019300"/>
              <a:gd name="connsiteY1111" fmla="*/ 1804511 h 1971675"/>
              <a:gd name="connsiteX1112" fmla="*/ 645319 w 2019300"/>
              <a:gd name="connsiteY1112" fmla="*/ 1801654 h 1971675"/>
              <a:gd name="connsiteX1113" fmla="*/ 631984 w 2019300"/>
              <a:gd name="connsiteY1113" fmla="*/ 1787366 h 1971675"/>
              <a:gd name="connsiteX1114" fmla="*/ 658654 w 2019300"/>
              <a:gd name="connsiteY1114" fmla="*/ 1783556 h 1971675"/>
              <a:gd name="connsiteX1115" fmla="*/ 658654 w 2019300"/>
              <a:gd name="connsiteY1115" fmla="*/ 1787366 h 1971675"/>
              <a:gd name="connsiteX1116" fmla="*/ 631984 w 2019300"/>
              <a:gd name="connsiteY1116" fmla="*/ 1787366 h 1971675"/>
              <a:gd name="connsiteX1117" fmla="*/ 647224 w 2019300"/>
              <a:gd name="connsiteY1117" fmla="*/ 1776889 h 1971675"/>
              <a:gd name="connsiteX1118" fmla="*/ 622459 w 2019300"/>
              <a:gd name="connsiteY1118" fmla="*/ 1777841 h 1971675"/>
              <a:gd name="connsiteX1119" fmla="*/ 647224 w 2019300"/>
              <a:gd name="connsiteY1119" fmla="*/ 1776889 h 1971675"/>
              <a:gd name="connsiteX1120" fmla="*/ 605314 w 2019300"/>
              <a:gd name="connsiteY1120" fmla="*/ 1782604 h 1971675"/>
              <a:gd name="connsiteX1121" fmla="*/ 603409 w 2019300"/>
              <a:gd name="connsiteY1121" fmla="*/ 1777841 h 1971675"/>
              <a:gd name="connsiteX1122" fmla="*/ 618649 w 2019300"/>
              <a:gd name="connsiteY1122" fmla="*/ 1777841 h 1971675"/>
              <a:gd name="connsiteX1123" fmla="*/ 605314 w 2019300"/>
              <a:gd name="connsiteY1123" fmla="*/ 1782604 h 1971675"/>
              <a:gd name="connsiteX1124" fmla="*/ 605314 w 2019300"/>
              <a:gd name="connsiteY1124" fmla="*/ 1807369 h 1971675"/>
              <a:gd name="connsiteX1125" fmla="*/ 605314 w 2019300"/>
              <a:gd name="connsiteY1125" fmla="*/ 1812131 h 1971675"/>
              <a:gd name="connsiteX1126" fmla="*/ 598646 w 2019300"/>
              <a:gd name="connsiteY1126" fmla="*/ 1813084 h 1971675"/>
              <a:gd name="connsiteX1127" fmla="*/ 600551 w 2019300"/>
              <a:gd name="connsiteY1127" fmla="*/ 1808321 h 1971675"/>
              <a:gd name="connsiteX1128" fmla="*/ 541496 w 2019300"/>
              <a:gd name="connsiteY1128" fmla="*/ 1813084 h 1971675"/>
              <a:gd name="connsiteX1129" fmla="*/ 503396 w 2019300"/>
              <a:gd name="connsiteY1129" fmla="*/ 1810226 h 1971675"/>
              <a:gd name="connsiteX1130" fmla="*/ 560546 w 2019300"/>
              <a:gd name="connsiteY1130" fmla="*/ 1804511 h 1971675"/>
              <a:gd name="connsiteX1131" fmla="*/ 617696 w 2019300"/>
              <a:gd name="connsiteY1131" fmla="*/ 1805464 h 1971675"/>
              <a:gd name="connsiteX1132" fmla="*/ 605314 w 2019300"/>
              <a:gd name="connsiteY1132" fmla="*/ 1807369 h 1971675"/>
              <a:gd name="connsiteX1133" fmla="*/ 616744 w 2019300"/>
              <a:gd name="connsiteY1133" fmla="*/ 1728311 h 1971675"/>
              <a:gd name="connsiteX1134" fmla="*/ 598646 w 2019300"/>
              <a:gd name="connsiteY1134" fmla="*/ 1730216 h 1971675"/>
              <a:gd name="connsiteX1135" fmla="*/ 591979 w 2019300"/>
              <a:gd name="connsiteY1135" fmla="*/ 1722596 h 1971675"/>
              <a:gd name="connsiteX1136" fmla="*/ 616744 w 2019300"/>
              <a:gd name="connsiteY1136" fmla="*/ 1720691 h 1971675"/>
              <a:gd name="connsiteX1137" fmla="*/ 616744 w 2019300"/>
              <a:gd name="connsiteY1137" fmla="*/ 1728311 h 1971675"/>
              <a:gd name="connsiteX1138" fmla="*/ 591979 w 2019300"/>
              <a:gd name="connsiteY1138" fmla="*/ 1791176 h 1971675"/>
              <a:gd name="connsiteX1139" fmla="*/ 613886 w 2019300"/>
              <a:gd name="connsiteY1139" fmla="*/ 1790224 h 1971675"/>
              <a:gd name="connsiteX1140" fmla="*/ 591979 w 2019300"/>
              <a:gd name="connsiteY1140" fmla="*/ 1791176 h 1971675"/>
              <a:gd name="connsiteX1141" fmla="*/ 605314 w 2019300"/>
              <a:gd name="connsiteY1141" fmla="*/ 1744504 h 1971675"/>
              <a:gd name="connsiteX1142" fmla="*/ 603409 w 2019300"/>
              <a:gd name="connsiteY1142" fmla="*/ 1746409 h 1971675"/>
              <a:gd name="connsiteX1143" fmla="*/ 598646 w 2019300"/>
              <a:gd name="connsiteY1143" fmla="*/ 1746409 h 1971675"/>
              <a:gd name="connsiteX1144" fmla="*/ 596741 w 2019300"/>
              <a:gd name="connsiteY1144" fmla="*/ 1742599 h 1971675"/>
              <a:gd name="connsiteX1145" fmla="*/ 605314 w 2019300"/>
              <a:gd name="connsiteY1145" fmla="*/ 1744504 h 1971675"/>
              <a:gd name="connsiteX1146" fmla="*/ 589121 w 2019300"/>
              <a:gd name="connsiteY1146" fmla="*/ 1731169 h 1971675"/>
              <a:gd name="connsiteX1147" fmla="*/ 602456 w 2019300"/>
              <a:gd name="connsiteY1147" fmla="*/ 1731169 h 1971675"/>
              <a:gd name="connsiteX1148" fmla="*/ 589121 w 2019300"/>
              <a:gd name="connsiteY1148" fmla="*/ 1731169 h 1971675"/>
              <a:gd name="connsiteX1149" fmla="*/ 603409 w 2019300"/>
              <a:gd name="connsiteY1149" fmla="*/ 1873091 h 1971675"/>
              <a:gd name="connsiteX1150" fmla="*/ 590074 w 2019300"/>
              <a:gd name="connsiteY1150" fmla="*/ 1874996 h 1971675"/>
              <a:gd name="connsiteX1151" fmla="*/ 580549 w 2019300"/>
              <a:gd name="connsiteY1151" fmla="*/ 1874996 h 1971675"/>
              <a:gd name="connsiteX1152" fmla="*/ 568166 w 2019300"/>
              <a:gd name="connsiteY1152" fmla="*/ 1874044 h 1971675"/>
              <a:gd name="connsiteX1153" fmla="*/ 580549 w 2019300"/>
              <a:gd name="connsiteY1153" fmla="*/ 1872139 h 1971675"/>
              <a:gd name="connsiteX1154" fmla="*/ 589121 w 2019300"/>
              <a:gd name="connsiteY1154" fmla="*/ 1870234 h 1971675"/>
              <a:gd name="connsiteX1155" fmla="*/ 603409 w 2019300"/>
              <a:gd name="connsiteY1155" fmla="*/ 1873091 h 1971675"/>
              <a:gd name="connsiteX1156" fmla="*/ 595789 w 2019300"/>
              <a:gd name="connsiteY1156" fmla="*/ 1835944 h 1971675"/>
              <a:gd name="connsiteX1157" fmla="*/ 587216 w 2019300"/>
              <a:gd name="connsiteY1157" fmla="*/ 1832134 h 1971675"/>
              <a:gd name="connsiteX1158" fmla="*/ 598646 w 2019300"/>
              <a:gd name="connsiteY1158" fmla="*/ 1831181 h 1971675"/>
              <a:gd name="connsiteX1159" fmla="*/ 595789 w 2019300"/>
              <a:gd name="connsiteY1159" fmla="*/ 1835944 h 1971675"/>
              <a:gd name="connsiteX1160" fmla="*/ 577691 w 2019300"/>
              <a:gd name="connsiteY1160" fmla="*/ 1724501 h 1971675"/>
              <a:gd name="connsiteX1161" fmla="*/ 590074 w 2019300"/>
              <a:gd name="connsiteY1161" fmla="*/ 1724501 h 1971675"/>
              <a:gd name="connsiteX1162" fmla="*/ 582454 w 2019300"/>
              <a:gd name="connsiteY1162" fmla="*/ 1727359 h 1971675"/>
              <a:gd name="connsiteX1163" fmla="*/ 577691 w 2019300"/>
              <a:gd name="connsiteY1163" fmla="*/ 1724501 h 1971675"/>
              <a:gd name="connsiteX1164" fmla="*/ 585311 w 2019300"/>
              <a:gd name="connsiteY1164" fmla="*/ 1782604 h 1971675"/>
              <a:gd name="connsiteX1165" fmla="*/ 569119 w 2019300"/>
              <a:gd name="connsiteY1165" fmla="*/ 1786414 h 1971675"/>
              <a:gd name="connsiteX1166" fmla="*/ 567214 w 2019300"/>
              <a:gd name="connsiteY1166" fmla="*/ 1782604 h 1971675"/>
              <a:gd name="connsiteX1167" fmla="*/ 585311 w 2019300"/>
              <a:gd name="connsiteY1167" fmla="*/ 1782604 h 1971675"/>
              <a:gd name="connsiteX1168" fmla="*/ 553879 w 2019300"/>
              <a:gd name="connsiteY1168" fmla="*/ 1753076 h 1971675"/>
              <a:gd name="connsiteX1169" fmla="*/ 570071 w 2019300"/>
              <a:gd name="connsiteY1169" fmla="*/ 1753076 h 1971675"/>
              <a:gd name="connsiteX1170" fmla="*/ 553879 w 2019300"/>
              <a:gd name="connsiteY1170" fmla="*/ 1753076 h 1971675"/>
              <a:gd name="connsiteX1171" fmla="*/ 560546 w 2019300"/>
              <a:gd name="connsiteY1171" fmla="*/ 1832134 h 1971675"/>
              <a:gd name="connsiteX1172" fmla="*/ 560546 w 2019300"/>
              <a:gd name="connsiteY1172" fmla="*/ 1836896 h 1971675"/>
              <a:gd name="connsiteX1173" fmla="*/ 543401 w 2019300"/>
              <a:gd name="connsiteY1173" fmla="*/ 1833086 h 1971675"/>
              <a:gd name="connsiteX1174" fmla="*/ 560546 w 2019300"/>
              <a:gd name="connsiteY1174" fmla="*/ 1832134 h 1971675"/>
              <a:gd name="connsiteX1175" fmla="*/ 547211 w 2019300"/>
              <a:gd name="connsiteY1175" fmla="*/ 1872139 h 1971675"/>
              <a:gd name="connsiteX1176" fmla="*/ 537686 w 2019300"/>
              <a:gd name="connsiteY1176" fmla="*/ 1876901 h 1971675"/>
              <a:gd name="connsiteX1177" fmla="*/ 547211 w 2019300"/>
              <a:gd name="connsiteY1177" fmla="*/ 1872139 h 1971675"/>
              <a:gd name="connsiteX1178" fmla="*/ 505301 w 2019300"/>
              <a:gd name="connsiteY1178" fmla="*/ 1772126 h 1971675"/>
              <a:gd name="connsiteX1179" fmla="*/ 514826 w 2019300"/>
              <a:gd name="connsiteY1179" fmla="*/ 1767364 h 1971675"/>
              <a:gd name="connsiteX1180" fmla="*/ 505301 w 2019300"/>
              <a:gd name="connsiteY1180" fmla="*/ 1772126 h 1971675"/>
              <a:gd name="connsiteX1181" fmla="*/ 449104 w 2019300"/>
              <a:gd name="connsiteY1181" fmla="*/ 1871186 h 1971675"/>
              <a:gd name="connsiteX1182" fmla="*/ 465296 w 2019300"/>
              <a:gd name="connsiteY1182" fmla="*/ 1878806 h 1971675"/>
              <a:gd name="connsiteX1183" fmla="*/ 449104 w 2019300"/>
              <a:gd name="connsiteY1183" fmla="*/ 1871186 h 1971675"/>
              <a:gd name="connsiteX1184" fmla="*/ 442436 w 2019300"/>
              <a:gd name="connsiteY1184" fmla="*/ 1857851 h 1971675"/>
              <a:gd name="connsiteX1185" fmla="*/ 440531 w 2019300"/>
              <a:gd name="connsiteY1185" fmla="*/ 1860709 h 1971675"/>
              <a:gd name="connsiteX1186" fmla="*/ 442436 w 2019300"/>
              <a:gd name="connsiteY1186" fmla="*/ 1857851 h 1971675"/>
              <a:gd name="connsiteX1187" fmla="*/ 407194 w 2019300"/>
              <a:gd name="connsiteY1187" fmla="*/ 1812131 h 1971675"/>
              <a:gd name="connsiteX1188" fmla="*/ 418624 w 2019300"/>
              <a:gd name="connsiteY1188" fmla="*/ 1824514 h 1971675"/>
              <a:gd name="connsiteX1189" fmla="*/ 407194 w 2019300"/>
              <a:gd name="connsiteY1189" fmla="*/ 1812131 h 1971675"/>
              <a:gd name="connsiteX1190" fmla="*/ 458629 w 2019300"/>
              <a:gd name="connsiteY1190" fmla="*/ 1758791 h 1971675"/>
              <a:gd name="connsiteX1191" fmla="*/ 450056 w 2019300"/>
              <a:gd name="connsiteY1191" fmla="*/ 1751171 h 1971675"/>
              <a:gd name="connsiteX1192" fmla="*/ 458629 w 2019300"/>
              <a:gd name="connsiteY1192" fmla="*/ 1758791 h 1971675"/>
              <a:gd name="connsiteX1193" fmla="*/ 330041 w 2019300"/>
              <a:gd name="connsiteY1193" fmla="*/ 1772126 h 1971675"/>
              <a:gd name="connsiteX1194" fmla="*/ 353854 w 2019300"/>
              <a:gd name="connsiteY1194" fmla="*/ 1819751 h 1971675"/>
              <a:gd name="connsiteX1195" fmla="*/ 349091 w 2019300"/>
              <a:gd name="connsiteY1195" fmla="*/ 1816894 h 1971675"/>
              <a:gd name="connsiteX1196" fmla="*/ 339566 w 2019300"/>
              <a:gd name="connsiteY1196" fmla="*/ 1799749 h 1971675"/>
              <a:gd name="connsiteX1197" fmla="*/ 346234 w 2019300"/>
              <a:gd name="connsiteY1197" fmla="*/ 1817846 h 1971675"/>
              <a:gd name="connsiteX1198" fmla="*/ 357664 w 2019300"/>
              <a:gd name="connsiteY1198" fmla="*/ 1828324 h 1971675"/>
              <a:gd name="connsiteX1199" fmla="*/ 374809 w 2019300"/>
              <a:gd name="connsiteY1199" fmla="*/ 1855946 h 1971675"/>
              <a:gd name="connsiteX1200" fmla="*/ 349091 w 2019300"/>
              <a:gd name="connsiteY1200" fmla="*/ 1827371 h 1971675"/>
              <a:gd name="connsiteX1201" fmla="*/ 346234 w 2019300"/>
              <a:gd name="connsiteY1201" fmla="*/ 1829276 h 1971675"/>
              <a:gd name="connsiteX1202" fmla="*/ 336709 w 2019300"/>
              <a:gd name="connsiteY1202" fmla="*/ 1815941 h 1971675"/>
              <a:gd name="connsiteX1203" fmla="*/ 336709 w 2019300"/>
              <a:gd name="connsiteY1203" fmla="*/ 1806416 h 1971675"/>
              <a:gd name="connsiteX1204" fmla="*/ 326231 w 2019300"/>
              <a:gd name="connsiteY1204" fmla="*/ 1787366 h 1971675"/>
              <a:gd name="connsiteX1205" fmla="*/ 323374 w 2019300"/>
              <a:gd name="connsiteY1205" fmla="*/ 1772126 h 1971675"/>
              <a:gd name="connsiteX1206" fmla="*/ 319564 w 2019300"/>
              <a:gd name="connsiteY1206" fmla="*/ 1756886 h 1971675"/>
              <a:gd name="connsiteX1207" fmla="*/ 316706 w 2019300"/>
              <a:gd name="connsiteY1207" fmla="*/ 1754029 h 1971675"/>
              <a:gd name="connsiteX1208" fmla="*/ 308134 w 2019300"/>
              <a:gd name="connsiteY1208" fmla="*/ 1733074 h 1971675"/>
              <a:gd name="connsiteX1209" fmla="*/ 318611 w 2019300"/>
              <a:gd name="connsiteY1209" fmla="*/ 1746409 h 1971675"/>
              <a:gd name="connsiteX1210" fmla="*/ 319564 w 2019300"/>
              <a:gd name="connsiteY1210" fmla="*/ 1753076 h 1971675"/>
              <a:gd name="connsiteX1211" fmla="*/ 322421 w 2019300"/>
              <a:gd name="connsiteY1211" fmla="*/ 1762601 h 1971675"/>
              <a:gd name="connsiteX1212" fmla="*/ 332899 w 2019300"/>
              <a:gd name="connsiteY1212" fmla="*/ 1774984 h 1971675"/>
              <a:gd name="connsiteX1213" fmla="*/ 330041 w 2019300"/>
              <a:gd name="connsiteY1213" fmla="*/ 1772126 h 1971675"/>
              <a:gd name="connsiteX1214" fmla="*/ 404336 w 2019300"/>
              <a:gd name="connsiteY1214" fmla="*/ 1806416 h 1971675"/>
              <a:gd name="connsiteX1215" fmla="*/ 392906 w 2019300"/>
              <a:gd name="connsiteY1215" fmla="*/ 1791176 h 1971675"/>
              <a:gd name="connsiteX1216" fmla="*/ 404336 w 2019300"/>
              <a:gd name="connsiteY1216" fmla="*/ 1806416 h 1971675"/>
              <a:gd name="connsiteX1217" fmla="*/ 363379 w 2019300"/>
              <a:gd name="connsiteY1217" fmla="*/ 1781651 h 1971675"/>
              <a:gd name="connsiteX1218" fmla="*/ 372904 w 2019300"/>
              <a:gd name="connsiteY1218" fmla="*/ 1791176 h 1971675"/>
              <a:gd name="connsiteX1219" fmla="*/ 376714 w 2019300"/>
              <a:gd name="connsiteY1219" fmla="*/ 1802606 h 1971675"/>
              <a:gd name="connsiteX1220" fmla="*/ 384334 w 2019300"/>
              <a:gd name="connsiteY1220" fmla="*/ 1814989 h 1971675"/>
              <a:gd name="connsiteX1221" fmla="*/ 378619 w 2019300"/>
              <a:gd name="connsiteY1221" fmla="*/ 1810226 h 1971675"/>
              <a:gd name="connsiteX1222" fmla="*/ 376714 w 2019300"/>
              <a:gd name="connsiteY1222" fmla="*/ 1810226 h 1971675"/>
              <a:gd name="connsiteX1223" fmla="*/ 363379 w 2019300"/>
              <a:gd name="connsiteY1223" fmla="*/ 1781651 h 1971675"/>
              <a:gd name="connsiteX1224" fmla="*/ 369094 w 2019300"/>
              <a:gd name="connsiteY1224" fmla="*/ 1827371 h 1971675"/>
              <a:gd name="connsiteX1225" fmla="*/ 351949 w 2019300"/>
              <a:gd name="connsiteY1225" fmla="*/ 1802606 h 1971675"/>
              <a:gd name="connsiteX1226" fmla="*/ 369094 w 2019300"/>
              <a:gd name="connsiteY1226" fmla="*/ 1827371 h 1971675"/>
              <a:gd name="connsiteX1227" fmla="*/ 367189 w 2019300"/>
              <a:gd name="connsiteY1227" fmla="*/ 1829276 h 1971675"/>
              <a:gd name="connsiteX1228" fmla="*/ 350996 w 2019300"/>
              <a:gd name="connsiteY1228" fmla="*/ 1810226 h 1971675"/>
              <a:gd name="connsiteX1229" fmla="*/ 357664 w 2019300"/>
              <a:gd name="connsiteY1229" fmla="*/ 1815941 h 1971675"/>
              <a:gd name="connsiteX1230" fmla="*/ 367189 w 2019300"/>
              <a:gd name="connsiteY1230" fmla="*/ 1829276 h 1971675"/>
              <a:gd name="connsiteX1231" fmla="*/ 324326 w 2019300"/>
              <a:gd name="connsiteY1231" fmla="*/ 1838801 h 1971675"/>
              <a:gd name="connsiteX1232" fmla="*/ 339566 w 2019300"/>
              <a:gd name="connsiteY1232" fmla="*/ 1857851 h 1971675"/>
              <a:gd name="connsiteX1233" fmla="*/ 330994 w 2019300"/>
              <a:gd name="connsiteY1233" fmla="*/ 1852136 h 1971675"/>
              <a:gd name="connsiteX1234" fmla="*/ 324326 w 2019300"/>
              <a:gd name="connsiteY1234" fmla="*/ 1838801 h 1971675"/>
              <a:gd name="connsiteX1235" fmla="*/ 320516 w 2019300"/>
              <a:gd name="connsiteY1235" fmla="*/ 1851184 h 1971675"/>
              <a:gd name="connsiteX1236" fmla="*/ 316706 w 2019300"/>
              <a:gd name="connsiteY1236" fmla="*/ 1850231 h 1971675"/>
              <a:gd name="connsiteX1237" fmla="*/ 311944 w 2019300"/>
              <a:gd name="connsiteY1237" fmla="*/ 1840706 h 1971675"/>
              <a:gd name="connsiteX1238" fmla="*/ 327184 w 2019300"/>
              <a:gd name="connsiteY1238" fmla="*/ 1860709 h 1971675"/>
              <a:gd name="connsiteX1239" fmla="*/ 320516 w 2019300"/>
              <a:gd name="connsiteY1239" fmla="*/ 1851184 h 1971675"/>
              <a:gd name="connsiteX1240" fmla="*/ 422434 w 2019300"/>
              <a:gd name="connsiteY1240" fmla="*/ 1720691 h 1971675"/>
              <a:gd name="connsiteX1241" fmla="*/ 429101 w 2019300"/>
              <a:gd name="connsiteY1241" fmla="*/ 1734026 h 1971675"/>
              <a:gd name="connsiteX1242" fmla="*/ 431959 w 2019300"/>
              <a:gd name="connsiteY1242" fmla="*/ 1750219 h 1971675"/>
              <a:gd name="connsiteX1243" fmla="*/ 427196 w 2019300"/>
              <a:gd name="connsiteY1243" fmla="*/ 1739741 h 1971675"/>
              <a:gd name="connsiteX1244" fmla="*/ 422434 w 2019300"/>
              <a:gd name="connsiteY1244" fmla="*/ 1720691 h 1971675"/>
              <a:gd name="connsiteX1245" fmla="*/ 349091 w 2019300"/>
              <a:gd name="connsiteY1245" fmla="*/ 1808321 h 1971675"/>
              <a:gd name="connsiteX1246" fmla="*/ 343376 w 2019300"/>
              <a:gd name="connsiteY1246" fmla="*/ 1794034 h 1971675"/>
              <a:gd name="connsiteX1247" fmla="*/ 351949 w 2019300"/>
              <a:gd name="connsiteY1247" fmla="*/ 1806416 h 1971675"/>
              <a:gd name="connsiteX1248" fmla="*/ 349091 w 2019300"/>
              <a:gd name="connsiteY1248" fmla="*/ 1808321 h 1971675"/>
              <a:gd name="connsiteX1249" fmla="*/ 369094 w 2019300"/>
              <a:gd name="connsiteY1249" fmla="*/ 1784509 h 1971675"/>
              <a:gd name="connsiteX1250" fmla="*/ 359569 w 2019300"/>
              <a:gd name="connsiteY1250" fmla="*/ 1764506 h 1971675"/>
              <a:gd name="connsiteX1251" fmla="*/ 369094 w 2019300"/>
              <a:gd name="connsiteY1251" fmla="*/ 1784509 h 1971675"/>
              <a:gd name="connsiteX1252" fmla="*/ 488156 w 2019300"/>
              <a:gd name="connsiteY1252" fmla="*/ 1671161 h 1971675"/>
              <a:gd name="connsiteX1253" fmla="*/ 493871 w 2019300"/>
              <a:gd name="connsiteY1253" fmla="*/ 1671161 h 1971675"/>
              <a:gd name="connsiteX1254" fmla="*/ 488156 w 2019300"/>
              <a:gd name="connsiteY1254" fmla="*/ 1671161 h 1971675"/>
              <a:gd name="connsiteX1255" fmla="*/ 412909 w 2019300"/>
              <a:gd name="connsiteY1255" fmla="*/ 1714976 h 1971675"/>
              <a:gd name="connsiteX1256" fmla="*/ 408146 w 2019300"/>
              <a:gd name="connsiteY1256" fmla="*/ 1725454 h 1971675"/>
              <a:gd name="connsiteX1257" fmla="*/ 405289 w 2019300"/>
              <a:gd name="connsiteY1257" fmla="*/ 1716881 h 1971675"/>
              <a:gd name="connsiteX1258" fmla="*/ 412909 w 2019300"/>
              <a:gd name="connsiteY1258" fmla="*/ 1714976 h 1971675"/>
              <a:gd name="connsiteX1259" fmla="*/ 484346 w 2019300"/>
              <a:gd name="connsiteY1259" fmla="*/ 1656874 h 1971675"/>
              <a:gd name="connsiteX1260" fmla="*/ 489109 w 2019300"/>
              <a:gd name="connsiteY1260" fmla="*/ 1663541 h 1971675"/>
              <a:gd name="connsiteX1261" fmla="*/ 489109 w 2019300"/>
              <a:gd name="connsiteY1261" fmla="*/ 1666399 h 1971675"/>
              <a:gd name="connsiteX1262" fmla="*/ 486251 w 2019300"/>
              <a:gd name="connsiteY1262" fmla="*/ 1665446 h 1971675"/>
              <a:gd name="connsiteX1263" fmla="*/ 484346 w 2019300"/>
              <a:gd name="connsiteY1263" fmla="*/ 1656874 h 1971675"/>
              <a:gd name="connsiteX1264" fmla="*/ 355759 w 2019300"/>
              <a:gd name="connsiteY1264" fmla="*/ 1699736 h 1971675"/>
              <a:gd name="connsiteX1265" fmla="*/ 366236 w 2019300"/>
              <a:gd name="connsiteY1265" fmla="*/ 1715929 h 1971675"/>
              <a:gd name="connsiteX1266" fmla="*/ 362426 w 2019300"/>
              <a:gd name="connsiteY1266" fmla="*/ 1726406 h 1971675"/>
              <a:gd name="connsiteX1267" fmla="*/ 358616 w 2019300"/>
              <a:gd name="connsiteY1267" fmla="*/ 1725454 h 1971675"/>
              <a:gd name="connsiteX1268" fmla="*/ 350044 w 2019300"/>
              <a:gd name="connsiteY1268" fmla="*/ 1695926 h 1971675"/>
              <a:gd name="connsiteX1269" fmla="*/ 355759 w 2019300"/>
              <a:gd name="connsiteY1269" fmla="*/ 1699736 h 1971675"/>
              <a:gd name="connsiteX1270" fmla="*/ 285274 w 2019300"/>
              <a:gd name="connsiteY1270" fmla="*/ 1741646 h 1971675"/>
              <a:gd name="connsiteX1271" fmla="*/ 279559 w 2019300"/>
              <a:gd name="connsiteY1271" fmla="*/ 1732121 h 1971675"/>
              <a:gd name="connsiteX1272" fmla="*/ 279559 w 2019300"/>
              <a:gd name="connsiteY1272" fmla="*/ 1716881 h 1971675"/>
              <a:gd name="connsiteX1273" fmla="*/ 288131 w 2019300"/>
              <a:gd name="connsiteY1273" fmla="*/ 1733074 h 1971675"/>
              <a:gd name="connsiteX1274" fmla="*/ 285274 w 2019300"/>
              <a:gd name="connsiteY1274" fmla="*/ 1741646 h 1971675"/>
              <a:gd name="connsiteX1275" fmla="*/ 364331 w 2019300"/>
              <a:gd name="connsiteY1275" fmla="*/ 1687354 h 1971675"/>
              <a:gd name="connsiteX1276" fmla="*/ 361474 w 2019300"/>
              <a:gd name="connsiteY1276" fmla="*/ 1691164 h 1971675"/>
              <a:gd name="connsiteX1277" fmla="*/ 365284 w 2019300"/>
              <a:gd name="connsiteY1277" fmla="*/ 1684496 h 1971675"/>
              <a:gd name="connsiteX1278" fmla="*/ 370999 w 2019300"/>
              <a:gd name="connsiteY1278" fmla="*/ 1698784 h 1971675"/>
              <a:gd name="connsiteX1279" fmla="*/ 364331 w 2019300"/>
              <a:gd name="connsiteY1279" fmla="*/ 1687354 h 1971675"/>
              <a:gd name="connsiteX1280" fmla="*/ 282416 w 2019300"/>
              <a:gd name="connsiteY1280" fmla="*/ 1701641 h 1971675"/>
              <a:gd name="connsiteX1281" fmla="*/ 278606 w 2019300"/>
              <a:gd name="connsiteY1281" fmla="*/ 1700689 h 1971675"/>
              <a:gd name="connsiteX1282" fmla="*/ 276701 w 2019300"/>
              <a:gd name="connsiteY1282" fmla="*/ 1687354 h 1971675"/>
              <a:gd name="connsiteX1283" fmla="*/ 278606 w 2019300"/>
              <a:gd name="connsiteY1283" fmla="*/ 1684496 h 1971675"/>
              <a:gd name="connsiteX1284" fmla="*/ 285274 w 2019300"/>
              <a:gd name="connsiteY1284" fmla="*/ 1708309 h 1971675"/>
              <a:gd name="connsiteX1285" fmla="*/ 288131 w 2019300"/>
              <a:gd name="connsiteY1285" fmla="*/ 1711166 h 1971675"/>
              <a:gd name="connsiteX1286" fmla="*/ 290036 w 2019300"/>
              <a:gd name="connsiteY1286" fmla="*/ 1714976 h 1971675"/>
              <a:gd name="connsiteX1287" fmla="*/ 293846 w 2019300"/>
              <a:gd name="connsiteY1287" fmla="*/ 1726406 h 1971675"/>
              <a:gd name="connsiteX1288" fmla="*/ 287179 w 2019300"/>
              <a:gd name="connsiteY1288" fmla="*/ 1716881 h 1971675"/>
              <a:gd name="connsiteX1289" fmla="*/ 281464 w 2019300"/>
              <a:gd name="connsiteY1289" fmla="*/ 1704499 h 1971675"/>
              <a:gd name="connsiteX1290" fmla="*/ 282416 w 2019300"/>
              <a:gd name="connsiteY1290" fmla="*/ 1701641 h 1971675"/>
              <a:gd name="connsiteX1291" fmla="*/ 262414 w 2019300"/>
              <a:gd name="connsiteY1291" fmla="*/ 1713071 h 1971675"/>
              <a:gd name="connsiteX1292" fmla="*/ 264319 w 2019300"/>
              <a:gd name="connsiteY1292" fmla="*/ 1714024 h 1971675"/>
              <a:gd name="connsiteX1293" fmla="*/ 265271 w 2019300"/>
              <a:gd name="connsiteY1293" fmla="*/ 1715929 h 1971675"/>
              <a:gd name="connsiteX1294" fmla="*/ 266224 w 2019300"/>
              <a:gd name="connsiteY1294" fmla="*/ 1718786 h 1971675"/>
              <a:gd name="connsiteX1295" fmla="*/ 270034 w 2019300"/>
              <a:gd name="connsiteY1295" fmla="*/ 1732121 h 1971675"/>
              <a:gd name="connsiteX1296" fmla="*/ 269081 w 2019300"/>
              <a:gd name="connsiteY1296" fmla="*/ 1736884 h 1971675"/>
              <a:gd name="connsiteX1297" fmla="*/ 264319 w 2019300"/>
              <a:gd name="connsiteY1297" fmla="*/ 1726406 h 1971675"/>
              <a:gd name="connsiteX1298" fmla="*/ 264319 w 2019300"/>
              <a:gd name="connsiteY1298" fmla="*/ 1719739 h 1971675"/>
              <a:gd name="connsiteX1299" fmla="*/ 263366 w 2019300"/>
              <a:gd name="connsiteY1299" fmla="*/ 1715929 h 1971675"/>
              <a:gd name="connsiteX1300" fmla="*/ 262414 w 2019300"/>
              <a:gd name="connsiteY1300" fmla="*/ 1713071 h 1971675"/>
              <a:gd name="connsiteX1301" fmla="*/ 300514 w 2019300"/>
              <a:gd name="connsiteY1301" fmla="*/ 1709261 h 1971675"/>
              <a:gd name="connsiteX1302" fmla="*/ 303371 w 2019300"/>
              <a:gd name="connsiteY1302" fmla="*/ 1712119 h 1971675"/>
              <a:gd name="connsiteX1303" fmla="*/ 300514 w 2019300"/>
              <a:gd name="connsiteY1303" fmla="*/ 1716881 h 1971675"/>
              <a:gd name="connsiteX1304" fmla="*/ 297656 w 2019300"/>
              <a:gd name="connsiteY1304" fmla="*/ 1706404 h 1971675"/>
              <a:gd name="connsiteX1305" fmla="*/ 296704 w 2019300"/>
              <a:gd name="connsiteY1305" fmla="*/ 1699736 h 1971675"/>
              <a:gd name="connsiteX1306" fmla="*/ 300514 w 2019300"/>
              <a:gd name="connsiteY1306" fmla="*/ 1709261 h 1971675"/>
              <a:gd name="connsiteX1307" fmla="*/ 385286 w 2019300"/>
              <a:gd name="connsiteY1307" fmla="*/ 1654016 h 1971675"/>
              <a:gd name="connsiteX1308" fmla="*/ 390049 w 2019300"/>
              <a:gd name="connsiteY1308" fmla="*/ 1653064 h 1971675"/>
              <a:gd name="connsiteX1309" fmla="*/ 396716 w 2019300"/>
              <a:gd name="connsiteY1309" fmla="*/ 1669256 h 1971675"/>
              <a:gd name="connsiteX1310" fmla="*/ 396716 w 2019300"/>
              <a:gd name="connsiteY1310" fmla="*/ 1675924 h 1971675"/>
              <a:gd name="connsiteX1311" fmla="*/ 385286 w 2019300"/>
              <a:gd name="connsiteY1311" fmla="*/ 1654016 h 1971675"/>
              <a:gd name="connsiteX1312" fmla="*/ 314801 w 2019300"/>
              <a:gd name="connsiteY1312" fmla="*/ 1695926 h 1971675"/>
              <a:gd name="connsiteX1313" fmla="*/ 309086 w 2019300"/>
              <a:gd name="connsiteY1313" fmla="*/ 1681639 h 1971675"/>
              <a:gd name="connsiteX1314" fmla="*/ 314801 w 2019300"/>
              <a:gd name="connsiteY1314" fmla="*/ 1695926 h 1971675"/>
              <a:gd name="connsiteX1315" fmla="*/ 296704 w 2019300"/>
              <a:gd name="connsiteY1315" fmla="*/ 1694974 h 1971675"/>
              <a:gd name="connsiteX1316" fmla="*/ 291941 w 2019300"/>
              <a:gd name="connsiteY1316" fmla="*/ 1666399 h 1971675"/>
              <a:gd name="connsiteX1317" fmla="*/ 296704 w 2019300"/>
              <a:gd name="connsiteY1317" fmla="*/ 1694974 h 1971675"/>
              <a:gd name="connsiteX1318" fmla="*/ 347186 w 2019300"/>
              <a:gd name="connsiteY1318" fmla="*/ 1652111 h 1971675"/>
              <a:gd name="connsiteX1319" fmla="*/ 349091 w 2019300"/>
              <a:gd name="connsiteY1319" fmla="*/ 1642586 h 1971675"/>
              <a:gd name="connsiteX1320" fmla="*/ 342424 w 2019300"/>
              <a:gd name="connsiteY1320" fmla="*/ 1630204 h 1971675"/>
              <a:gd name="connsiteX1321" fmla="*/ 345281 w 2019300"/>
              <a:gd name="connsiteY1321" fmla="*/ 1635919 h 1971675"/>
              <a:gd name="connsiteX1322" fmla="*/ 344329 w 2019300"/>
              <a:gd name="connsiteY1322" fmla="*/ 1626394 h 1971675"/>
              <a:gd name="connsiteX1323" fmla="*/ 348139 w 2019300"/>
              <a:gd name="connsiteY1323" fmla="*/ 1634966 h 1971675"/>
              <a:gd name="connsiteX1324" fmla="*/ 341471 w 2019300"/>
              <a:gd name="connsiteY1324" fmla="*/ 1611154 h 1971675"/>
              <a:gd name="connsiteX1325" fmla="*/ 349091 w 2019300"/>
              <a:gd name="connsiteY1325" fmla="*/ 1620679 h 1971675"/>
              <a:gd name="connsiteX1326" fmla="*/ 348139 w 2019300"/>
              <a:gd name="connsiteY1326" fmla="*/ 1630204 h 1971675"/>
              <a:gd name="connsiteX1327" fmla="*/ 352901 w 2019300"/>
              <a:gd name="connsiteY1327" fmla="*/ 1631156 h 1971675"/>
              <a:gd name="connsiteX1328" fmla="*/ 349091 w 2019300"/>
              <a:gd name="connsiteY1328" fmla="*/ 1634966 h 1971675"/>
              <a:gd name="connsiteX1329" fmla="*/ 352901 w 2019300"/>
              <a:gd name="connsiteY1329" fmla="*/ 1647349 h 1971675"/>
              <a:gd name="connsiteX1330" fmla="*/ 348139 w 2019300"/>
              <a:gd name="connsiteY1330" fmla="*/ 1636871 h 1971675"/>
              <a:gd name="connsiteX1331" fmla="*/ 348139 w 2019300"/>
              <a:gd name="connsiteY1331" fmla="*/ 1648301 h 1971675"/>
              <a:gd name="connsiteX1332" fmla="*/ 358616 w 2019300"/>
              <a:gd name="connsiteY1332" fmla="*/ 1668304 h 1971675"/>
              <a:gd name="connsiteX1333" fmla="*/ 347186 w 2019300"/>
              <a:gd name="connsiteY1333" fmla="*/ 1652111 h 1971675"/>
              <a:gd name="connsiteX1334" fmla="*/ 275749 w 2019300"/>
              <a:gd name="connsiteY1334" fmla="*/ 1628299 h 1971675"/>
              <a:gd name="connsiteX1335" fmla="*/ 290989 w 2019300"/>
              <a:gd name="connsiteY1335" fmla="*/ 1682591 h 1971675"/>
              <a:gd name="connsiteX1336" fmla="*/ 275749 w 2019300"/>
              <a:gd name="connsiteY1336" fmla="*/ 1628299 h 1971675"/>
              <a:gd name="connsiteX1337" fmla="*/ 333851 w 2019300"/>
              <a:gd name="connsiteY1337" fmla="*/ 1652111 h 1971675"/>
              <a:gd name="connsiteX1338" fmla="*/ 338614 w 2019300"/>
              <a:gd name="connsiteY1338" fmla="*/ 1664494 h 1971675"/>
              <a:gd name="connsiteX1339" fmla="*/ 333851 w 2019300"/>
              <a:gd name="connsiteY1339" fmla="*/ 1652111 h 1971675"/>
              <a:gd name="connsiteX1340" fmla="*/ 241459 w 2019300"/>
              <a:gd name="connsiteY1340" fmla="*/ 1655921 h 1971675"/>
              <a:gd name="connsiteX1341" fmla="*/ 249079 w 2019300"/>
              <a:gd name="connsiteY1341" fmla="*/ 1679734 h 1971675"/>
              <a:gd name="connsiteX1342" fmla="*/ 241459 w 2019300"/>
              <a:gd name="connsiteY1342" fmla="*/ 1655921 h 1971675"/>
              <a:gd name="connsiteX1343" fmla="*/ 338614 w 2019300"/>
              <a:gd name="connsiteY1343" fmla="*/ 1610201 h 1971675"/>
              <a:gd name="connsiteX1344" fmla="*/ 345281 w 2019300"/>
              <a:gd name="connsiteY1344" fmla="*/ 1624489 h 1971675"/>
              <a:gd name="connsiteX1345" fmla="*/ 338614 w 2019300"/>
              <a:gd name="connsiteY1345" fmla="*/ 1610201 h 1971675"/>
              <a:gd name="connsiteX1346" fmla="*/ 310991 w 2019300"/>
              <a:gd name="connsiteY1346" fmla="*/ 1629251 h 1971675"/>
              <a:gd name="connsiteX1347" fmla="*/ 312896 w 2019300"/>
              <a:gd name="connsiteY1347" fmla="*/ 1619726 h 1971675"/>
              <a:gd name="connsiteX1348" fmla="*/ 318611 w 2019300"/>
              <a:gd name="connsiteY1348" fmla="*/ 1625441 h 1971675"/>
              <a:gd name="connsiteX1349" fmla="*/ 317659 w 2019300"/>
              <a:gd name="connsiteY1349" fmla="*/ 1634966 h 1971675"/>
              <a:gd name="connsiteX1350" fmla="*/ 310991 w 2019300"/>
              <a:gd name="connsiteY1350" fmla="*/ 1629251 h 1971675"/>
              <a:gd name="connsiteX1351" fmla="*/ 289084 w 2019300"/>
              <a:gd name="connsiteY1351" fmla="*/ 1635919 h 1971675"/>
              <a:gd name="connsiteX1352" fmla="*/ 290989 w 2019300"/>
              <a:gd name="connsiteY1352" fmla="*/ 1630204 h 1971675"/>
              <a:gd name="connsiteX1353" fmla="*/ 290036 w 2019300"/>
              <a:gd name="connsiteY1353" fmla="*/ 1620679 h 1971675"/>
              <a:gd name="connsiteX1354" fmla="*/ 294799 w 2019300"/>
              <a:gd name="connsiteY1354" fmla="*/ 1631156 h 1971675"/>
              <a:gd name="connsiteX1355" fmla="*/ 289084 w 2019300"/>
              <a:gd name="connsiteY1355" fmla="*/ 1635919 h 1971675"/>
              <a:gd name="connsiteX1356" fmla="*/ 234791 w 2019300"/>
              <a:gd name="connsiteY1356" fmla="*/ 1637824 h 1971675"/>
              <a:gd name="connsiteX1357" fmla="*/ 237649 w 2019300"/>
              <a:gd name="connsiteY1357" fmla="*/ 1646396 h 1971675"/>
              <a:gd name="connsiteX1358" fmla="*/ 230981 w 2019300"/>
              <a:gd name="connsiteY1358" fmla="*/ 1641634 h 1971675"/>
              <a:gd name="connsiteX1359" fmla="*/ 234791 w 2019300"/>
              <a:gd name="connsiteY1359" fmla="*/ 1637824 h 1971675"/>
              <a:gd name="connsiteX1360" fmla="*/ 237649 w 2019300"/>
              <a:gd name="connsiteY1360" fmla="*/ 1632109 h 1971675"/>
              <a:gd name="connsiteX1361" fmla="*/ 237649 w 2019300"/>
              <a:gd name="connsiteY1361" fmla="*/ 1620679 h 1971675"/>
              <a:gd name="connsiteX1362" fmla="*/ 237649 w 2019300"/>
              <a:gd name="connsiteY1362" fmla="*/ 1632109 h 1971675"/>
              <a:gd name="connsiteX1363" fmla="*/ 223361 w 2019300"/>
              <a:gd name="connsiteY1363" fmla="*/ 1632109 h 1971675"/>
              <a:gd name="connsiteX1364" fmla="*/ 222409 w 2019300"/>
              <a:gd name="connsiteY1364" fmla="*/ 1622584 h 1971675"/>
              <a:gd name="connsiteX1365" fmla="*/ 227171 w 2019300"/>
              <a:gd name="connsiteY1365" fmla="*/ 1633061 h 1971675"/>
              <a:gd name="connsiteX1366" fmla="*/ 223361 w 2019300"/>
              <a:gd name="connsiteY1366" fmla="*/ 1632109 h 1971675"/>
              <a:gd name="connsiteX1367" fmla="*/ 368141 w 2019300"/>
              <a:gd name="connsiteY1367" fmla="*/ 1565434 h 1971675"/>
              <a:gd name="connsiteX1368" fmla="*/ 374809 w 2019300"/>
              <a:gd name="connsiteY1368" fmla="*/ 1581626 h 1971675"/>
              <a:gd name="connsiteX1369" fmla="*/ 368141 w 2019300"/>
              <a:gd name="connsiteY1369" fmla="*/ 1565434 h 1971675"/>
              <a:gd name="connsiteX1370" fmla="*/ 349091 w 2019300"/>
              <a:gd name="connsiteY1370" fmla="*/ 1567339 h 1971675"/>
              <a:gd name="connsiteX1371" fmla="*/ 353854 w 2019300"/>
              <a:gd name="connsiteY1371" fmla="*/ 1568291 h 1971675"/>
              <a:gd name="connsiteX1372" fmla="*/ 355759 w 2019300"/>
              <a:gd name="connsiteY1372" fmla="*/ 1579721 h 1971675"/>
              <a:gd name="connsiteX1373" fmla="*/ 351949 w 2019300"/>
              <a:gd name="connsiteY1373" fmla="*/ 1571149 h 1971675"/>
              <a:gd name="connsiteX1374" fmla="*/ 352901 w 2019300"/>
              <a:gd name="connsiteY1374" fmla="*/ 1582579 h 1971675"/>
              <a:gd name="connsiteX1375" fmla="*/ 349091 w 2019300"/>
              <a:gd name="connsiteY1375" fmla="*/ 1567339 h 1971675"/>
              <a:gd name="connsiteX1376" fmla="*/ 349091 w 2019300"/>
              <a:gd name="connsiteY1376" fmla="*/ 1551146 h 1971675"/>
              <a:gd name="connsiteX1377" fmla="*/ 353854 w 2019300"/>
              <a:gd name="connsiteY1377" fmla="*/ 1568291 h 1971675"/>
              <a:gd name="connsiteX1378" fmla="*/ 352901 w 2019300"/>
              <a:gd name="connsiteY1378" fmla="*/ 1566386 h 1971675"/>
              <a:gd name="connsiteX1379" fmla="*/ 349091 w 2019300"/>
              <a:gd name="connsiteY1379" fmla="*/ 1551146 h 1971675"/>
              <a:gd name="connsiteX1380" fmla="*/ 335756 w 2019300"/>
              <a:gd name="connsiteY1380" fmla="*/ 1564481 h 1971675"/>
              <a:gd name="connsiteX1381" fmla="*/ 339566 w 2019300"/>
              <a:gd name="connsiteY1381" fmla="*/ 1568291 h 1971675"/>
              <a:gd name="connsiteX1382" fmla="*/ 343376 w 2019300"/>
              <a:gd name="connsiteY1382" fmla="*/ 1564481 h 1971675"/>
              <a:gd name="connsiteX1383" fmla="*/ 341471 w 2019300"/>
              <a:gd name="connsiteY1383" fmla="*/ 1574006 h 1971675"/>
              <a:gd name="connsiteX1384" fmla="*/ 335756 w 2019300"/>
              <a:gd name="connsiteY1384" fmla="*/ 1564481 h 1971675"/>
              <a:gd name="connsiteX1385" fmla="*/ 405289 w 2019300"/>
              <a:gd name="connsiteY1385" fmla="*/ 1541621 h 1971675"/>
              <a:gd name="connsiteX1386" fmla="*/ 412909 w 2019300"/>
              <a:gd name="connsiteY1386" fmla="*/ 1543526 h 1971675"/>
              <a:gd name="connsiteX1387" fmla="*/ 405289 w 2019300"/>
              <a:gd name="connsiteY1387" fmla="*/ 1541621 h 1971675"/>
              <a:gd name="connsiteX1388" fmla="*/ 259556 w 2019300"/>
              <a:gd name="connsiteY1388" fmla="*/ 1594009 h 1971675"/>
              <a:gd name="connsiteX1389" fmla="*/ 253841 w 2019300"/>
              <a:gd name="connsiteY1389" fmla="*/ 1595914 h 1971675"/>
              <a:gd name="connsiteX1390" fmla="*/ 248126 w 2019300"/>
              <a:gd name="connsiteY1390" fmla="*/ 1586389 h 1971675"/>
              <a:gd name="connsiteX1391" fmla="*/ 253841 w 2019300"/>
              <a:gd name="connsiteY1391" fmla="*/ 1584484 h 1971675"/>
              <a:gd name="connsiteX1392" fmla="*/ 259556 w 2019300"/>
              <a:gd name="connsiteY1392" fmla="*/ 1594009 h 1971675"/>
              <a:gd name="connsiteX1393" fmla="*/ 214789 w 2019300"/>
              <a:gd name="connsiteY1393" fmla="*/ 1606391 h 1971675"/>
              <a:gd name="connsiteX1394" fmla="*/ 208121 w 2019300"/>
              <a:gd name="connsiteY1394" fmla="*/ 1575911 h 1971675"/>
              <a:gd name="connsiteX1395" fmla="*/ 218599 w 2019300"/>
              <a:gd name="connsiteY1395" fmla="*/ 1605439 h 1971675"/>
              <a:gd name="connsiteX1396" fmla="*/ 214789 w 2019300"/>
              <a:gd name="connsiteY1396" fmla="*/ 1606391 h 1971675"/>
              <a:gd name="connsiteX1397" fmla="*/ 222409 w 2019300"/>
              <a:gd name="connsiteY1397" fmla="*/ 1596866 h 1971675"/>
              <a:gd name="connsiteX1398" fmla="*/ 214789 w 2019300"/>
              <a:gd name="connsiteY1398" fmla="*/ 1577816 h 1971675"/>
              <a:gd name="connsiteX1399" fmla="*/ 222409 w 2019300"/>
              <a:gd name="connsiteY1399" fmla="*/ 1596866 h 1971675"/>
              <a:gd name="connsiteX1400" fmla="*/ 253841 w 2019300"/>
              <a:gd name="connsiteY1400" fmla="*/ 1581626 h 1971675"/>
              <a:gd name="connsiteX1401" fmla="*/ 246221 w 2019300"/>
              <a:gd name="connsiteY1401" fmla="*/ 1560671 h 1971675"/>
              <a:gd name="connsiteX1402" fmla="*/ 253841 w 2019300"/>
              <a:gd name="connsiteY1402" fmla="*/ 1581626 h 1971675"/>
              <a:gd name="connsiteX1403" fmla="*/ 224314 w 2019300"/>
              <a:gd name="connsiteY1403" fmla="*/ 1576864 h 1971675"/>
              <a:gd name="connsiteX1404" fmla="*/ 230981 w 2019300"/>
              <a:gd name="connsiteY1404" fmla="*/ 1579721 h 1971675"/>
              <a:gd name="connsiteX1405" fmla="*/ 227171 w 2019300"/>
              <a:gd name="connsiteY1405" fmla="*/ 1564481 h 1971675"/>
              <a:gd name="connsiteX1406" fmla="*/ 236696 w 2019300"/>
              <a:gd name="connsiteY1406" fmla="*/ 1587341 h 1971675"/>
              <a:gd name="connsiteX1407" fmla="*/ 224314 w 2019300"/>
              <a:gd name="connsiteY1407" fmla="*/ 1576864 h 1971675"/>
              <a:gd name="connsiteX1408" fmla="*/ 323374 w 2019300"/>
              <a:gd name="connsiteY1408" fmla="*/ 1495901 h 1971675"/>
              <a:gd name="connsiteX1409" fmla="*/ 328136 w 2019300"/>
              <a:gd name="connsiteY1409" fmla="*/ 1492091 h 1971675"/>
              <a:gd name="connsiteX1410" fmla="*/ 335756 w 2019300"/>
              <a:gd name="connsiteY1410" fmla="*/ 1517809 h 1971675"/>
              <a:gd name="connsiteX1411" fmla="*/ 330041 w 2019300"/>
              <a:gd name="connsiteY1411" fmla="*/ 1512094 h 1971675"/>
              <a:gd name="connsiteX1412" fmla="*/ 323374 w 2019300"/>
              <a:gd name="connsiteY1412" fmla="*/ 1495901 h 1971675"/>
              <a:gd name="connsiteX1413" fmla="*/ 319564 w 2019300"/>
              <a:gd name="connsiteY1413" fmla="*/ 1487329 h 1971675"/>
              <a:gd name="connsiteX1414" fmla="*/ 319564 w 2019300"/>
              <a:gd name="connsiteY1414" fmla="*/ 1480661 h 1971675"/>
              <a:gd name="connsiteX1415" fmla="*/ 324326 w 2019300"/>
              <a:gd name="connsiteY1415" fmla="*/ 1481614 h 1971675"/>
              <a:gd name="connsiteX1416" fmla="*/ 323374 w 2019300"/>
              <a:gd name="connsiteY1416" fmla="*/ 1493996 h 1971675"/>
              <a:gd name="connsiteX1417" fmla="*/ 320516 w 2019300"/>
              <a:gd name="connsiteY1417" fmla="*/ 1493044 h 1971675"/>
              <a:gd name="connsiteX1418" fmla="*/ 319564 w 2019300"/>
              <a:gd name="connsiteY1418" fmla="*/ 1487329 h 1971675"/>
              <a:gd name="connsiteX1419" fmla="*/ 257651 w 2019300"/>
              <a:gd name="connsiteY1419" fmla="*/ 1474946 h 1971675"/>
              <a:gd name="connsiteX1420" fmla="*/ 263366 w 2019300"/>
              <a:gd name="connsiteY1420" fmla="*/ 1492091 h 1971675"/>
              <a:gd name="connsiteX1421" fmla="*/ 257651 w 2019300"/>
              <a:gd name="connsiteY1421" fmla="*/ 1474946 h 1971675"/>
              <a:gd name="connsiteX1422" fmla="*/ 387191 w 2019300"/>
              <a:gd name="connsiteY1422" fmla="*/ 1428274 h 1971675"/>
              <a:gd name="connsiteX1423" fmla="*/ 391001 w 2019300"/>
              <a:gd name="connsiteY1423" fmla="*/ 1438751 h 1971675"/>
              <a:gd name="connsiteX1424" fmla="*/ 387191 w 2019300"/>
              <a:gd name="connsiteY1424" fmla="*/ 1428274 h 1971675"/>
              <a:gd name="connsiteX1425" fmla="*/ 309086 w 2019300"/>
              <a:gd name="connsiteY1425" fmla="*/ 1453039 h 1971675"/>
              <a:gd name="connsiteX1426" fmla="*/ 306229 w 2019300"/>
              <a:gd name="connsiteY1426" fmla="*/ 1453991 h 1971675"/>
              <a:gd name="connsiteX1427" fmla="*/ 307181 w 2019300"/>
              <a:gd name="connsiteY1427" fmla="*/ 1444466 h 1971675"/>
              <a:gd name="connsiteX1428" fmla="*/ 309086 w 2019300"/>
              <a:gd name="connsiteY1428" fmla="*/ 1453039 h 1971675"/>
              <a:gd name="connsiteX1429" fmla="*/ 298609 w 2019300"/>
              <a:gd name="connsiteY1429" fmla="*/ 1414939 h 1971675"/>
              <a:gd name="connsiteX1430" fmla="*/ 309086 w 2019300"/>
              <a:gd name="connsiteY1430" fmla="*/ 1442561 h 1971675"/>
              <a:gd name="connsiteX1431" fmla="*/ 298609 w 2019300"/>
              <a:gd name="connsiteY1431" fmla="*/ 1429226 h 1971675"/>
              <a:gd name="connsiteX1432" fmla="*/ 298609 w 2019300"/>
              <a:gd name="connsiteY1432" fmla="*/ 1414939 h 1971675"/>
              <a:gd name="connsiteX1433" fmla="*/ 363379 w 2019300"/>
              <a:gd name="connsiteY1433" fmla="*/ 1368266 h 1971675"/>
              <a:gd name="connsiteX1434" fmla="*/ 365284 w 2019300"/>
              <a:gd name="connsiteY1434" fmla="*/ 1365409 h 1971675"/>
              <a:gd name="connsiteX1435" fmla="*/ 374809 w 2019300"/>
              <a:gd name="connsiteY1435" fmla="*/ 1390174 h 1971675"/>
              <a:gd name="connsiteX1436" fmla="*/ 363379 w 2019300"/>
              <a:gd name="connsiteY1436" fmla="*/ 1368266 h 1971675"/>
              <a:gd name="connsiteX1437" fmla="*/ 285274 w 2019300"/>
              <a:gd name="connsiteY1437" fmla="*/ 1421606 h 1971675"/>
              <a:gd name="connsiteX1438" fmla="*/ 279559 w 2019300"/>
              <a:gd name="connsiteY1438" fmla="*/ 1404461 h 1971675"/>
              <a:gd name="connsiteX1439" fmla="*/ 285274 w 2019300"/>
              <a:gd name="connsiteY1439" fmla="*/ 1421606 h 1971675"/>
              <a:gd name="connsiteX1440" fmla="*/ 306229 w 2019300"/>
              <a:gd name="connsiteY1440" fmla="*/ 1410176 h 1971675"/>
              <a:gd name="connsiteX1441" fmla="*/ 299561 w 2019300"/>
              <a:gd name="connsiteY1441" fmla="*/ 1395889 h 1971675"/>
              <a:gd name="connsiteX1442" fmla="*/ 306229 w 2019300"/>
              <a:gd name="connsiteY1442" fmla="*/ 1410176 h 1971675"/>
              <a:gd name="connsiteX1443" fmla="*/ 295751 w 2019300"/>
              <a:gd name="connsiteY1443" fmla="*/ 1401604 h 1971675"/>
              <a:gd name="connsiteX1444" fmla="*/ 295751 w 2019300"/>
              <a:gd name="connsiteY1444" fmla="*/ 1401604 h 1971675"/>
              <a:gd name="connsiteX1445" fmla="*/ 295751 w 2019300"/>
              <a:gd name="connsiteY1445" fmla="*/ 1401604 h 1971675"/>
              <a:gd name="connsiteX1446" fmla="*/ 382429 w 2019300"/>
              <a:gd name="connsiteY1446" fmla="*/ 1350169 h 1971675"/>
              <a:gd name="connsiteX1447" fmla="*/ 386239 w 2019300"/>
              <a:gd name="connsiteY1447" fmla="*/ 1358741 h 1971675"/>
              <a:gd name="connsiteX1448" fmla="*/ 382429 w 2019300"/>
              <a:gd name="connsiteY1448" fmla="*/ 1350169 h 1971675"/>
              <a:gd name="connsiteX1449" fmla="*/ 232886 w 2019300"/>
              <a:gd name="connsiteY1449" fmla="*/ 1376839 h 1971675"/>
              <a:gd name="connsiteX1450" fmla="*/ 239554 w 2019300"/>
              <a:gd name="connsiteY1450" fmla="*/ 1391126 h 1971675"/>
              <a:gd name="connsiteX1451" fmla="*/ 232886 w 2019300"/>
              <a:gd name="connsiteY1451" fmla="*/ 1376839 h 1971675"/>
              <a:gd name="connsiteX1452" fmla="*/ 192881 w 2019300"/>
              <a:gd name="connsiteY1452" fmla="*/ 1333976 h 1971675"/>
              <a:gd name="connsiteX1453" fmla="*/ 197644 w 2019300"/>
              <a:gd name="connsiteY1453" fmla="*/ 1344454 h 1971675"/>
              <a:gd name="connsiteX1454" fmla="*/ 192881 w 2019300"/>
              <a:gd name="connsiteY1454" fmla="*/ 1333976 h 1971675"/>
              <a:gd name="connsiteX1455" fmla="*/ 295751 w 2019300"/>
              <a:gd name="connsiteY1455" fmla="*/ 1286351 h 1971675"/>
              <a:gd name="connsiteX1456" fmla="*/ 299561 w 2019300"/>
              <a:gd name="connsiteY1456" fmla="*/ 1296829 h 1971675"/>
              <a:gd name="connsiteX1457" fmla="*/ 295751 w 2019300"/>
              <a:gd name="connsiteY1457" fmla="*/ 1286351 h 1971675"/>
              <a:gd name="connsiteX1458" fmla="*/ 257651 w 2019300"/>
              <a:gd name="connsiteY1458" fmla="*/ 1279684 h 1971675"/>
              <a:gd name="connsiteX1459" fmla="*/ 264319 w 2019300"/>
              <a:gd name="connsiteY1459" fmla="*/ 1300639 h 1971675"/>
              <a:gd name="connsiteX1460" fmla="*/ 257651 w 2019300"/>
              <a:gd name="connsiteY1460" fmla="*/ 1279684 h 1971675"/>
              <a:gd name="connsiteX1461" fmla="*/ 162401 w 2019300"/>
              <a:gd name="connsiteY1461" fmla="*/ 1313021 h 1971675"/>
              <a:gd name="connsiteX1462" fmla="*/ 169069 w 2019300"/>
              <a:gd name="connsiteY1462" fmla="*/ 1322546 h 1971675"/>
              <a:gd name="connsiteX1463" fmla="*/ 167164 w 2019300"/>
              <a:gd name="connsiteY1463" fmla="*/ 1325404 h 1971675"/>
              <a:gd name="connsiteX1464" fmla="*/ 162401 w 2019300"/>
              <a:gd name="connsiteY1464" fmla="*/ 1313021 h 1971675"/>
              <a:gd name="connsiteX1465" fmla="*/ 183356 w 2019300"/>
              <a:gd name="connsiteY1465" fmla="*/ 1303496 h 1971675"/>
              <a:gd name="connsiteX1466" fmla="*/ 176689 w 2019300"/>
              <a:gd name="connsiteY1466" fmla="*/ 1289209 h 1971675"/>
              <a:gd name="connsiteX1467" fmla="*/ 183356 w 2019300"/>
              <a:gd name="connsiteY1467" fmla="*/ 1303496 h 1971675"/>
              <a:gd name="connsiteX1468" fmla="*/ 145256 w 2019300"/>
              <a:gd name="connsiteY1468" fmla="*/ 1307306 h 1971675"/>
              <a:gd name="connsiteX1469" fmla="*/ 141446 w 2019300"/>
              <a:gd name="connsiteY1469" fmla="*/ 1311116 h 1971675"/>
              <a:gd name="connsiteX1470" fmla="*/ 139541 w 2019300"/>
              <a:gd name="connsiteY1470" fmla="*/ 1304449 h 1971675"/>
              <a:gd name="connsiteX1471" fmla="*/ 145256 w 2019300"/>
              <a:gd name="connsiteY1471" fmla="*/ 1307306 h 1971675"/>
              <a:gd name="connsiteX1472" fmla="*/ 277654 w 2019300"/>
              <a:gd name="connsiteY1472" fmla="*/ 1235869 h 1971675"/>
              <a:gd name="connsiteX1473" fmla="*/ 281464 w 2019300"/>
              <a:gd name="connsiteY1473" fmla="*/ 1246346 h 1971675"/>
              <a:gd name="connsiteX1474" fmla="*/ 277654 w 2019300"/>
              <a:gd name="connsiteY1474" fmla="*/ 1235869 h 1971675"/>
              <a:gd name="connsiteX1475" fmla="*/ 103346 w 2019300"/>
              <a:gd name="connsiteY1475" fmla="*/ 1271111 h 1971675"/>
              <a:gd name="connsiteX1476" fmla="*/ 108109 w 2019300"/>
              <a:gd name="connsiteY1476" fmla="*/ 1290161 h 1971675"/>
              <a:gd name="connsiteX1477" fmla="*/ 103346 w 2019300"/>
              <a:gd name="connsiteY1477" fmla="*/ 1271111 h 1971675"/>
              <a:gd name="connsiteX1478" fmla="*/ 163354 w 2019300"/>
              <a:gd name="connsiteY1478" fmla="*/ 1270159 h 1971675"/>
              <a:gd name="connsiteX1479" fmla="*/ 159544 w 2019300"/>
              <a:gd name="connsiteY1479" fmla="*/ 1257776 h 1971675"/>
              <a:gd name="connsiteX1480" fmla="*/ 163354 w 2019300"/>
              <a:gd name="connsiteY1480" fmla="*/ 1270159 h 1971675"/>
              <a:gd name="connsiteX1481" fmla="*/ 215741 w 2019300"/>
              <a:gd name="connsiteY1481" fmla="*/ 1105376 h 1971675"/>
              <a:gd name="connsiteX1482" fmla="*/ 207169 w 2019300"/>
              <a:gd name="connsiteY1482" fmla="*/ 1087279 h 1971675"/>
              <a:gd name="connsiteX1483" fmla="*/ 215741 w 2019300"/>
              <a:gd name="connsiteY1483" fmla="*/ 1105376 h 1971675"/>
              <a:gd name="connsiteX1484" fmla="*/ 59531 w 2019300"/>
              <a:gd name="connsiteY1484" fmla="*/ 968216 h 1971675"/>
              <a:gd name="connsiteX1485" fmla="*/ 50006 w 2019300"/>
              <a:gd name="connsiteY1485" fmla="*/ 950119 h 1971675"/>
              <a:gd name="connsiteX1486" fmla="*/ 59531 w 2019300"/>
              <a:gd name="connsiteY1486" fmla="*/ 968216 h 1971675"/>
              <a:gd name="connsiteX1487" fmla="*/ 136684 w 2019300"/>
              <a:gd name="connsiteY1487" fmla="*/ 914876 h 1971675"/>
              <a:gd name="connsiteX1488" fmla="*/ 130016 w 2019300"/>
              <a:gd name="connsiteY1488" fmla="*/ 893921 h 1971675"/>
              <a:gd name="connsiteX1489" fmla="*/ 136684 w 2019300"/>
              <a:gd name="connsiteY1489" fmla="*/ 914876 h 1971675"/>
              <a:gd name="connsiteX1490" fmla="*/ 24289 w 2019300"/>
              <a:gd name="connsiteY1490" fmla="*/ 906304 h 1971675"/>
              <a:gd name="connsiteX1491" fmla="*/ 28099 w 2019300"/>
              <a:gd name="connsiteY1491" fmla="*/ 894874 h 1971675"/>
              <a:gd name="connsiteX1492" fmla="*/ 32861 w 2019300"/>
              <a:gd name="connsiteY1492" fmla="*/ 900589 h 1971675"/>
              <a:gd name="connsiteX1493" fmla="*/ 33814 w 2019300"/>
              <a:gd name="connsiteY1493" fmla="*/ 914876 h 1971675"/>
              <a:gd name="connsiteX1494" fmla="*/ 24289 w 2019300"/>
              <a:gd name="connsiteY1494" fmla="*/ 906304 h 1971675"/>
              <a:gd name="connsiteX1495" fmla="*/ 17621 w 2019300"/>
              <a:gd name="connsiteY1495" fmla="*/ 708184 h 1971675"/>
              <a:gd name="connsiteX1496" fmla="*/ 30004 w 2019300"/>
              <a:gd name="connsiteY1496" fmla="*/ 688181 h 1971675"/>
              <a:gd name="connsiteX1497" fmla="*/ 17621 w 2019300"/>
              <a:gd name="connsiteY1497" fmla="*/ 708184 h 1971675"/>
              <a:gd name="connsiteX1498" fmla="*/ 34766 w 2019300"/>
              <a:gd name="connsiteY1498" fmla="*/ 624364 h 1971675"/>
              <a:gd name="connsiteX1499" fmla="*/ 42386 w 2019300"/>
              <a:gd name="connsiteY1499" fmla="*/ 611981 h 1971675"/>
              <a:gd name="connsiteX1500" fmla="*/ 57626 w 2019300"/>
              <a:gd name="connsiteY1500" fmla="*/ 600551 h 1971675"/>
              <a:gd name="connsiteX1501" fmla="*/ 49054 w 2019300"/>
              <a:gd name="connsiteY1501" fmla="*/ 611029 h 1971675"/>
              <a:gd name="connsiteX1502" fmla="*/ 34766 w 2019300"/>
              <a:gd name="connsiteY1502" fmla="*/ 624364 h 1971675"/>
              <a:gd name="connsiteX1503" fmla="*/ 119539 w 2019300"/>
              <a:gd name="connsiteY1503" fmla="*/ 561499 h 1971675"/>
              <a:gd name="connsiteX1504" fmla="*/ 118586 w 2019300"/>
              <a:gd name="connsiteY1504" fmla="*/ 553879 h 1971675"/>
              <a:gd name="connsiteX1505" fmla="*/ 119539 w 2019300"/>
              <a:gd name="connsiteY1505" fmla="*/ 561499 h 1971675"/>
              <a:gd name="connsiteX1506" fmla="*/ 130969 w 2019300"/>
              <a:gd name="connsiteY1506" fmla="*/ 552926 h 1971675"/>
              <a:gd name="connsiteX1507" fmla="*/ 134779 w 2019300"/>
              <a:gd name="connsiteY1507" fmla="*/ 543401 h 1971675"/>
              <a:gd name="connsiteX1508" fmla="*/ 142399 w 2019300"/>
              <a:gd name="connsiteY1508" fmla="*/ 538639 h 1971675"/>
              <a:gd name="connsiteX1509" fmla="*/ 130969 w 2019300"/>
              <a:gd name="connsiteY1509" fmla="*/ 552926 h 1971675"/>
              <a:gd name="connsiteX1510" fmla="*/ 158591 w 2019300"/>
              <a:gd name="connsiteY1510" fmla="*/ 553879 h 1971675"/>
              <a:gd name="connsiteX1511" fmla="*/ 163354 w 2019300"/>
              <a:gd name="connsiteY1511" fmla="*/ 555784 h 1971675"/>
              <a:gd name="connsiteX1512" fmla="*/ 148114 w 2019300"/>
              <a:gd name="connsiteY1512" fmla="*/ 565309 h 1971675"/>
              <a:gd name="connsiteX1513" fmla="*/ 158591 w 2019300"/>
              <a:gd name="connsiteY1513" fmla="*/ 553879 h 1971675"/>
              <a:gd name="connsiteX1514" fmla="*/ 218599 w 2019300"/>
              <a:gd name="connsiteY1514" fmla="*/ 571024 h 1971675"/>
              <a:gd name="connsiteX1515" fmla="*/ 208121 w 2019300"/>
              <a:gd name="connsiteY1515" fmla="*/ 578644 h 1971675"/>
              <a:gd name="connsiteX1516" fmla="*/ 218599 w 2019300"/>
              <a:gd name="connsiteY1516" fmla="*/ 571024 h 1971675"/>
              <a:gd name="connsiteX1517" fmla="*/ 244316 w 2019300"/>
              <a:gd name="connsiteY1517" fmla="*/ 469106 h 1971675"/>
              <a:gd name="connsiteX1518" fmla="*/ 244316 w 2019300"/>
              <a:gd name="connsiteY1518" fmla="*/ 469106 h 1971675"/>
              <a:gd name="connsiteX1519" fmla="*/ 195739 w 2019300"/>
              <a:gd name="connsiteY1519" fmla="*/ 505301 h 1971675"/>
              <a:gd name="connsiteX1520" fmla="*/ 244316 w 2019300"/>
              <a:gd name="connsiteY1520" fmla="*/ 469106 h 1971675"/>
              <a:gd name="connsiteX1521" fmla="*/ 263366 w 2019300"/>
              <a:gd name="connsiteY1521" fmla="*/ 544354 h 1971675"/>
              <a:gd name="connsiteX1522" fmla="*/ 254794 w 2019300"/>
              <a:gd name="connsiteY1522" fmla="*/ 551974 h 1971675"/>
              <a:gd name="connsiteX1523" fmla="*/ 263366 w 2019300"/>
              <a:gd name="connsiteY1523" fmla="*/ 544354 h 1971675"/>
              <a:gd name="connsiteX1524" fmla="*/ 253841 w 2019300"/>
              <a:gd name="connsiteY1524" fmla="*/ 459581 h 1971675"/>
              <a:gd name="connsiteX1525" fmla="*/ 298609 w 2019300"/>
              <a:gd name="connsiteY1525" fmla="*/ 422434 h 1971675"/>
              <a:gd name="connsiteX1526" fmla="*/ 253841 w 2019300"/>
              <a:gd name="connsiteY1526" fmla="*/ 459581 h 1971675"/>
              <a:gd name="connsiteX1527" fmla="*/ 340519 w 2019300"/>
              <a:gd name="connsiteY1527" fmla="*/ 377666 h 1971675"/>
              <a:gd name="connsiteX1528" fmla="*/ 330041 w 2019300"/>
              <a:gd name="connsiteY1528" fmla="*/ 390049 h 1971675"/>
              <a:gd name="connsiteX1529" fmla="*/ 327184 w 2019300"/>
              <a:gd name="connsiteY1529" fmla="*/ 389096 h 1971675"/>
              <a:gd name="connsiteX1530" fmla="*/ 340519 w 2019300"/>
              <a:gd name="connsiteY1530" fmla="*/ 377666 h 1971675"/>
              <a:gd name="connsiteX1531" fmla="*/ 343376 w 2019300"/>
              <a:gd name="connsiteY1531" fmla="*/ 378619 h 1971675"/>
              <a:gd name="connsiteX1532" fmla="*/ 356711 w 2019300"/>
              <a:gd name="connsiteY1532" fmla="*/ 370046 h 1971675"/>
              <a:gd name="connsiteX1533" fmla="*/ 343376 w 2019300"/>
              <a:gd name="connsiteY1533" fmla="*/ 378619 h 1971675"/>
              <a:gd name="connsiteX1534" fmla="*/ 375761 w 2019300"/>
              <a:gd name="connsiteY1534" fmla="*/ 388144 h 1971675"/>
              <a:gd name="connsiteX1535" fmla="*/ 379571 w 2019300"/>
              <a:gd name="connsiteY1535" fmla="*/ 390049 h 1971675"/>
              <a:gd name="connsiteX1536" fmla="*/ 368141 w 2019300"/>
              <a:gd name="connsiteY1536" fmla="*/ 404336 h 1971675"/>
              <a:gd name="connsiteX1537" fmla="*/ 371951 w 2019300"/>
              <a:gd name="connsiteY1537" fmla="*/ 397669 h 1971675"/>
              <a:gd name="connsiteX1538" fmla="*/ 364331 w 2019300"/>
              <a:gd name="connsiteY1538" fmla="*/ 402431 h 1971675"/>
              <a:gd name="connsiteX1539" fmla="*/ 372904 w 2019300"/>
              <a:gd name="connsiteY1539" fmla="*/ 391954 h 1971675"/>
              <a:gd name="connsiteX1540" fmla="*/ 375761 w 2019300"/>
              <a:gd name="connsiteY1540" fmla="*/ 388144 h 1971675"/>
              <a:gd name="connsiteX1541" fmla="*/ 438626 w 2019300"/>
              <a:gd name="connsiteY1541" fmla="*/ 478631 h 1971675"/>
              <a:gd name="connsiteX1542" fmla="*/ 428149 w 2019300"/>
              <a:gd name="connsiteY1542" fmla="*/ 487204 h 1971675"/>
              <a:gd name="connsiteX1543" fmla="*/ 438626 w 2019300"/>
              <a:gd name="connsiteY1543" fmla="*/ 478631 h 1971675"/>
              <a:gd name="connsiteX1544" fmla="*/ 410051 w 2019300"/>
              <a:gd name="connsiteY1544" fmla="*/ 385286 h 1971675"/>
              <a:gd name="connsiteX1545" fmla="*/ 391954 w 2019300"/>
              <a:gd name="connsiteY1545" fmla="*/ 402431 h 1971675"/>
              <a:gd name="connsiteX1546" fmla="*/ 410051 w 2019300"/>
              <a:gd name="connsiteY1546" fmla="*/ 385286 h 1971675"/>
              <a:gd name="connsiteX1547" fmla="*/ 371951 w 2019300"/>
              <a:gd name="connsiteY1547" fmla="*/ 375761 h 1971675"/>
              <a:gd name="connsiteX1548" fmla="*/ 385286 w 2019300"/>
              <a:gd name="connsiteY1548" fmla="*/ 370999 h 1971675"/>
              <a:gd name="connsiteX1549" fmla="*/ 371951 w 2019300"/>
              <a:gd name="connsiteY1549" fmla="*/ 375761 h 1971675"/>
              <a:gd name="connsiteX1550" fmla="*/ 395764 w 2019300"/>
              <a:gd name="connsiteY1550" fmla="*/ 373856 h 1971675"/>
              <a:gd name="connsiteX1551" fmla="*/ 383381 w 2019300"/>
              <a:gd name="connsiteY1551" fmla="*/ 378619 h 1971675"/>
              <a:gd name="connsiteX1552" fmla="*/ 411004 w 2019300"/>
              <a:gd name="connsiteY1552" fmla="*/ 355759 h 1971675"/>
              <a:gd name="connsiteX1553" fmla="*/ 395764 w 2019300"/>
              <a:gd name="connsiteY1553" fmla="*/ 373856 h 1971675"/>
              <a:gd name="connsiteX1554" fmla="*/ 439579 w 2019300"/>
              <a:gd name="connsiteY1554" fmla="*/ 366236 h 1971675"/>
              <a:gd name="connsiteX1555" fmla="*/ 422434 w 2019300"/>
              <a:gd name="connsiteY1555" fmla="*/ 380524 h 1971675"/>
              <a:gd name="connsiteX1556" fmla="*/ 439579 w 2019300"/>
              <a:gd name="connsiteY1556" fmla="*/ 366236 h 1971675"/>
              <a:gd name="connsiteX1557" fmla="*/ 421481 w 2019300"/>
              <a:gd name="connsiteY1557" fmla="*/ 370999 h 1971675"/>
              <a:gd name="connsiteX1558" fmla="*/ 431006 w 2019300"/>
              <a:gd name="connsiteY1558" fmla="*/ 361474 h 1971675"/>
              <a:gd name="connsiteX1559" fmla="*/ 421481 w 2019300"/>
              <a:gd name="connsiteY1559" fmla="*/ 370999 h 1971675"/>
              <a:gd name="connsiteX1560" fmla="*/ 426244 w 2019300"/>
              <a:gd name="connsiteY1560" fmla="*/ 348139 h 1971675"/>
              <a:gd name="connsiteX1561" fmla="*/ 417671 w 2019300"/>
              <a:gd name="connsiteY1561" fmla="*/ 355759 h 1971675"/>
              <a:gd name="connsiteX1562" fmla="*/ 414814 w 2019300"/>
              <a:gd name="connsiteY1562" fmla="*/ 351949 h 1971675"/>
              <a:gd name="connsiteX1563" fmla="*/ 419576 w 2019300"/>
              <a:gd name="connsiteY1563" fmla="*/ 347186 h 1971675"/>
              <a:gd name="connsiteX1564" fmla="*/ 426244 w 2019300"/>
              <a:gd name="connsiteY1564" fmla="*/ 348139 h 1971675"/>
              <a:gd name="connsiteX1565" fmla="*/ 438626 w 2019300"/>
              <a:gd name="connsiteY1565" fmla="*/ 310991 h 1971675"/>
              <a:gd name="connsiteX1566" fmla="*/ 431959 w 2019300"/>
              <a:gd name="connsiteY1566" fmla="*/ 320516 h 1971675"/>
              <a:gd name="connsiteX1567" fmla="*/ 438626 w 2019300"/>
              <a:gd name="connsiteY1567" fmla="*/ 310991 h 1971675"/>
              <a:gd name="connsiteX1568" fmla="*/ 527209 w 2019300"/>
              <a:gd name="connsiteY1568" fmla="*/ 418624 h 1971675"/>
              <a:gd name="connsiteX1569" fmla="*/ 520541 w 2019300"/>
              <a:gd name="connsiteY1569" fmla="*/ 428149 h 1971675"/>
              <a:gd name="connsiteX1570" fmla="*/ 527209 w 2019300"/>
              <a:gd name="connsiteY1570" fmla="*/ 418624 h 1971675"/>
              <a:gd name="connsiteX1571" fmla="*/ 571976 w 2019300"/>
              <a:gd name="connsiteY1571" fmla="*/ 389096 h 1971675"/>
              <a:gd name="connsiteX1572" fmla="*/ 559594 w 2019300"/>
              <a:gd name="connsiteY1572" fmla="*/ 399574 h 1971675"/>
              <a:gd name="connsiteX1573" fmla="*/ 571976 w 2019300"/>
              <a:gd name="connsiteY1573" fmla="*/ 389096 h 1971675"/>
              <a:gd name="connsiteX1574" fmla="*/ 516731 w 2019300"/>
              <a:gd name="connsiteY1574" fmla="*/ 277654 h 1971675"/>
              <a:gd name="connsiteX1575" fmla="*/ 578644 w 2019300"/>
              <a:gd name="connsiteY1575" fmla="*/ 230029 h 1971675"/>
              <a:gd name="connsiteX1576" fmla="*/ 654844 w 2019300"/>
              <a:gd name="connsiteY1576" fmla="*/ 178594 h 1971675"/>
              <a:gd name="connsiteX1577" fmla="*/ 516731 w 2019300"/>
              <a:gd name="connsiteY1577" fmla="*/ 277654 h 1971675"/>
              <a:gd name="connsiteX1578" fmla="*/ 514826 w 2019300"/>
              <a:gd name="connsiteY1578" fmla="*/ 241459 h 1971675"/>
              <a:gd name="connsiteX1579" fmla="*/ 523399 w 2019300"/>
              <a:gd name="connsiteY1579" fmla="*/ 234791 h 1971675"/>
              <a:gd name="connsiteX1580" fmla="*/ 514826 w 2019300"/>
              <a:gd name="connsiteY1580" fmla="*/ 241459 h 1971675"/>
              <a:gd name="connsiteX1581" fmla="*/ 567214 w 2019300"/>
              <a:gd name="connsiteY1581" fmla="*/ 282416 h 1971675"/>
              <a:gd name="connsiteX1582" fmla="*/ 562451 w 2019300"/>
              <a:gd name="connsiteY1582" fmla="*/ 280511 h 1971675"/>
              <a:gd name="connsiteX1583" fmla="*/ 575786 w 2019300"/>
              <a:gd name="connsiteY1583" fmla="*/ 269081 h 1971675"/>
              <a:gd name="connsiteX1584" fmla="*/ 567214 w 2019300"/>
              <a:gd name="connsiteY1584" fmla="*/ 282416 h 1971675"/>
              <a:gd name="connsiteX1585" fmla="*/ 539591 w 2019300"/>
              <a:gd name="connsiteY1585" fmla="*/ 222409 h 1971675"/>
              <a:gd name="connsiteX1586" fmla="*/ 531019 w 2019300"/>
              <a:gd name="connsiteY1586" fmla="*/ 232886 h 1971675"/>
              <a:gd name="connsiteX1587" fmla="*/ 539591 w 2019300"/>
              <a:gd name="connsiteY1587" fmla="*/ 222409 h 1971675"/>
              <a:gd name="connsiteX1588" fmla="*/ 564356 w 2019300"/>
              <a:gd name="connsiteY1588" fmla="*/ 217646 h 1971675"/>
              <a:gd name="connsiteX1589" fmla="*/ 538639 w 2019300"/>
              <a:gd name="connsiteY1589" fmla="*/ 235744 h 1971675"/>
              <a:gd name="connsiteX1590" fmla="*/ 564356 w 2019300"/>
              <a:gd name="connsiteY1590" fmla="*/ 217646 h 1971675"/>
              <a:gd name="connsiteX1591" fmla="*/ 540544 w 2019300"/>
              <a:gd name="connsiteY1591" fmla="*/ 219551 h 1971675"/>
              <a:gd name="connsiteX1592" fmla="*/ 573881 w 2019300"/>
              <a:gd name="connsiteY1592" fmla="*/ 196691 h 1971675"/>
              <a:gd name="connsiteX1593" fmla="*/ 563404 w 2019300"/>
              <a:gd name="connsiteY1593" fmla="*/ 205264 h 1971675"/>
              <a:gd name="connsiteX1594" fmla="*/ 543401 w 2019300"/>
              <a:gd name="connsiteY1594" fmla="*/ 223361 h 1971675"/>
              <a:gd name="connsiteX1595" fmla="*/ 540544 w 2019300"/>
              <a:gd name="connsiteY1595" fmla="*/ 219551 h 1971675"/>
              <a:gd name="connsiteX1596" fmla="*/ 600551 w 2019300"/>
              <a:gd name="connsiteY1596" fmla="*/ 248126 h 1971675"/>
              <a:gd name="connsiteX1597" fmla="*/ 588169 w 2019300"/>
              <a:gd name="connsiteY1597" fmla="*/ 258604 h 1971675"/>
              <a:gd name="connsiteX1598" fmla="*/ 600551 w 2019300"/>
              <a:gd name="connsiteY1598" fmla="*/ 248126 h 1971675"/>
              <a:gd name="connsiteX1599" fmla="*/ 686276 w 2019300"/>
              <a:gd name="connsiteY1599" fmla="*/ 332899 h 1971675"/>
              <a:gd name="connsiteX1600" fmla="*/ 706279 w 2019300"/>
              <a:gd name="connsiteY1600" fmla="*/ 315754 h 1971675"/>
              <a:gd name="connsiteX1601" fmla="*/ 686276 w 2019300"/>
              <a:gd name="connsiteY1601" fmla="*/ 332899 h 1971675"/>
              <a:gd name="connsiteX1602" fmla="*/ 659606 w 2019300"/>
              <a:gd name="connsiteY1602" fmla="*/ 215741 h 1971675"/>
              <a:gd name="connsiteX1603" fmla="*/ 665321 w 2019300"/>
              <a:gd name="connsiteY1603" fmla="*/ 215741 h 1971675"/>
              <a:gd name="connsiteX1604" fmla="*/ 649129 w 2019300"/>
              <a:gd name="connsiteY1604" fmla="*/ 227171 h 1971675"/>
              <a:gd name="connsiteX1605" fmla="*/ 659606 w 2019300"/>
              <a:gd name="connsiteY1605" fmla="*/ 215741 h 1971675"/>
              <a:gd name="connsiteX1606" fmla="*/ 654844 w 2019300"/>
              <a:gd name="connsiteY1606" fmla="*/ 217646 h 1971675"/>
              <a:gd name="connsiteX1607" fmla="*/ 655796 w 2019300"/>
              <a:gd name="connsiteY1607" fmla="*/ 215741 h 1971675"/>
              <a:gd name="connsiteX1608" fmla="*/ 658654 w 2019300"/>
              <a:gd name="connsiteY1608" fmla="*/ 208121 h 1971675"/>
              <a:gd name="connsiteX1609" fmla="*/ 672941 w 2019300"/>
              <a:gd name="connsiteY1609" fmla="*/ 201454 h 1971675"/>
              <a:gd name="connsiteX1610" fmla="*/ 654844 w 2019300"/>
              <a:gd name="connsiteY1610" fmla="*/ 217646 h 1971675"/>
              <a:gd name="connsiteX1611" fmla="*/ 671036 w 2019300"/>
              <a:gd name="connsiteY1611" fmla="*/ 197644 h 1971675"/>
              <a:gd name="connsiteX1612" fmla="*/ 667226 w 2019300"/>
              <a:gd name="connsiteY1612" fmla="*/ 192881 h 1971675"/>
              <a:gd name="connsiteX1613" fmla="*/ 691039 w 2019300"/>
              <a:gd name="connsiteY1613" fmla="*/ 184309 h 1971675"/>
              <a:gd name="connsiteX1614" fmla="*/ 671036 w 2019300"/>
              <a:gd name="connsiteY1614" fmla="*/ 197644 h 1971675"/>
              <a:gd name="connsiteX1615" fmla="*/ 657701 w 2019300"/>
              <a:gd name="connsiteY1615" fmla="*/ 133826 h 1971675"/>
              <a:gd name="connsiteX1616" fmla="*/ 640556 w 2019300"/>
              <a:gd name="connsiteY1616" fmla="*/ 148114 h 1971675"/>
              <a:gd name="connsiteX1617" fmla="*/ 657701 w 2019300"/>
              <a:gd name="connsiteY1617" fmla="*/ 133826 h 1971675"/>
              <a:gd name="connsiteX1618" fmla="*/ 775811 w 2019300"/>
              <a:gd name="connsiteY1618" fmla="*/ 265271 h 1971675"/>
              <a:gd name="connsiteX1619" fmla="*/ 754856 w 2019300"/>
              <a:gd name="connsiteY1619" fmla="*/ 282416 h 1971675"/>
              <a:gd name="connsiteX1620" fmla="*/ 775811 w 2019300"/>
              <a:gd name="connsiteY1620" fmla="*/ 265271 h 1971675"/>
              <a:gd name="connsiteX1621" fmla="*/ 687229 w 2019300"/>
              <a:gd name="connsiteY1621" fmla="*/ 178594 h 1971675"/>
              <a:gd name="connsiteX1622" fmla="*/ 706279 w 2019300"/>
              <a:gd name="connsiteY1622" fmla="*/ 167164 h 1971675"/>
              <a:gd name="connsiteX1623" fmla="*/ 701516 w 2019300"/>
              <a:gd name="connsiteY1623" fmla="*/ 171926 h 1971675"/>
              <a:gd name="connsiteX1624" fmla="*/ 701516 w 2019300"/>
              <a:gd name="connsiteY1624" fmla="*/ 175736 h 1971675"/>
              <a:gd name="connsiteX1625" fmla="*/ 690086 w 2019300"/>
              <a:gd name="connsiteY1625" fmla="*/ 182404 h 1971675"/>
              <a:gd name="connsiteX1626" fmla="*/ 687229 w 2019300"/>
              <a:gd name="connsiteY1626" fmla="*/ 178594 h 1971675"/>
              <a:gd name="connsiteX1627" fmla="*/ 662464 w 2019300"/>
              <a:gd name="connsiteY1627" fmla="*/ 132874 h 1971675"/>
              <a:gd name="connsiteX1628" fmla="*/ 695801 w 2019300"/>
              <a:gd name="connsiteY1628" fmla="*/ 107156 h 1971675"/>
              <a:gd name="connsiteX1629" fmla="*/ 662464 w 2019300"/>
              <a:gd name="connsiteY1629" fmla="*/ 132874 h 1971675"/>
              <a:gd name="connsiteX1630" fmla="*/ 689134 w 2019300"/>
              <a:gd name="connsiteY1630" fmla="*/ 157639 h 1971675"/>
              <a:gd name="connsiteX1631" fmla="*/ 693896 w 2019300"/>
              <a:gd name="connsiteY1631" fmla="*/ 150019 h 1971675"/>
              <a:gd name="connsiteX1632" fmla="*/ 689134 w 2019300"/>
              <a:gd name="connsiteY1632" fmla="*/ 157639 h 1971675"/>
              <a:gd name="connsiteX1633" fmla="*/ 770096 w 2019300"/>
              <a:gd name="connsiteY1633" fmla="*/ 262414 h 1971675"/>
              <a:gd name="connsiteX1634" fmla="*/ 795814 w 2019300"/>
              <a:gd name="connsiteY1634" fmla="*/ 240506 h 1971675"/>
              <a:gd name="connsiteX1635" fmla="*/ 770096 w 2019300"/>
              <a:gd name="connsiteY1635" fmla="*/ 262414 h 1971675"/>
              <a:gd name="connsiteX1636" fmla="*/ 751046 w 2019300"/>
              <a:gd name="connsiteY1636" fmla="*/ 193834 h 1971675"/>
              <a:gd name="connsiteX1637" fmla="*/ 737711 w 2019300"/>
              <a:gd name="connsiteY1637" fmla="*/ 206216 h 1971675"/>
              <a:gd name="connsiteX1638" fmla="*/ 751046 w 2019300"/>
              <a:gd name="connsiteY1638" fmla="*/ 193834 h 1971675"/>
              <a:gd name="connsiteX1639" fmla="*/ 722471 w 2019300"/>
              <a:gd name="connsiteY1639" fmla="*/ 166211 h 1971675"/>
              <a:gd name="connsiteX1640" fmla="*/ 740569 w 2019300"/>
              <a:gd name="connsiteY1640" fmla="*/ 149066 h 1971675"/>
              <a:gd name="connsiteX1641" fmla="*/ 722471 w 2019300"/>
              <a:gd name="connsiteY1641" fmla="*/ 166211 h 1971675"/>
              <a:gd name="connsiteX1642" fmla="*/ 711041 w 2019300"/>
              <a:gd name="connsiteY1642" fmla="*/ 96679 h 1971675"/>
              <a:gd name="connsiteX1643" fmla="*/ 701516 w 2019300"/>
              <a:gd name="connsiteY1643" fmla="*/ 106204 h 1971675"/>
              <a:gd name="connsiteX1644" fmla="*/ 711041 w 2019300"/>
              <a:gd name="connsiteY1644" fmla="*/ 96679 h 1971675"/>
              <a:gd name="connsiteX1645" fmla="*/ 789146 w 2019300"/>
              <a:gd name="connsiteY1645" fmla="*/ 170021 h 1971675"/>
              <a:gd name="connsiteX1646" fmla="*/ 764381 w 2019300"/>
              <a:gd name="connsiteY1646" fmla="*/ 189071 h 1971675"/>
              <a:gd name="connsiteX1647" fmla="*/ 789146 w 2019300"/>
              <a:gd name="connsiteY1647" fmla="*/ 170021 h 1971675"/>
              <a:gd name="connsiteX1648" fmla="*/ 818674 w 2019300"/>
              <a:gd name="connsiteY1648" fmla="*/ 236696 h 1971675"/>
              <a:gd name="connsiteX1649" fmla="*/ 808196 w 2019300"/>
              <a:gd name="connsiteY1649" fmla="*/ 245269 h 1971675"/>
              <a:gd name="connsiteX1650" fmla="*/ 818674 w 2019300"/>
              <a:gd name="connsiteY1650" fmla="*/ 236696 h 1971675"/>
              <a:gd name="connsiteX1651" fmla="*/ 758666 w 2019300"/>
              <a:gd name="connsiteY1651" fmla="*/ 64294 h 1971675"/>
              <a:gd name="connsiteX1652" fmla="*/ 746284 w 2019300"/>
              <a:gd name="connsiteY1652" fmla="*/ 77629 h 1971675"/>
              <a:gd name="connsiteX1653" fmla="*/ 751999 w 2019300"/>
              <a:gd name="connsiteY1653" fmla="*/ 81439 h 1971675"/>
              <a:gd name="connsiteX1654" fmla="*/ 741521 w 2019300"/>
              <a:gd name="connsiteY1654" fmla="*/ 78581 h 1971675"/>
              <a:gd name="connsiteX1655" fmla="*/ 711994 w 2019300"/>
              <a:gd name="connsiteY1655" fmla="*/ 95726 h 1971675"/>
              <a:gd name="connsiteX1656" fmla="*/ 758666 w 2019300"/>
              <a:gd name="connsiteY1656" fmla="*/ 64294 h 1971675"/>
              <a:gd name="connsiteX1657" fmla="*/ 863441 w 2019300"/>
              <a:gd name="connsiteY1657" fmla="*/ 218599 h 1971675"/>
              <a:gd name="connsiteX1658" fmla="*/ 851059 w 2019300"/>
              <a:gd name="connsiteY1658" fmla="*/ 232886 h 1971675"/>
              <a:gd name="connsiteX1659" fmla="*/ 835819 w 2019300"/>
              <a:gd name="connsiteY1659" fmla="*/ 242411 h 1971675"/>
              <a:gd name="connsiteX1660" fmla="*/ 854869 w 2019300"/>
              <a:gd name="connsiteY1660" fmla="*/ 223361 h 1971675"/>
              <a:gd name="connsiteX1661" fmla="*/ 863441 w 2019300"/>
              <a:gd name="connsiteY1661" fmla="*/ 218599 h 1971675"/>
              <a:gd name="connsiteX1662" fmla="*/ 775811 w 2019300"/>
              <a:gd name="connsiteY1662" fmla="*/ 121444 h 1971675"/>
              <a:gd name="connsiteX1663" fmla="*/ 765334 w 2019300"/>
              <a:gd name="connsiteY1663" fmla="*/ 130016 h 1971675"/>
              <a:gd name="connsiteX1664" fmla="*/ 775811 w 2019300"/>
              <a:gd name="connsiteY1664" fmla="*/ 121444 h 1971675"/>
              <a:gd name="connsiteX1665" fmla="*/ 785336 w 2019300"/>
              <a:gd name="connsiteY1665" fmla="*/ 122396 h 1971675"/>
              <a:gd name="connsiteX1666" fmla="*/ 772001 w 2019300"/>
              <a:gd name="connsiteY1666" fmla="*/ 134779 h 1971675"/>
              <a:gd name="connsiteX1667" fmla="*/ 785336 w 2019300"/>
              <a:gd name="connsiteY1667" fmla="*/ 122396 h 1971675"/>
              <a:gd name="connsiteX1668" fmla="*/ 866299 w 2019300"/>
              <a:gd name="connsiteY1668" fmla="*/ 204311 h 1971675"/>
              <a:gd name="connsiteX1669" fmla="*/ 856774 w 2019300"/>
              <a:gd name="connsiteY1669" fmla="*/ 213836 h 1971675"/>
              <a:gd name="connsiteX1670" fmla="*/ 866299 w 2019300"/>
              <a:gd name="connsiteY1670" fmla="*/ 204311 h 1971675"/>
              <a:gd name="connsiteX1671" fmla="*/ 873919 w 2019300"/>
              <a:gd name="connsiteY1671" fmla="*/ 207169 h 1971675"/>
              <a:gd name="connsiteX1672" fmla="*/ 879634 w 2019300"/>
              <a:gd name="connsiteY1672" fmla="*/ 207169 h 1971675"/>
              <a:gd name="connsiteX1673" fmla="*/ 863441 w 2019300"/>
              <a:gd name="connsiteY1673" fmla="*/ 214789 h 1971675"/>
              <a:gd name="connsiteX1674" fmla="*/ 873919 w 2019300"/>
              <a:gd name="connsiteY1674" fmla="*/ 207169 h 1971675"/>
              <a:gd name="connsiteX1675" fmla="*/ 853916 w 2019300"/>
              <a:gd name="connsiteY1675" fmla="*/ 123349 h 1971675"/>
              <a:gd name="connsiteX1676" fmla="*/ 844391 w 2019300"/>
              <a:gd name="connsiteY1676" fmla="*/ 136684 h 1971675"/>
              <a:gd name="connsiteX1677" fmla="*/ 842486 w 2019300"/>
              <a:gd name="connsiteY1677" fmla="*/ 130969 h 1971675"/>
              <a:gd name="connsiteX1678" fmla="*/ 853916 w 2019300"/>
              <a:gd name="connsiteY1678" fmla="*/ 123349 h 1971675"/>
              <a:gd name="connsiteX1679" fmla="*/ 896779 w 2019300"/>
              <a:gd name="connsiteY1679" fmla="*/ 190024 h 1971675"/>
              <a:gd name="connsiteX1680" fmla="*/ 910114 w 2019300"/>
              <a:gd name="connsiteY1680" fmla="*/ 177641 h 1971675"/>
              <a:gd name="connsiteX1681" fmla="*/ 896779 w 2019300"/>
              <a:gd name="connsiteY1681" fmla="*/ 190024 h 1971675"/>
              <a:gd name="connsiteX1682" fmla="*/ 811054 w 2019300"/>
              <a:gd name="connsiteY1682" fmla="*/ 40481 h 1971675"/>
              <a:gd name="connsiteX1683" fmla="*/ 798671 w 2019300"/>
              <a:gd name="connsiteY1683" fmla="*/ 50006 h 1971675"/>
              <a:gd name="connsiteX1684" fmla="*/ 802481 w 2019300"/>
              <a:gd name="connsiteY1684" fmla="*/ 43339 h 1971675"/>
              <a:gd name="connsiteX1685" fmla="*/ 811054 w 2019300"/>
              <a:gd name="connsiteY1685" fmla="*/ 40481 h 1971675"/>
              <a:gd name="connsiteX1686" fmla="*/ 864394 w 2019300"/>
              <a:gd name="connsiteY1686" fmla="*/ 27146 h 1971675"/>
              <a:gd name="connsiteX1687" fmla="*/ 842486 w 2019300"/>
              <a:gd name="connsiteY1687" fmla="*/ 42386 h 1971675"/>
              <a:gd name="connsiteX1688" fmla="*/ 864394 w 2019300"/>
              <a:gd name="connsiteY1688" fmla="*/ 27146 h 1971675"/>
              <a:gd name="connsiteX1689" fmla="*/ 1812131 w 2019300"/>
              <a:gd name="connsiteY1689" fmla="*/ 1156811 h 1971675"/>
              <a:gd name="connsiteX1690" fmla="*/ 1813084 w 2019300"/>
              <a:gd name="connsiteY1690" fmla="*/ 1158716 h 1971675"/>
              <a:gd name="connsiteX1691" fmla="*/ 1812131 w 2019300"/>
              <a:gd name="connsiteY1691" fmla="*/ 1156811 h 1971675"/>
              <a:gd name="connsiteX1692" fmla="*/ 1530191 w 2019300"/>
              <a:gd name="connsiteY1692" fmla="*/ 236696 h 1971675"/>
              <a:gd name="connsiteX1693" fmla="*/ 1579721 w 2019300"/>
              <a:gd name="connsiteY1693" fmla="*/ 275749 h 1971675"/>
              <a:gd name="connsiteX1694" fmla="*/ 1576864 w 2019300"/>
              <a:gd name="connsiteY1694" fmla="*/ 279559 h 1971675"/>
              <a:gd name="connsiteX1695" fmla="*/ 1587341 w 2019300"/>
              <a:gd name="connsiteY1695" fmla="*/ 291941 h 1971675"/>
              <a:gd name="connsiteX1696" fmla="*/ 1658779 w 2019300"/>
              <a:gd name="connsiteY1696" fmla="*/ 338614 h 1971675"/>
              <a:gd name="connsiteX1697" fmla="*/ 1650206 w 2019300"/>
              <a:gd name="connsiteY1697" fmla="*/ 338614 h 1971675"/>
              <a:gd name="connsiteX1698" fmla="*/ 1704499 w 2019300"/>
              <a:gd name="connsiteY1698" fmla="*/ 377666 h 1971675"/>
              <a:gd name="connsiteX1699" fmla="*/ 1710214 w 2019300"/>
              <a:gd name="connsiteY1699" fmla="*/ 377666 h 1971675"/>
              <a:gd name="connsiteX1700" fmla="*/ 1714976 w 2019300"/>
              <a:gd name="connsiteY1700" fmla="*/ 382429 h 1971675"/>
              <a:gd name="connsiteX1701" fmla="*/ 1698784 w 2019300"/>
              <a:gd name="connsiteY1701" fmla="*/ 381476 h 1971675"/>
              <a:gd name="connsiteX1702" fmla="*/ 1747361 w 2019300"/>
              <a:gd name="connsiteY1702" fmla="*/ 410051 h 1971675"/>
              <a:gd name="connsiteX1703" fmla="*/ 1757839 w 2019300"/>
              <a:gd name="connsiteY1703" fmla="*/ 417671 h 1971675"/>
              <a:gd name="connsiteX1704" fmla="*/ 1747361 w 2019300"/>
              <a:gd name="connsiteY1704" fmla="*/ 416719 h 1971675"/>
              <a:gd name="connsiteX1705" fmla="*/ 1747361 w 2019300"/>
              <a:gd name="connsiteY1705" fmla="*/ 424339 h 1971675"/>
              <a:gd name="connsiteX1706" fmla="*/ 1774031 w 2019300"/>
              <a:gd name="connsiteY1706" fmla="*/ 440531 h 1971675"/>
              <a:gd name="connsiteX1707" fmla="*/ 1783556 w 2019300"/>
              <a:gd name="connsiteY1707" fmla="*/ 443389 h 1971675"/>
              <a:gd name="connsiteX1708" fmla="*/ 1774984 w 2019300"/>
              <a:gd name="connsiteY1708" fmla="*/ 447199 h 1971675"/>
              <a:gd name="connsiteX1709" fmla="*/ 1796891 w 2019300"/>
              <a:gd name="connsiteY1709" fmla="*/ 463391 h 1971675"/>
              <a:gd name="connsiteX1710" fmla="*/ 1795939 w 2019300"/>
              <a:gd name="connsiteY1710" fmla="*/ 464344 h 1971675"/>
              <a:gd name="connsiteX1711" fmla="*/ 1796891 w 2019300"/>
              <a:gd name="connsiteY1711" fmla="*/ 471011 h 1971675"/>
              <a:gd name="connsiteX1712" fmla="*/ 1788319 w 2019300"/>
              <a:gd name="connsiteY1712" fmla="*/ 467201 h 1971675"/>
              <a:gd name="connsiteX1713" fmla="*/ 1829276 w 2019300"/>
              <a:gd name="connsiteY1713" fmla="*/ 502444 h 1971675"/>
              <a:gd name="connsiteX1714" fmla="*/ 1835944 w 2019300"/>
              <a:gd name="connsiteY1714" fmla="*/ 512921 h 1971675"/>
              <a:gd name="connsiteX1715" fmla="*/ 1849279 w 2019300"/>
              <a:gd name="connsiteY1715" fmla="*/ 521494 h 1971675"/>
              <a:gd name="connsiteX1716" fmla="*/ 1870234 w 2019300"/>
              <a:gd name="connsiteY1716" fmla="*/ 541496 h 1971675"/>
              <a:gd name="connsiteX1717" fmla="*/ 1877854 w 2019300"/>
              <a:gd name="connsiteY1717" fmla="*/ 547211 h 1971675"/>
              <a:gd name="connsiteX1718" fmla="*/ 1887379 w 2019300"/>
              <a:gd name="connsiteY1718" fmla="*/ 553879 h 1971675"/>
              <a:gd name="connsiteX1719" fmla="*/ 1903571 w 2019300"/>
              <a:gd name="connsiteY1719" fmla="*/ 564356 h 1971675"/>
              <a:gd name="connsiteX1720" fmla="*/ 1906429 w 2019300"/>
              <a:gd name="connsiteY1720" fmla="*/ 571976 h 1971675"/>
              <a:gd name="connsiteX1721" fmla="*/ 1929289 w 2019300"/>
              <a:gd name="connsiteY1721" fmla="*/ 581501 h 1971675"/>
              <a:gd name="connsiteX1722" fmla="*/ 1925479 w 2019300"/>
              <a:gd name="connsiteY1722" fmla="*/ 584359 h 1971675"/>
              <a:gd name="connsiteX1723" fmla="*/ 1938814 w 2019300"/>
              <a:gd name="connsiteY1723" fmla="*/ 594836 h 1971675"/>
              <a:gd name="connsiteX1724" fmla="*/ 1948339 w 2019300"/>
              <a:gd name="connsiteY1724" fmla="*/ 604361 h 1971675"/>
              <a:gd name="connsiteX1725" fmla="*/ 1957864 w 2019300"/>
              <a:gd name="connsiteY1725" fmla="*/ 614839 h 1971675"/>
              <a:gd name="connsiteX1726" fmla="*/ 1971199 w 2019300"/>
              <a:gd name="connsiteY1726" fmla="*/ 629126 h 1971675"/>
              <a:gd name="connsiteX1727" fmla="*/ 1965484 w 2019300"/>
              <a:gd name="connsiteY1727" fmla="*/ 628174 h 1971675"/>
              <a:gd name="connsiteX1728" fmla="*/ 1975961 w 2019300"/>
              <a:gd name="connsiteY1728" fmla="*/ 634841 h 1971675"/>
              <a:gd name="connsiteX1729" fmla="*/ 1974056 w 2019300"/>
              <a:gd name="connsiteY1729" fmla="*/ 644366 h 1971675"/>
              <a:gd name="connsiteX1730" fmla="*/ 1980724 w 2019300"/>
              <a:gd name="connsiteY1730" fmla="*/ 645319 h 1971675"/>
              <a:gd name="connsiteX1731" fmla="*/ 1984534 w 2019300"/>
              <a:gd name="connsiteY1731" fmla="*/ 651034 h 1971675"/>
              <a:gd name="connsiteX1732" fmla="*/ 1993106 w 2019300"/>
              <a:gd name="connsiteY1732" fmla="*/ 662464 h 1971675"/>
              <a:gd name="connsiteX1733" fmla="*/ 1995011 w 2019300"/>
              <a:gd name="connsiteY1733" fmla="*/ 673894 h 1971675"/>
              <a:gd name="connsiteX1734" fmla="*/ 1986439 w 2019300"/>
              <a:gd name="connsiteY1734" fmla="*/ 666274 h 1971675"/>
              <a:gd name="connsiteX1735" fmla="*/ 1996916 w 2019300"/>
              <a:gd name="connsiteY1735" fmla="*/ 681514 h 1971675"/>
              <a:gd name="connsiteX1736" fmla="*/ 2017871 w 2019300"/>
              <a:gd name="connsiteY1736" fmla="*/ 748189 h 1971675"/>
              <a:gd name="connsiteX1737" fmla="*/ 2014061 w 2019300"/>
              <a:gd name="connsiteY1737" fmla="*/ 802481 h 1971675"/>
              <a:gd name="connsiteX1738" fmla="*/ 2014061 w 2019300"/>
              <a:gd name="connsiteY1738" fmla="*/ 759619 h 1971675"/>
              <a:gd name="connsiteX1739" fmla="*/ 2013109 w 2019300"/>
              <a:gd name="connsiteY1739" fmla="*/ 772954 h 1971675"/>
              <a:gd name="connsiteX1740" fmla="*/ 2014061 w 2019300"/>
              <a:gd name="connsiteY1740" fmla="*/ 785336 h 1971675"/>
              <a:gd name="connsiteX1741" fmla="*/ 2009299 w 2019300"/>
              <a:gd name="connsiteY1741" fmla="*/ 786289 h 1971675"/>
              <a:gd name="connsiteX1742" fmla="*/ 2007394 w 2019300"/>
              <a:gd name="connsiteY1742" fmla="*/ 828199 h 1971675"/>
              <a:gd name="connsiteX1743" fmla="*/ 1996916 w 2019300"/>
              <a:gd name="connsiteY1743" fmla="*/ 838676 h 1971675"/>
              <a:gd name="connsiteX1744" fmla="*/ 1992154 w 2019300"/>
              <a:gd name="connsiteY1744" fmla="*/ 859631 h 1971675"/>
              <a:gd name="connsiteX1745" fmla="*/ 1994059 w 2019300"/>
              <a:gd name="connsiteY1745" fmla="*/ 868204 h 1971675"/>
              <a:gd name="connsiteX1746" fmla="*/ 1991201 w 2019300"/>
              <a:gd name="connsiteY1746" fmla="*/ 877729 h 1971675"/>
              <a:gd name="connsiteX1747" fmla="*/ 1996916 w 2019300"/>
              <a:gd name="connsiteY1747" fmla="*/ 868204 h 1971675"/>
              <a:gd name="connsiteX1748" fmla="*/ 2000726 w 2019300"/>
              <a:gd name="connsiteY1748" fmla="*/ 868204 h 1971675"/>
              <a:gd name="connsiteX1749" fmla="*/ 1999774 w 2019300"/>
              <a:gd name="connsiteY1749" fmla="*/ 869156 h 1971675"/>
              <a:gd name="connsiteX1750" fmla="*/ 2001679 w 2019300"/>
              <a:gd name="connsiteY1750" fmla="*/ 875824 h 1971675"/>
              <a:gd name="connsiteX1751" fmla="*/ 1995964 w 2019300"/>
              <a:gd name="connsiteY1751" fmla="*/ 893921 h 1971675"/>
              <a:gd name="connsiteX1752" fmla="*/ 1983581 w 2019300"/>
              <a:gd name="connsiteY1752" fmla="*/ 898684 h 1971675"/>
              <a:gd name="connsiteX1753" fmla="*/ 1989296 w 2019300"/>
              <a:gd name="connsiteY1753" fmla="*/ 873919 h 1971675"/>
              <a:gd name="connsiteX1754" fmla="*/ 1977866 w 2019300"/>
              <a:gd name="connsiteY1754" fmla="*/ 901541 h 1971675"/>
              <a:gd name="connsiteX1755" fmla="*/ 1975961 w 2019300"/>
              <a:gd name="connsiteY1755" fmla="*/ 918686 h 1971675"/>
              <a:gd name="connsiteX1756" fmla="*/ 1974056 w 2019300"/>
              <a:gd name="connsiteY1756" fmla="*/ 925354 h 1971675"/>
              <a:gd name="connsiteX1757" fmla="*/ 1972151 w 2019300"/>
              <a:gd name="connsiteY1757" fmla="*/ 930116 h 1971675"/>
              <a:gd name="connsiteX1758" fmla="*/ 1968341 w 2019300"/>
              <a:gd name="connsiteY1758" fmla="*/ 939641 h 1971675"/>
              <a:gd name="connsiteX1759" fmla="*/ 1968341 w 2019300"/>
              <a:gd name="connsiteY1759" fmla="*/ 932974 h 1971675"/>
              <a:gd name="connsiteX1760" fmla="*/ 1956911 w 2019300"/>
              <a:gd name="connsiteY1760" fmla="*/ 959644 h 1971675"/>
              <a:gd name="connsiteX1761" fmla="*/ 1955959 w 2019300"/>
              <a:gd name="connsiteY1761" fmla="*/ 977741 h 1971675"/>
              <a:gd name="connsiteX1762" fmla="*/ 1946434 w 2019300"/>
              <a:gd name="connsiteY1762" fmla="*/ 991076 h 1971675"/>
              <a:gd name="connsiteX1763" fmla="*/ 1948339 w 2019300"/>
              <a:gd name="connsiteY1763" fmla="*/ 992029 h 1971675"/>
              <a:gd name="connsiteX1764" fmla="*/ 1939766 w 2019300"/>
              <a:gd name="connsiteY1764" fmla="*/ 998696 h 1971675"/>
              <a:gd name="connsiteX1765" fmla="*/ 1956911 w 2019300"/>
              <a:gd name="connsiteY1765" fmla="*/ 951071 h 1971675"/>
              <a:gd name="connsiteX1766" fmla="*/ 1965484 w 2019300"/>
              <a:gd name="connsiteY1766" fmla="*/ 924401 h 1971675"/>
              <a:gd name="connsiteX1767" fmla="*/ 1977866 w 2019300"/>
              <a:gd name="connsiteY1767" fmla="*/ 887254 h 1971675"/>
              <a:gd name="connsiteX1768" fmla="*/ 1977866 w 2019300"/>
              <a:gd name="connsiteY1768" fmla="*/ 879634 h 1971675"/>
              <a:gd name="connsiteX1769" fmla="*/ 1973104 w 2019300"/>
              <a:gd name="connsiteY1769" fmla="*/ 892969 h 1971675"/>
              <a:gd name="connsiteX1770" fmla="*/ 1971199 w 2019300"/>
              <a:gd name="connsiteY1770" fmla="*/ 885349 h 1971675"/>
              <a:gd name="connsiteX1771" fmla="*/ 1963579 w 2019300"/>
              <a:gd name="connsiteY1771" fmla="*/ 920591 h 1971675"/>
              <a:gd name="connsiteX1772" fmla="*/ 1961674 w 2019300"/>
              <a:gd name="connsiteY1772" fmla="*/ 923449 h 1971675"/>
              <a:gd name="connsiteX1773" fmla="*/ 1960721 w 2019300"/>
              <a:gd name="connsiteY1773" fmla="*/ 924401 h 1971675"/>
              <a:gd name="connsiteX1774" fmla="*/ 1958816 w 2019300"/>
              <a:gd name="connsiteY1774" fmla="*/ 922496 h 1971675"/>
              <a:gd name="connsiteX1775" fmla="*/ 1957864 w 2019300"/>
              <a:gd name="connsiteY1775" fmla="*/ 933926 h 1971675"/>
              <a:gd name="connsiteX1776" fmla="*/ 1955006 w 2019300"/>
              <a:gd name="connsiteY1776" fmla="*/ 932974 h 1971675"/>
              <a:gd name="connsiteX1777" fmla="*/ 1950244 w 2019300"/>
              <a:gd name="connsiteY1777" fmla="*/ 948214 h 1971675"/>
              <a:gd name="connsiteX1778" fmla="*/ 1949291 w 2019300"/>
              <a:gd name="connsiteY1778" fmla="*/ 964406 h 1971675"/>
              <a:gd name="connsiteX1779" fmla="*/ 1940719 w 2019300"/>
              <a:gd name="connsiteY1779" fmla="*/ 980599 h 1971675"/>
              <a:gd name="connsiteX1780" fmla="*/ 1935004 w 2019300"/>
              <a:gd name="connsiteY1780" fmla="*/ 980599 h 1971675"/>
              <a:gd name="connsiteX1781" fmla="*/ 1931194 w 2019300"/>
              <a:gd name="connsiteY1781" fmla="*/ 1000601 h 1971675"/>
              <a:gd name="connsiteX1782" fmla="*/ 1928336 w 2019300"/>
              <a:gd name="connsiteY1782" fmla="*/ 1006316 h 1971675"/>
              <a:gd name="connsiteX1783" fmla="*/ 1923574 w 2019300"/>
              <a:gd name="connsiteY1783" fmla="*/ 1007269 h 1971675"/>
              <a:gd name="connsiteX1784" fmla="*/ 1918811 w 2019300"/>
              <a:gd name="connsiteY1784" fmla="*/ 1024414 h 1971675"/>
              <a:gd name="connsiteX1785" fmla="*/ 1933099 w 2019300"/>
              <a:gd name="connsiteY1785" fmla="*/ 1003459 h 1971675"/>
              <a:gd name="connsiteX1786" fmla="*/ 1928336 w 2019300"/>
              <a:gd name="connsiteY1786" fmla="*/ 1011079 h 1971675"/>
              <a:gd name="connsiteX1787" fmla="*/ 1924526 w 2019300"/>
              <a:gd name="connsiteY1787" fmla="*/ 1029176 h 1971675"/>
              <a:gd name="connsiteX1788" fmla="*/ 1919764 w 2019300"/>
              <a:gd name="connsiteY1788" fmla="*/ 1039654 h 1971675"/>
              <a:gd name="connsiteX1789" fmla="*/ 1915954 w 2019300"/>
              <a:gd name="connsiteY1789" fmla="*/ 1033939 h 1971675"/>
              <a:gd name="connsiteX1790" fmla="*/ 1917859 w 2019300"/>
              <a:gd name="connsiteY1790" fmla="*/ 1036796 h 1971675"/>
              <a:gd name="connsiteX1791" fmla="*/ 1913096 w 2019300"/>
              <a:gd name="connsiteY1791" fmla="*/ 1055846 h 1971675"/>
              <a:gd name="connsiteX1792" fmla="*/ 1916906 w 2019300"/>
              <a:gd name="connsiteY1792" fmla="*/ 1047274 h 1971675"/>
              <a:gd name="connsiteX1793" fmla="*/ 1941671 w 2019300"/>
              <a:gd name="connsiteY1793" fmla="*/ 1012984 h 1971675"/>
              <a:gd name="connsiteX1794" fmla="*/ 1916906 w 2019300"/>
              <a:gd name="connsiteY1794" fmla="*/ 1089184 h 1971675"/>
              <a:gd name="connsiteX1795" fmla="*/ 1914049 w 2019300"/>
              <a:gd name="connsiteY1795" fmla="*/ 1088231 h 1971675"/>
              <a:gd name="connsiteX1796" fmla="*/ 1913096 w 2019300"/>
              <a:gd name="connsiteY1796" fmla="*/ 1104424 h 1971675"/>
              <a:gd name="connsiteX1797" fmla="*/ 1902619 w 2019300"/>
              <a:gd name="connsiteY1797" fmla="*/ 1108234 h 1971675"/>
              <a:gd name="connsiteX1798" fmla="*/ 1910239 w 2019300"/>
              <a:gd name="connsiteY1798" fmla="*/ 1106329 h 1971675"/>
              <a:gd name="connsiteX1799" fmla="*/ 1909286 w 2019300"/>
              <a:gd name="connsiteY1799" fmla="*/ 1117759 h 1971675"/>
              <a:gd name="connsiteX1800" fmla="*/ 1903571 w 2019300"/>
              <a:gd name="connsiteY1800" fmla="*/ 1117759 h 1971675"/>
              <a:gd name="connsiteX1801" fmla="*/ 1900714 w 2019300"/>
              <a:gd name="connsiteY1801" fmla="*/ 1126331 h 1971675"/>
              <a:gd name="connsiteX1802" fmla="*/ 1903571 w 2019300"/>
              <a:gd name="connsiteY1802" fmla="*/ 1132046 h 1971675"/>
              <a:gd name="connsiteX1803" fmla="*/ 1896904 w 2019300"/>
              <a:gd name="connsiteY1803" fmla="*/ 1134904 h 1971675"/>
              <a:gd name="connsiteX1804" fmla="*/ 1895951 w 2019300"/>
              <a:gd name="connsiteY1804" fmla="*/ 1146334 h 1971675"/>
              <a:gd name="connsiteX1805" fmla="*/ 1901666 w 2019300"/>
              <a:gd name="connsiteY1805" fmla="*/ 1140619 h 1971675"/>
              <a:gd name="connsiteX1806" fmla="*/ 1893094 w 2019300"/>
              <a:gd name="connsiteY1806" fmla="*/ 1163479 h 1971675"/>
              <a:gd name="connsiteX1807" fmla="*/ 1893094 w 2019300"/>
              <a:gd name="connsiteY1807" fmla="*/ 1156811 h 1971675"/>
              <a:gd name="connsiteX1808" fmla="*/ 1887379 w 2019300"/>
              <a:gd name="connsiteY1808" fmla="*/ 1159669 h 1971675"/>
              <a:gd name="connsiteX1809" fmla="*/ 1889284 w 2019300"/>
              <a:gd name="connsiteY1809" fmla="*/ 1162526 h 1971675"/>
              <a:gd name="connsiteX1810" fmla="*/ 1881664 w 2019300"/>
              <a:gd name="connsiteY1810" fmla="*/ 1167289 h 1971675"/>
              <a:gd name="connsiteX1811" fmla="*/ 1891189 w 2019300"/>
              <a:gd name="connsiteY1811" fmla="*/ 1142524 h 1971675"/>
              <a:gd name="connsiteX1812" fmla="*/ 1886426 w 2019300"/>
              <a:gd name="connsiteY1812" fmla="*/ 1138714 h 1971675"/>
              <a:gd name="connsiteX1813" fmla="*/ 1878806 w 2019300"/>
              <a:gd name="connsiteY1813" fmla="*/ 1159669 h 1971675"/>
              <a:gd name="connsiteX1814" fmla="*/ 1881664 w 2019300"/>
              <a:gd name="connsiteY1814" fmla="*/ 1162526 h 1971675"/>
              <a:gd name="connsiteX1815" fmla="*/ 1876901 w 2019300"/>
              <a:gd name="connsiteY1815" fmla="*/ 1181576 h 1971675"/>
              <a:gd name="connsiteX1816" fmla="*/ 1865471 w 2019300"/>
              <a:gd name="connsiteY1816" fmla="*/ 1208246 h 1971675"/>
              <a:gd name="connsiteX1817" fmla="*/ 1862614 w 2019300"/>
              <a:gd name="connsiteY1817" fmla="*/ 1207294 h 1971675"/>
              <a:gd name="connsiteX1818" fmla="*/ 1862614 w 2019300"/>
              <a:gd name="connsiteY1818" fmla="*/ 1218724 h 1971675"/>
              <a:gd name="connsiteX1819" fmla="*/ 1858804 w 2019300"/>
              <a:gd name="connsiteY1819" fmla="*/ 1219676 h 1971675"/>
              <a:gd name="connsiteX1820" fmla="*/ 1848326 w 2019300"/>
              <a:gd name="connsiteY1820" fmla="*/ 1268254 h 1971675"/>
              <a:gd name="connsiteX1821" fmla="*/ 1845469 w 2019300"/>
              <a:gd name="connsiteY1821" fmla="*/ 1267301 h 1971675"/>
              <a:gd name="connsiteX1822" fmla="*/ 1844516 w 2019300"/>
              <a:gd name="connsiteY1822" fmla="*/ 1278731 h 1971675"/>
              <a:gd name="connsiteX1823" fmla="*/ 1837849 w 2019300"/>
              <a:gd name="connsiteY1823" fmla="*/ 1283494 h 1971675"/>
              <a:gd name="connsiteX1824" fmla="*/ 1820704 w 2019300"/>
              <a:gd name="connsiteY1824" fmla="*/ 1343501 h 1971675"/>
              <a:gd name="connsiteX1825" fmla="*/ 1824514 w 2019300"/>
              <a:gd name="connsiteY1825" fmla="*/ 1347311 h 1971675"/>
              <a:gd name="connsiteX1826" fmla="*/ 1816894 w 2019300"/>
              <a:gd name="connsiteY1826" fmla="*/ 1366361 h 1971675"/>
              <a:gd name="connsiteX1827" fmla="*/ 1821656 w 2019300"/>
              <a:gd name="connsiteY1827" fmla="*/ 1367314 h 1971675"/>
              <a:gd name="connsiteX1828" fmla="*/ 1791176 w 2019300"/>
              <a:gd name="connsiteY1828" fmla="*/ 1439704 h 1971675"/>
              <a:gd name="connsiteX1829" fmla="*/ 1786414 w 2019300"/>
              <a:gd name="connsiteY1829" fmla="*/ 1438751 h 1971675"/>
              <a:gd name="connsiteX1830" fmla="*/ 1783556 w 2019300"/>
              <a:gd name="connsiteY1830" fmla="*/ 1463516 h 1971675"/>
              <a:gd name="connsiteX1831" fmla="*/ 1784509 w 2019300"/>
              <a:gd name="connsiteY1831" fmla="*/ 1426369 h 1971675"/>
              <a:gd name="connsiteX1832" fmla="*/ 1794034 w 2019300"/>
              <a:gd name="connsiteY1832" fmla="*/ 1408271 h 1971675"/>
              <a:gd name="connsiteX1833" fmla="*/ 1791176 w 2019300"/>
              <a:gd name="connsiteY1833" fmla="*/ 1405414 h 1971675"/>
              <a:gd name="connsiteX1834" fmla="*/ 1834039 w 2019300"/>
              <a:gd name="connsiteY1834" fmla="*/ 1275874 h 1971675"/>
              <a:gd name="connsiteX1835" fmla="*/ 1843564 w 2019300"/>
              <a:gd name="connsiteY1835" fmla="*/ 1267301 h 1971675"/>
              <a:gd name="connsiteX1836" fmla="*/ 1838801 w 2019300"/>
              <a:gd name="connsiteY1836" fmla="*/ 1263491 h 1971675"/>
              <a:gd name="connsiteX1837" fmla="*/ 1846421 w 2019300"/>
              <a:gd name="connsiteY1837" fmla="*/ 1261586 h 1971675"/>
              <a:gd name="connsiteX1838" fmla="*/ 1844516 w 2019300"/>
              <a:gd name="connsiteY1838" fmla="*/ 1246346 h 1971675"/>
              <a:gd name="connsiteX1839" fmla="*/ 1849279 w 2019300"/>
              <a:gd name="connsiteY1839" fmla="*/ 1247299 h 1971675"/>
              <a:gd name="connsiteX1840" fmla="*/ 1854994 w 2019300"/>
              <a:gd name="connsiteY1840" fmla="*/ 1234916 h 1971675"/>
              <a:gd name="connsiteX1841" fmla="*/ 1852136 w 2019300"/>
              <a:gd name="connsiteY1841" fmla="*/ 1232059 h 1971675"/>
              <a:gd name="connsiteX1842" fmla="*/ 1861661 w 2019300"/>
              <a:gd name="connsiteY1842" fmla="*/ 1213961 h 1971675"/>
              <a:gd name="connsiteX1843" fmla="*/ 1860709 w 2019300"/>
              <a:gd name="connsiteY1843" fmla="*/ 1209199 h 1971675"/>
              <a:gd name="connsiteX1844" fmla="*/ 1855946 w 2019300"/>
              <a:gd name="connsiteY1844" fmla="*/ 1216819 h 1971675"/>
              <a:gd name="connsiteX1845" fmla="*/ 1860709 w 2019300"/>
              <a:gd name="connsiteY1845" fmla="*/ 1199674 h 1971675"/>
              <a:gd name="connsiteX1846" fmla="*/ 1860709 w 2019300"/>
              <a:gd name="connsiteY1846" fmla="*/ 1206341 h 1971675"/>
              <a:gd name="connsiteX1847" fmla="*/ 1868329 w 2019300"/>
              <a:gd name="connsiteY1847" fmla="*/ 1175861 h 1971675"/>
              <a:gd name="connsiteX1848" fmla="*/ 1862614 w 2019300"/>
              <a:gd name="connsiteY1848" fmla="*/ 1178719 h 1971675"/>
              <a:gd name="connsiteX1849" fmla="*/ 1864519 w 2019300"/>
              <a:gd name="connsiteY1849" fmla="*/ 1172051 h 1971675"/>
              <a:gd name="connsiteX1850" fmla="*/ 1869281 w 2019300"/>
              <a:gd name="connsiteY1850" fmla="*/ 1173004 h 1971675"/>
              <a:gd name="connsiteX1851" fmla="*/ 1873091 w 2019300"/>
              <a:gd name="connsiteY1851" fmla="*/ 1162526 h 1971675"/>
              <a:gd name="connsiteX1852" fmla="*/ 1867376 w 2019300"/>
              <a:gd name="connsiteY1852" fmla="*/ 1160621 h 1971675"/>
              <a:gd name="connsiteX1853" fmla="*/ 1862614 w 2019300"/>
              <a:gd name="connsiteY1853" fmla="*/ 1163479 h 1971675"/>
              <a:gd name="connsiteX1854" fmla="*/ 1849279 w 2019300"/>
              <a:gd name="connsiteY1854" fmla="*/ 1196816 h 1971675"/>
              <a:gd name="connsiteX1855" fmla="*/ 1853089 w 2019300"/>
              <a:gd name="connsiteY1855" fmla="*/ 1191101 h 1971675"/>
              <a:gd name="connsiteX1856" fmla="*/ 1851184 w 2019300"/>
              <a:gd name="connsiteY1856" fmla="*/ 1199674 h 1971675"/>
              <a:gd name="connsiteX1857" fmla="*/ 1855946 w 2019300"/>
              <a:gd name="connsiteY1857" fmla="*/ 1198721 h 1971675"/>
              <a:gd name="connsiteX1858" fmla="*/ 1849279 w 2019300"/>
              <a:gd name="connsiteY1858" fmla="*/ 1214914 h 1971675"/>
              <a:gd name="connsiteX1859" fmla="*/ 1843564 w 2019300"/>
              <a:gd name="connsiteY1859" fmla="*/ 1214914 h 1971675"/>
              <a:gd name="connsiteX1860" fmla="*/ 1844516 w 2019300"/>
              <a:gd name="connsiteY1860" fmla="*/ 1229201 h 1971675"/>
              <a:gd name="connsiteX1861" fmla="*/ 1840706 w 2019300"/>
              <a:gd name="connsiteY1861" fmla="*/ 1223486 h 1971675"/>
              <a:gd name="connsiteX1862" fmla="*/ 1846421 w 2019300"/>
              <a:gd name="connsiteY1862" fmla="*/ 1232059 h 1971675"/>
              <a:gd name="connsiteX1863" fmla="*/ 1834039 w 2019300"/>
              <a:gd name="connsiteY1863" fmla="*/ 1251109 h 1971675"/>
              <a:gd name="connsiteX1864" fmla="*/ 1840706 w 2019300"/>
              <a:gd name="connsiteY1864" fmla="*/ 1238726 h 1971675"/>
              <a:gd name="connsiteX1865" fmla="*/ 1838801 w 2019300"/>
              <a:gd name="connsiteY1865" fmla="*/ 1231106 h 1971675"/>
              <a:gd name="connsiteX1866" fmla="*/ 1832134 w 2019300"/>
              <a:gd name="connsiteY1866" fmla="*/ 1237774 h 1971675"/>
              <a:gd name="connsiteX1867" fmla="*/ 1833086 w 2019300"/>
              <a:gd name="connsiteY1867" fmla="*/ 1250156 h 1971675"/>
              <a:gd name="connsiteX1868" fmla="*/ 1826419 w 2019300"/>
              <a:gd name="connsiteY1868" fmla="*/ 1248251 h 1971675"/>
              <a:gd name="connsiteX1869" fmla="*/ 1809274 w 2019300"/>
              <a:gd name="connsiteY1869" fmla="*/ 1287304 h 1971675"/>
              <a:gd name="connsiteX1870" fmla="*/ 1809274 w 2019300"/>
              <a:gd name="connsiteY1870" fmla="*/ 1273016 h 1971675"/>
              <a:gd name="connsiteX1871" fmla="*/ 1812131 w 2019300"/>
              <a:gd name="connsiteY1871" fmla="*/ 1273969 h 1971675"/>
              <a:gd name="connsiteX1872" fmla="*/ 1814036 w 2019300"/>
              <a:gd name="connsiteY1872" fmla="*/ 1267301 h 1971675"/>
              <a:gd name="connsiteX1873" fmla="*/ 1834991 w 2019300"/>
              <a:gd name="connsiteY1873" fmla="*/ 1198721 h 1971675"/>
              <a:gd name="connsiteX1874" fmla="*/ 1832134 w 2019300"/>
              <a:gd name="connsiteY1874" fmla="*/ 1207294 h 1971675"/>
              <a:gd name="connsiteX1875" fmla="*/ 1837849 w 2019300"/>
              <a:gd name="connsiteY1875" fmla="*/ 1201579 h 1971675"/>
              <a:gd name="connsiteX1876" fmla="*/ 1844516 w 2019300"/>
              <a:gd name="connsiteY1876" fmla="*/ 1161574 h 1971675"/>
              <a:gd name="connsiteX1877" fmla="*/ 1845469 w 2019300"/>
              <a:gd name="connsiteY1877" fmla="*/ 1166336 h 1971675"/>
              <a:gd name="connsiteX1878" fmla="*/ 1850231 w 2019300"/>
              <a:gd name="connsiteY1878" fmla="*/ 1149191 h 1971675"/>
              <a:gd name="connsiteX1879" fmla="*/ 1855946 w 2019300"/>
              <a:gd name="connsiteY1879" fmla="*/ 1146334 h 1971675"/>
              <a:gd name="connsiteX1880" fmla="*/ 1872139 w 2019300"/>
              <a:gd name="connsiteY1880" fmla="*/ 1094899 h 1971675"/>
              <a:gd name="connsiteX1881" fmla="*/ 1854994 w 2019300"/>
              <a:gd name="connsiteY1881" fmla="*/ 1148239 h 1971675"/>
              <a:gd name="connsiteX1882" fmla="*/ 1849279 w 2019300"/>
              <a:gd name="connsiteY1882" fmla="*/ 1184434 h 1971675"/>
              <a:gd name="connsiteX1883" fmla="*/ 1865471 w 2019300"/>
              <a:gd name="connsiteY1883" fmla="*/ 1142524 h 1971675"/>
              <a:gd name="connsiteX1884" fmla="*/ 1874044 w 2019300"/>
              <a:gd name="connsiteY1884" fmla="*/ 1140619 h 1971675"/>
              <a:gd name="connsiteX1885" fmla="*/ 1872139 w 2019300"/>
              <a:gd name="connsiteY1885" fmla="*/ 1153954 h 1971675"/>
              <a:gd name="connsiteX1886" fmla="*/ 1878806 w 2019300"/>
              <a:gd name="connsiteY1886" fmla="*/ 1141571 h 1971675"/>
              <a:gd name="connsiteX1887" fmla="*/ 1876901 w 2019300"/>
              <a:gd name="connsiteY1887" fmla="*/ 1133951 h 1971675"/>
              <a:gd name="connsiteX1888" fmla="*/ 1883569 w 2019300"/>
              <a:gd name="connsiteY1888" fmla="*/ 1112996 h 1971675"/>
              <a:gd name="connsiteX1889" fmla="*/ 1883569 w 2019300"/>
              <a:gd name="connsiteY1889" fmla="*/ 1115854 h 1971675"/>
              <a:gd name="connsiteX1890" fmla="*/ 1888331 w 2019300"/>
              <a:gd name="connsiteY1890" fmla="*/ 1116806 h 1971675"/>
              <a:gd name="connsiteX1891" fmla="*/ 1891189 w 2019300"/>
              <a:gd name="connsiteY1891" fmla="*/ 1108234 h 1971675"/>
              <a:gd name="connsiteX1892" fmla="*/ 1886426 w 2019300"/>
              <a:gd name="connsiteY1892" fmla="*/ 1109186 h 1971675"/>
              <a:gd name="connsiteX1893" fmla="*/ 1893094 w 2019300"/>
              <a:gd name="connsiteY1893" fmla="*/ 1090136 h 1971675"/>
              <a:gd name="connsiteX1894" fmla="*/ 1892141 w 2019300"/>
              <a:gd name="connsiteY1894" fmla="*/ 1077754 h 1971675"/>
              <a:gd name="connsiteX1895" fmla="*/ 1887379 w 2019300"/>
              <a:gd name="connsiteY1895" fmla="*/ 1080611 h 1971675"/>
              <a:gd name="connsiteX1896" fmla="*/ 1894046 w 2019300"/>
              <a:gd name="connsiteY1896" fmla="*/ 1071086 h 1971675"/>
              <a:gd name="connsiteX1897" fmla="*/ 1925479 w 2019300"/>
              <a:gd name="connsiteY1897" fmla="*/ 982504 h 1971675"/>
              <a:gd name="connsiteX1898" fmla="*/ 1922621 w 2019300"/>
              <a:gd name="connsiteY1898" fmla="*/ 995839 h 1971675"/>
              <a:gd name="connsiteX1899" fmla="*/ 1932146 w 2019300"/>
              <a:gd name="connsiteY1899" fmla="*/ 977741 h 1971675"/>
              <a:gd name="connsiteX1900" fmla="*/ 1927384 w 2019300"/>
              <a:gd name="connsiteY1900" fmla="*/ 976789 h 1971675"/>
              <a:gd name="connsiteX1901" fmla="*/ 1934051 w 2019300"/>
              <a:gd name="connsiteY1901" fmla="*/ 957739 h 1971675"/>
              <a:gd name="connsiteX1902" fmla="*/ 1933099 w 2019300"/>
              <a:gd name="connsiteY1902" fmla="*/ 972026 h 1971675"/>
              <a:gd name="connsiteX1903" fmla="*/ 1938814 w 2019300"/>
              <a:gd name="connsiteY1903" fmla="*/ 957739 h 1971675"/>
              <a:gd name="connsiteX1904" fmla="*/ 1951196 w 2019300"/>
              <a:gd name="connsiteY1904" fmla="*/ 916781 h 1971675"/>
              <a:gd name="connsiteX1905" fmla="*/ 1953101 w 2019300"/>
              <a:gd name="connsiteY1905" fmla="*/ 913924 h 1971675"/>
              <a:gd name="connsiteX1906" fmla="*/ 1955959 w 2019300"/>
              <a:gd name="connsiteY1906" fmla="*/ 912971 h 1971675"/>
              <a:gd name="connsiteX1907" fmla="*/ 1961674 w 2019300"/>
              <a:gd name="connsiteY1907" fmla="*/ 896779 h 1971675"/>
              <a:gd name="connsiteX1908" fmla="*/ 1956911 w 2019300"/>
              <a:gd name="connsiteY1908" fmla="*/ 892016 h 1971675"/>
              <a:gd name="connsiteX1909" fmla="*/ 1955006 w 2019300"/>
              <a:gd name="connsiteY1909" fmla="*/ 905351 h 1971675"/>
              <a:gd name="connsiteX1910" fmla="*/ 1950244 w 2019300"/>
              <a:gd name="connsiteY1910" fmla="*/ 900589 h 1971675"/>
              <a:gd name="connsiteX1911" fmla="*/ 1962626 w 2019300"/>
              <a:gd name="connsiteY1911" fmla="*/ 863441 h 1971675"/>
              <a:gd name="connsiteX1912" fmla="*/ 1965484 w 2019300"/>
              <a:gd name="connsiteY1912" fmla="*/ 861536 h 1971675"/>
              <a:gd name="connsiteX1913" fmla="*/ 1968341 w 2019300"/>
              <a:gd name="connsiteY1913" fmla="*/ 861536 h 1971675"/>
              <a:gd name="connsiteX1914" fmla="*/ 1967389 w 2019300"/>
              <a:gd name="connsiteY1914" fmla="*/ 864394 h 1971675"/>
              <a:gd name="connsiteX1915" fmla="*/ 1969294 w 2019300"/>
              <a:gd name="connsiteY1915" fmla="*/ 862489 h 1971675"/>
              <a:gd name="connsiteX1916" fmla="*/ 1971199 w 2019300"/>
              <a:gd name="connsiteY1916" fmla="*/ 862489 h 1971675"/>
              <a:gd name="connsiteX1917" fmla="*/ 1969294 w 2019300"/>
              <a:gd name="connsiteY1917" fmla="*/ 871061 h 1971675"/>
              <a:gd name="connsiteX1918" fmla="*/ 1974056 w 2019300"/>
              <a:gd name="connsiteY1918" fmla="*/ 862489 h 1971675"/>
              <a:gd name="connsiteX1919" fmla="*/ 1976914 w 2019300"/>
              <a:gd name="connsiteY1919" fmla="*/ 845344 h 1971675"/>
              <a:gd name="connsiteX1920" fmla="*/ 1983581 w 2019300"/>
              <a:gd name="connsiteY1920" fmla="*/ 842486 h 1971675"/>
              <a:gd name="connsiteX1921" fmla="*/ 1986439 w 2019300"/>
              <a:gd name="connsiteY1921" fmla="*/ 800576 h 1971675"/>
              <a:gd name="connsiteX1922" fmla="*/ 1990249 w 2019300"/>
              <a:gd name="connsiteY1922" fmla="*/ 778669 h 1971675"/>
              <a:gd name="connsiteX1923" fmla="*/ 1986439 w 2019300"/>
              <a:gd name="connsiteY1923" fmla="*/ 761524 h 1971675"/>
              <a:gd name="connsiteX1924" fmla="*/ 1975009 w 2019300"/>
              <a:gd name="connsiteY1924" fmla="*/ 716756 h 1971675"/>
              <a:gd name="connsiteX1925" fmla="*/ 1955006 w 2019300"/>
              <a:gd name="connsiteY1925" fmla="*/ 680561 h 1971675"/>
              <a:gd name="connsiteX1926" fmla="*/ 1931194 w 2019300"/>
              <a:gd name="connsiteY1926" fmla="*/ 651034 h 1971675"/>
              <a:gd name="connsiteX1927" fmla="*/ 1938814 w 2019300"/>
              <a:gd name="connsiteY1927" fmla="*/ 659606 h 1971675"/>
              <a:gd name="connsiteX1928" fmla="*/ 1936909 w 2019300"/>
              <a:gd name="connsiteY1928" fmla="*/ 662464 h 1971675"/>
              <a:gd name="connsiteX1929" fmla="*/ 1943576 w 2019300"/>
              <a:gd name="connsiteY1929" fmla="*/ 665321 h 1971675"/>
              <a:gd name="connsiteX1930" fmla="*/ 1955006 w 2019300"/>
              <a:gd name="connsiteY1930" fmla="*/ 688181 h 1971675"/>
              <a:gd name="connsiteX1931" fmla="*/ 1957864 w 2019300"/>
              <a:gd name="connsiteY1931" fmla="*/ 686276 h 1971675"/>
              <a:gd name="connsiteX1932" fmla="*/ 1963579 w 2019300"/>
              <a:gd name="connsiteY1932" fmla="*/ 701516 h 1971675"/>
              <a:gd name="connsiteX1933" fmla="*/ 1966436 w 2019300"/>
              <a:gd name="connsiteY1933" fmla="*/ 700564 h 1971675"/>
              <a:gd name="connsiteX1934" fmla="*/ 1970246 w 2019300"/>
              <a:gd name="connsiteY1934" fmla="*/ 712946 h 1971675"/>
              <a:gd name="connsiteX1935" fmla="*/ 1974056 w 2019300"/>
              <a:gd name="connsiteY1935" fmla="*/ 722471 h 1971675"/>
              <a:gd name="connsiteX1936" fmla="*/ 1982629 w 2019300"/>
              <a:gd name="connsiteY1936" fmla="*/ 779621 h 1971675"/>
              <a:gd name="connsiteX1937" fmla="*/ 1970246 w 2019300"/>
              <a:gd name="connsiteY1937" fmla="*/ 846296 h 1971675"/>
              <a:gd name="connsiteX1938" fmla="*/ 1967389 w 2019300"/>
              <a:gd name="connsiteY1938" fmla="*/ 849154 h 1971675"/>
              <a:gd name="connsiteX1939" fmla="*/ 1966436 w 2019300"/>
              <a:gd name="connsiteY1939" fmla="*/ 839629 h 1971675"/>
              <a:gd name="connsiteX1940" fmla="*/ 1959769 w 2019300"/>
              <a:gd name="connsiteY1940" fmla="*/ 852011 h 1971675"/>
              <a:gd name="connsiteX1941" fmla="*/ 1958816 w 2019300"/>
              <a:gd name="connsiteY1941" fmla="*/ 862489 h 1971675"/>
              <a:gd name="connsiteX1942" fmla="*/ 1959769 w 2019300"/>
              <a:gd name="connsiteY1942" fmla="*/ 865346 h 1971675"/>
              <a:gd name="connsiteX1943" fmla="*/ 1953101 w 2019300"/>
              <a:gd name="connsiteY1943" fmla="*/ 867251 h 1971675"/>
              <a:gd name="connsiteX1944" fmla="*/ 1949291 w 2019300"/>
              <a:gd name="connsiteY1944" fmla="*/ 889159 h 1971675"/>
              <a:gd name="connsiteX1945" fmla="*/ 1938814 w 2019300"/>
              <a:gd name="connsiteY1945" fmla="*/ 906304 h 1971675"/>
              <a:gd name="connsiteX1946" fmla="*/ 1937861 w 2019300"/>
              <a:gd name="connsiteY1946" fmla="*/ 912019 h 1971675"/>
              <a:gd name="connsiteX1947" fmla="*/ 1937861 w 2019300"/>
              <a:gd name="connsiteY1947" fmla="*/ 914876 h 1971675"/>
              <a:gd name="connsiteX1948" fmla="*/ 1933099 w 2019300"/>
              <a:gd name="connsiteY1948" fmla="*/ 917734 h 1971675"/>
              <a:gd name="connsiteX1949" fmla="*/ 1932146 w 2019300"/>
              <a:gd name="connsiteY1949" fmla="*/ 935831 h 1971675"/>
              <a:gd name="connsiteX1950" fmla="*/ 1928336 w 2019300"/>
              <a:gd name="connsiteY1950" fmla="*/ 948214 h 1971675"/>
              <a:gd name="connsiteX1951" fmla="*/ 1921669 w 2019300"/>
              <a:gd name="connsiteY1951" fmla="*/ 946309 h 1971675"/>
              <a:gd name="connsiteX1952" fmla="*/ 1917859 w 2019300"/>
              <a:gd name="connsiteY1952" fmla="*/ 964406 h 1971675"/>
              <a:gd name="connsiteX1953" fmla="*/ 1910239 w 2019300"/>
              <a:gd name="connsiteY1953" fmla="*/ 975836 h 1971675"/>
              <a:gd name="connsiteX1954" fmla="*/ 1901666 w 2019300"/>
              <a:gd name="connsiteY1954" fmla="*/ 987266 h 1971675"/>
              <a:gd name="connsiteX1955" fmla="*/ 1891189 w 2019300"/>
              <a:gd name="connsiteY1955" fmla="*/ 991076 h 1971675"/>
              <a:gd name="connsiteX1956" fmla="*/ 1895951 w 2019300"/>
              <a:gd name="connsiteY1956" fmla="*/ 990124 h 1971675"/>
              <a:gd name="connsiteX1957" fmla="*/ 1895951 w 2019300"/>
              <a:gd name="connsiteY1957" fmla="*/ 994886 h 1971675"/>
              <a:gd name="connsiteX1958" fmla="*/ 1881664 w 2019300"/>
              <a:gd name="connsiteY1958" fmla="*/ 1004411 h 1971675"/>
              <a:gd name="connsiteX1959" fmla="*/ 1879759 w 2019300"/>
              <a:gd name="connsiteY1959" fmla="*/ 1012984 h 1971675"/>
              <a:gd name="connsiteX1960" fmla="*/ 1875949 w 2019300"/>
              <a:gd name="connsiteY1960" fmla="*/ 1009174 h 1971675"/>
              <a:gd name="connsiteX1961" fmla="*/ 1885474 w 2019300"/>
              <a:gd name="connsiteY1961" fmla="*/ 988219 h 1971675"/>
              <a:gd name="connsiteX1962" fmla="*/ 1895951 w 2019300"/>
              <a:gd name="connsiteY1962" fmla="*/ 977741 h 1971675"/>
              <a:gd name="connsiteX1963" fmla="*/ 1893094 w 2019300"/>
              <a:gd name="connsiteY1963" fmla="*/ 965359 h 1971675"/>
              <a:gd name="connsiteX1964" fmla="*/ 1905476 w 2019300"/>
              <a:gd name="connsiteY1964" fmla="*/ 933926 h 1971675"/>
              <a:gd name="connsiteX1965" fmla="*/ 1896904 w 2019300"/>
              <a:gd name="connsiteY1965" fmla="*/ 937736 h 1971675"/>
              <a:gd name="connsiteX1966" fmla="*/ 1891189 w 2019300"/>
              <a:gd name="connsiteY1966" fmla="*/ 977741 h 1971675"/>
              <a:gd name="connsiteX1967" fmla="*/ 1886426 w 2019300"/>
              <a:gd name="connsiteY1967" fmla="*/ 973931 h 1971675"/>
              <a:gd name="connsiteX1968" fmla="*/ 1884521 w 2019300"/>
              <a:gd name="connsiteY1968" fmla="*/ 982504 h 1971675"/>
              <a:gd name="connsiteX1969" fmla="*/ 1884521 w 2019300"/>
              <a:gd name="connsiteY1969" fmla="*/ 977741 h 1971675"/>
              <a:gd name="connsiteX1970" fmla="*/ 1879759 w 2019300"/>
              <a:gd name="connsiteY1970" fmla="*/ 978694 h 1971675"/>
              <a:gd name="connsiteX1971" fmla="*/ 1877854 w 2019300"/>
              <a:gd name="connsiteY1971" fmla="*/ 987266 h 1971675"/>
              <a:gd name="connsiteX1972" fmla="*/ 1882616 w 2019300"/>
              <a:gd name="connsiteY1972" fmla="*/ 984409 h 1971675"/>
              <a:gd name="connsiteX1973" fmla="*/ 1883569 w 2019300"/>
              <a:gd name="connsiteY1973" fmla="*/ 989171 h 1971675"/>
              <a:gd name="connsiteX1974" fmla="*/ 1874996 w 2019300"/>
              <a:gd name="connsiteY1974" fmla="*/ 1003459 h 1971675"/>
              <a:gd name="connsiteX1975" fmla="*/ 1876901 w 2019300"/>
              <a:gd name="connsiteY1975" fmla="*/ 994886 h 1971675"/>
              <a:gd name="connsiteX1976" fmla="*/ 1870234 w 2019300"/>
              <a:gd name="connsiteY1976" fmla="*/ 1001554 h 1971675"/>
              <a:gd name="connsiteX1977" fmla="*/ 1873091 w 2019300"/>
              <a:gd name="connsiteY1977" fmla="*/ 1004411 h 1971675"/>
              <a:gd name="connsiteX1978" fmla="*/ 1857851 w 2019300"/>
              <a:gd name="connsiteY1978" fmla="*/ 1036796 h 1971675"/>
              <a:gd name="connsiteX1979" fmla="*/ 1832134 w 2019300"/>
              <a:gd name="connsiteY1979" fmla="*/ 1061561 h 1971675"/>
              <a:gd name="connsiteX1980" fmla="*/ 1833086 w 2019300"/>
              <a:gd name="connsiteY1980" fmla="*/ 1066324 h 1971675"/>
              <a:gd name="connsiteX1981" fmla="*/ 1837849 w 2019300"/>
              <a:gd name="connsiteY1981" fmla="*/ 1053941 h 1971675"/>
              <a:gd name="connsiteX1982" fmla="*/ 1851184 w 2019300"/>
              <a:gd name="connsiteY1982" fmla="*/ 1051084 h 1971675"/>
              <a:gd name="connsiteX1983" fmla="*/ 1836896 w 2019300"/>
              <a:gd name="connsiteY1983" fmla="*/ 1067276 h 1971675"/>
              <a:gd name="connsiteX1984" fmla="*/ 1840706 w 2019300"/>
              <a:gd name="connsiteY1984" fmla="*/ 1071086 h 1971675"/>
              <a:gd name="connsiteX1985" fmla="*/ 1846421 w 2019300"/>
              <a:gd name="connsiteY1985" fmla="*/ 1063466 h 1971675"/>
              <a:gd name="connsiteX1986" fmla="*/ 1834991 w 2019300"/>
              <a:gd name="connsiteY1986" fmla="*/ 1097756 h 1971675"/>
              <a:gd name="connsiteX1987" fmla="*/ 1835944 w 2019300"/>
              <a:gd name="connsiteY1987" fmla="*/ 1084421 h 1971675"/>
              <a:gd name="connsiteX1988" fmla="*/ 1826419 w 2019300"/>
              <a:gd name="connsiteY1988" fmla="*/ 1083469 h 1971675"/>
              <a:gd name="connsiteX1989" fmla="*/ 1831181 w 2019300"/>
              <a:gd name="connsiteY1989" fmla="*/ 1068229 h 1971675"/>
              <a:gd name="connsiteX1990" fmla="*/ 1817846 w 2019300"/>
              <a:gd name="connsiteY1990" fmla="*/ 1092041 h 1971675"/>
              <a:gd name="connsiteX1991" fmla="*/ 1821656 w 2019300"/>
              <a:gd name="connsiteY1991" fmla="*/ 1102519 h 1971675"/>
              <a:gd name="connsiteX1992" fmla="*/ 1827371 w 2019300"/>
              <a:gd name="connsiteY1992" fmla="*/ 1096804 h 1971675"/>
              <a:gd name="connsiteX1993" fmla="*/ 1821656 w 2019300"/>
              <a:gd name="connsiteY1993" fmla="*/ 1118711 h 1971675"/>
              <a:gd name="connsiteX1994" fmla="*/ 1825466 w 2019300"/>
              <a:gd name="connsiteY1994" fmla="*/ 1108234 h 1971675"/>
              <a:gd name="connsiteX1995" fmla="*/ 1821656 w 2019300"/>
              <a:gd name="connsiteY1995" fmla="*/ 1120616 h 1971675"/>
              <a:gd name="connsiteX1996" fmla="*/ 1814036 w 2019300"/>
              <a:gd name="connsiteY1996" fmla="*/ 1117759 h 1971675"/>
              <a:gd name="connsiteX1997" fmla="*/ 1817846 w 2019300"/>
              <a:gd name="connsiteY1997" fmla="*/ 1128236 h 1971675"/>
              <a:gd name="connsiteX1998" fmla="*/ 1804511 w 2019300"/>
              <a:gd name="connsiteY1998" fmla="*/ 1142524 h 1971675"/>
              <a:gd name="connsiteX1999" fmla="*/ 1808321 w 2019300"/>
              <a:gd name="connsiteY1999" fmla="*/ 1151096 h 1971675"/>
              <a:gd name="connsiteX2000" fmla="*/ 1827371 w 2019300"/>
              <a:gd name="connsiteY2000" fmla="*/ 1119664 h 1971675"/>
              <a:gd name="connsiteX2001" fmla="*/ 1833086 w 2019300"/>
              <a:gd name="connsiteY2001" fmla="*/ 1123474 h 1971675"/>
              <a:gd name="connsiteX2002" fmla="*/ 1842611 w 2019300"/>
              <a:gd name="connsiteY2002" fmla="*/ 1102519 h 1971675"/>
              <a:gd name="connsiteX2003" fmla="*/ 1844516 w 2019300"/>
              <a:gd name="connsiteY2003" fmla="*/ 1110139 h 1971675"/>
              <a:gd name="connsiteX2004" fmla="*/ 1854041 w 2019300"/>
              <a:gd name="connsiteY2004" fmla="*/ 1103471 h 1971675"/>
              <a:gd name="connsiteX2005" fmla="*/ 1844516 w 2019300"/>
              <a:gd name="connsiteY2005" fmla="*/ 1124426 h 1971675"/>
              <a:gd name="connsiteX2006" fmla="*/ 1846421 w 2019300"/>
              <a:gd name="connsiteY2006" fmla="*/ 1115854 h 1971675"/>
              <a:gd name="connsiteX2007" fmla="*/ 1841659 w 2019300"/>
              <a:gd name="connsiteY2007" fmla="*/ 1128236 h 1971675"/>
              <a:gd name="connsiteX2008" fmla="*/ 1832134 w 2019300"/>
              <a:gd name="connsiteY2008" fmla="*/ 1132046 h 1971675"/>
              <a:gd name="connsiteX2009" fmla="*/ 1834991 w 2019300"/>
              <a:gd name="connsiteY2009" fmla="*/ 1126331 h 1971675"/>
              <a:gd name="connsiteX2010" fmla="*/ 1825466 w 2019300"/>
              <a:gd name="connsiteY2010" fmla="*/ 1132999 h 1971675"/>
              <a:gd name="connsiteX2011" fmla="*/ 1824514 w 2019300"/>
              <a:gd name="connsiteY2011" fmla="*/ 1149191 h 1971675"/>
              <a:gd name="connsiteX2012" fmla="*/ 1832134 w 2019300"/>
              <a:gd name="connsiteY2012" fmla="*/ 1144429 h 1971675"/>
              <a:gd name="connsiteX2013" fmla="*/ 1829276 w 2019300"/>
              <a:gd name="connsiteY2013" fmla="*/ 1164431 h 1971675"/>
              <a:gd name="connsiteX2014" fmla="*/ 1821656 w 2019300"/>
              <a:gd name="connsiteY2014" fmla="*/ 1164431 h 1971675"/>
              <a:gd name="connsiteX2015" fmla="*/ 1812131 w 2019300"/>
              <a:gd name="connsiteY2015" fmla="*/ 1203484 h 1971675"/>
              <a:gd name="connsiteX2016" fmla="*/ 1808321 w 2019300"/>
              <a:gd name="connsiteY2016" fmla="*/ 1204436 h 1971675"/>
              <a:gd name="connsiteX2017" fmla="*/ 1793081 w 2019300"/>
              <a:gd name="connsiteY2017" fmla="*/ 1255871 h 1971675"/>
              <a:gd name="connsiteX2018" fmla="*/ 1790224 w 2019300"/>
              <a:gd name="connsiteY2018" fmla="*/ 1253014 h 1971675"/>
              <a:gd name="connsiteX2019" fmla="*/ 1786414 w 2019300"/>
              <a:gd name="connsiteY2019" fmla="*/ 1265396 h 1971675"/>
              <a:gd name="connsiteX2020" fmla="*/ 1792129 w 2019300"/>
              <a:gd name="connsiteY2020" fmla="*/ 1257776 h 1971675"/>
              <a:gd name="connsiteX2021" fmla="*/ 1791176 w 2019300"/>
              <a:gd name="connsiteY2021" fmla="*/ 1275874 h 1971675"/>
              <a:gd name="connsiteX2022" fmla="*/ 1785461 w 2019300"/>
              <a:gd name="connsiteY2022" fmla="*/ 1275874 h 1971675"/>
              <a:gd name="connsiteX2023" fmla="*/ 1779746 w 2019300"/>
              <a:gd name="connsiteY2023" fmla="*/ 1293019 h 1971675"/>
              <a:gd name="connsiteX2024" fmla="*/ 1772126 w 2019300"/>
              <a:gd name="connsiteY2024" fmla="*/ 1293019 h 1971675"/>
              <a:gd name="connsiteX2025" fmla="*/ 1770221 w 2019300"/>
              <a:gd name="connsiteY2025" fmla="*/ 1301591 h 1971675"/>
              <a:gd name="connsiteX2026" fmla="*/ 1773079 w 2019300"/>
              <a:gd name="connsiteY2026" fmla="*/ 1312069 h 1971675"/>
              <a:gd name="connsiteX2027" fmla="*/ 1767364 w 2019300"/>
              <a:gd name="connsiteY2027" fmla="*/ 1326356 h 1971675"/>
              <a:gd name="connsiteX2028" fmla="*/ 1754981 w 2019300"/>
              <a:gd name="connsiteY2028" fmla="*/ 1332071 h 1971675"/>
              <a:gd name="connsiteX2029" fmla="*/ 1754981 w 2019300"/>
              <a:gd name="connsiteY2029" fmla="*/ 1320641 h 1971675"/>
              <a:gd name="connsiteX2030" fmla="*/ 1769269 w 2019300"/>
              <a:gd name="connsiteY2030" fmla="*/ 1313974 h 1971675"/>
              <a:gd name="connsiteX2031" fmla="*/ 1762601 w 2019300"/>
              <a:gd name="connsiteY2031" fmla="*/ 1300639 h 1971675"/>
              <a:gd name="connsiteX2032" fmla="*/ 1772126 w 2019300"/>
              <a:gd name="connsiteY2032" fmla="*/ 1282541 h 1971675"/>
              <a:gd name="connsiteX2033" fmla="*/ 1768316 w 2019300"/>
              <a:gd name="connsiteY2033" fmla="*/ 1273969 h 1971675"/>
              <a:gd name="connsiteX2034" fmla="*/ 1767364 w 2019300"/>
              <a:gd name="connsiteY2034" fmla="*/ 1266349 h 1971675"/>
              <a:gd name="connsiteX2035" fmla="*/ 1782604 w 2019300"/>
              <a:gd name="connsiteY2035" fmla="*/ 1250156 h 1971675"/>
              <a:gd name="connsiteX2036" fmla="*/ 1781651 w 2019300"/>
              <a:gd name="connsiteY2036" fmla="*/ 1242536 h 1971675"/>
              <a:gd name="connsiteX2037" fmla="*/ 1784509 w 2019300"/>
              <a:gd name="connsiteY2037" fmla="*/ 1233964 h 1971675"/>
              <a:gd name="connsiteX2038" fmla="*/ 1785461 w 2019300"/>
              <a:gd name="connsiteY2038" fmla="*/ 1248251 h 1971675"/>
              <a:gd name="connsiteX2039" fmla="*/ 1791176 w 2019300"/>
              <a:gd name="connsiteY2039" fmla="*/ 1224439 h 1971675"/>
              <a:gd name="connsiteX2040" fmla="*/ 1785461 w 2019300"/>
              <a:gd name="connsiteY2040" fmla="*/ 1224439 h 1971675"/>
              <a:gd name="connsiteX2041" fmla="*/ 1778794 w 2019300"/>
              <a:gd name="connsiteY2041" fmla="*/ 1231106 h 1971675"/>
              <a:gd name="connsiteX2042" fmla="*/ 1806416 w 2019300"/>
              <a:gd name="connsiteY2042" fmla="*/ 1197769 h 1971675"/>
              <a:gd name="connsiteX2043" fmla="*/ 1802606 w 2019300"/>
              <a:gd name="connsiteY2043" fmla="*/ 1189196 h 1971675"/>
              <a:gd name="connsiteX2044" fmla="*/ 1796891 w 2019300"/>
              <a:gd name="connsiteY2044" fmla="*/ 1206341 h 1971675"/>
              <a:gd name="connsiteX2045" fmla="*/ 1793081 w 2019300"/>
              <a:gd name="connsiteY2045" fmla="*/ 1207294 h 1971675"/>
              <a:gd name="connsiteX2046" fmla="*/ 1804511 w 2019300"/>
              <a:gd name="connsiteY2046" fmla="*/ 1173004 h 1971675"/>
              <a:gd name="connsiteX2047" fmla="*/ 1807369 w 2019300"/>
              <a:gd name="connsiteY2047" fmla="*/ 1175861 h 1971675"/>
              <a:gd name="connsiteX2048" fmla="*/ 1816894 w 2019300"/>
              <a:gd name="connsiteY2048" fmla="*/ 1160621 h 1971675"/>
              <a:gd name="connsiteX2049" fmla="*/ 1822609 w 2019300"/>
              <a:gd name="connsiteY2049" fmla="*/ 1138714 h 1971675"/>
              <a:gd name="connsiteX2050" fmla="*/ 1815941 w 2019300"/>
              <a:gd name="connsiteY2050" fmla="*/ 1143476 h 1971675"/>
              <a:gd name="connsiteX2051" fmla="*/ 1813084 w 2019300"/>
              <a:gd name="connsiteY2051" fmla="*/ 1153001 h 1971675"/>
              <a:gd name="connsiteX2052" fmla="*/ 1803559 w 2019300"/>
              <a:gd name="connsiteY2052" fmla="*/ 1163479 h 1971675"/>
              <a:gd name="connsiteX2053" fmla="*/ 1795939 w 2019300"/>
              <a:gd name="connsiteY2053" fmla="*/ 1142524 h 1971675"/>
              <a:gd name="connsiteX2054" fmla="*/ 1793081 w 2019300"/>
              <a:gd name="connsiteY2054" fmla="*/ 1151096 h 1971675"/>
              <a:gd name="connsiteX2055" fmla="*/ 1794034 w 2019300"/>
              <a:gd name="connsiteY2055" fmla="*/ 1173004 h 1971675"/>
              <a:gd name="connsiteX2056" fmla="*/ 1792129 w 2019300"/>
              <a:gd name="connsiteY2056" fmla="*/ 1167289 h 1971675"/>
              <a:gd name="connsiteX2057" fmla="*/ 1789271 w 2019300"/>
              <a:gd name="connsiteY2057" fmla="*/ 1175861 h 1971675"/>
              <a:gd name="connsiteX2058" fmla="*/ 1780699 w 2019300"/>
              <a:gd name="connsiteY2058" fmla="*/ 1179671 h 1971675"/>
              <a:gd name="connsiteX2059" fmla="*/ 1791176 w 2019300"/>
              <a:gd name="connsiteY2059" fmla="*/ 1150144 h 1971675"/>
              <a:gd name="connsiteX2060" fmla="*/ 1783556 w 2019300"/>
              <a:gd name="connsiteY2060" fmla="*/ 1145381 h 1971675"/>
              <a:gd name="connsiteX2061" fmla="*/ 1792129 w 2019300"/>
              <a:gd name="connsiteY2061" fmla="*/ 1122521 h 1971675"/>
              <a:gd name="connsiteX2062" fmla="*/ 1800701 w 2019300"/>
              <a:gd name="connsiteY2062" fmla="*/ 1115854 h 1971675"/>
              <a:gd name="connsiteX2063" fmla="*/ 1800701 w 2019300"/>
              <a:gd name="connsiteY2063" fmla="*/ 1092041 h 1971675"/>
              <a:gd name="connsiteX2064" fmla="*/ 1811179 w 2019300"/>
              <a:gd name="connsiteY2064" fmla="*/ 1070134 h 1971675"/>
              <a:gd name="connsiteX2065" fmla="*/ 1815941 w 2019300"/>
              <a:gd name="connsiteY2065" fmla="*/ 1071086 h 1971675"/>
              <a:gd name="connsiteX2066" fmla="*/ 1819751 w 2019300"/>
              <a:gd name="connsiteY2066" fmla="*/ 1058704 h 1971675"/>
              <a:gd name="connsiteX2067" fmla="*/ 1816894 w 2019300"/>
              <a:gd name="connsiteY2067" fmla="*/ 1055846 h 1971675"/>
              <a:gd name="connsiteX2068" fmla="*/ 1819751 w 2019300"/>
              <a:gd name="connsiteY2068" fmla="*/ 1042511 h 1971675"/>
              <a:gd name="connsiteX2069" fmla="*/ 1820704 w 2019300"/>
              <a:gd name="connsiteY2069" fmla="*/ 1058704 h 1971675"/>
              <a:gd name="connsiteX2070" fmla="*/ 1826419 w 2019300"/>
              <a:gd name="connsiteY2070" fmla="*/ 1060609 h 1971675"/>
              <a:gd name="connsiteX2071" fmla="*/ 1827371 w 2019300"/>
              <a:gd name="connsiteY2071" fmla="*/ 1056799 h 1971675"/>
              <a:gd name="connsiteX2072" fmla="*/ 1825466 w 2019300"/>
              <a:gd name="connsiteY2072" fmla="*/ 1047274 h 1971675"/>
              <a:gd name="connsiteX2073" fmla="*/ 1834991 w 2019300"/>
              <a:gd name="connsiteY2073" fmla="*/ 1038701 h 1971675"/>
              <a:gd name="connsiteX2074" fmla="*/ 1841659 w 2019300"/>
              <a:gd name="connsiteY2074" fmla="*/ 1022509 h 1971675"/>
              <a:gd name="connsiteX2075" fmla="*/ 1852136 w 2019300"/>
              <a:gd name="connsiteY2075" fmla="*/ 1018699 h 1971675"/>
              <a:gd name="connsiteX2076" fmla="*/ 1830229 w 2019300"/>
              <a:gd name="connsiteY2076" fmla="*/ 1037749 h 1971675"/>
              <a:gd name="connsiteX2077" fmla="*/ 1834991 w 2019300"/>
              <a:gd name="connsiteY2077" fmla="*/ 1015841 h 1971675"/>
              <a:gd name="connsiteX2078" fmla="*/ 1841659 w 2019300"/>
              <a:gd name="connsiteY2078" fmla="*/ 1009174 h 1971675"/>
              <a:gd name="connsiteX2079" fmla="*/ 1840706 w 2019300"/>
              <a:gd name="connsiteY2079" fmla="*/ 994886 h 1971675"/>
              <a:gd name="connsiteX2080" fmla="*/ 1835944 w 2019300"/>
              <a:gd name="connsiteY2080" fmla="*/ 997744 h 1971675"/>
              <a:gd name="connsiteX2081" fmla="*/ 1831181 w 2019300"/>
              <a:gd name="connsiteY2081" fmla="*/ 1012984 h 1971675"/>
              <a:gd name="connsiteX2082" fmla="*/ 1846421 w 2019300"/>
              <a:gd name="connsiteY2082" fmla="*/ 969169 h 1971675"/>
              <a:gd name="connsiteX2083" fmla="*/ 1842611 w 2019300"/>
              <a:gd name="connsiteY2083" fmla="*/ 960596 h 1971675"/>
              <a:gd name="connsiteX2084" fmla="*/ 1847374 w 2019300"/>
              <a:gd name="connsiteY2084" fmla="*/ 959644 h 1971675"/>
              <a:gd name="connsiteX2085" fmla="*/ 1853089 w 2019300"/>
              <a:gd name="connsiteY2085" fmla="*/ 926306 h 1971675"/>
              <a:gd name="connsiteX2086" fmla="*/ 1857851 w 2019300"/>
              <a:gd name="connsiteY2086" fmla="*/ 927259 h 1971675"/>
              <a:gd name="connsiteX2087" fmla="*/ 1861661 w 2019300"/>
              <a:gd name="connsiteY2087" fmla="*/ 907256 h 1971675"/>
              <a:gd name="connsiteX2088" fmla="*/ 1865471 w 2019300"/>
              <a:gd name="connsiteY2088" fmla="*/ 903446 h 1971675"/>
              <a:gd name="connsiteX2089" fmla="*/ 1869281 w 2019300"/>
              <a:gd name="connsiteY2089" fmla="*/ 907256 h 1971675"/>
              <a:gd name="connsiteX2090" fmla="*/ 1867376 w 2019300"/>
              <a:gd name="connsiteY2090" fmla="*/ 915829 h 1971675"/>
              <a:gd name="connsiteX2091" fmla="*/ 1879759 w 2019300"/>
              <a:gd name="connsiteY2091" fmla="*/ 884396 h 1971675"/>
              <a:gd name="connsiteX2092" fmla="*/ 1879759 w 2019300"/>
              <a:gd name="connsiteY2092" fmla="*/ 879634 h 1971675"/>
              <a:gd name="connsiteX2093" fmla="*/ 1870234 w 2019300"/>
              <a:gd name="connsiteY2093" fmla="*/ 890111 h 1971675"/>
              <a:gd name="connsiteX2094" fmla="*/ 1866424 w 2019300"/>
              <a:gd name="connsiteY2094" fmla="*/ 897731 h 1971675"/>
              <a:gd name="connsiteX2095" fmla="*/ 1872139 w 2019300"/>
              <a:gd name="connsiteY2095" fmla="*/ 880586 h 1971675"/>
              <a:gd name="connsiteX2096" fmla="*/ 1892141 w 2019300"/>
              <a:gd name="connsiteY2096" fmla="*/ 850106 h 1971675"/>
              <a:gd name="connsiteX2097" fmla="*/ 1892141 w 2019300"/>
              <a:gd name="connsiteY2097" fmla="*/ 849154 h 1971675"/>
              <a:gd name="connsiteX2098" fmla="*/ 1891189 w 2019300"/>
              <a:gd name="connsiteY2098" fmla="*/ 844391 h 1971675"/>
              <a:gd name="connsiteX2099" fmla="*/ 1888331 w 2019300"/>
              <a:gd name="connsiteY2099" fmla="*/ 849154 h 1971675"/>
              <a:gd name="connsiteX2100" fmla="*/ 1885474 w 2019300"/>
              <a:gd name="connsiteY2100" fmla="*/ 855821 h 1971675"/>
              <a:gd name="connsiteX2101" fmla="*/ 1885474 w 2019300"/>
              <a:gd name="connsiteY2101" fmla="*/ 863441 h 1971675"/>
              <a:gd name="connsiteX2102" fmla="*/ 1880711 w 2019300"/>
              <a:gd name="connsiteY2102" fmla="*/ 862489 h 1971675"/>
              <a:gd name="connsiteX2103" fmla="*/ 1878806 w 2019300"/>
              <a:gd name="connsiteY2103" fmla="*/ 872014 h 1971675"/>
              <a:gd name="connsiteX2104" fmla="*/ 1880711 w 2019300"/>
              <a:gd name="connsiteY2104" fmla="*/ 850106 h 1971675"/>
              <a:gd name="connsiteX2105" fmla="*/ 1884521 w 2019300"/>
              <a:gd name="connsiteY2105" fmla="*/ 852964 h 1971675"/>
              <a:gd name="connsiteX2106" fmla="*/ 1884521 w 2019300"/>
              <a:gd name="connsiteY2106" fmla="*/ 848201 h 1971675"/>
              <a:gd name="connsiteX2107" fmla="*/ 1886426 w 2019300"/>
              <a:gd name="connsiteY2107" fmla="*/ 843439 h 1971675"/>
              <a:gd name="connsiteX2108" fmla="*/ 1880711 w 2019300"/>
              <a:gd name="connsiteY2108" fmla="*/ 848201 h 1971675"/>
              <a:gd name="connsiteX2109" fmla="*/ 1879759 w 2019300"/>
              <a:gd name="connsiteY2109" fmla="*/ 848201 h 1971675"/>
              <a:gd name="connsiteX2110" fmla="*/ 1878806 w 2019300"/>
              <a:gd name="connsiteY2110" fmla="*/ 847249 h 1971675"/>
              <a:gd name="connsiteX2111" fmla="*/ 1882616 w 2019300"/>
              <a:gd name="connsiteY2111" fmla="*/ 837724 h 1971675"/>
              <a:gd name="connsiteX2112" fmla="*/ 1876901 w 2019300"/>
              <a:gd name="connsiteY2112" fmla="*/ 847249 h 1971675"/>
              <a:gd name="connsiteX2113" fmla="*/ 1874996 w 2019300"/>
              <a:gd name="connsiteY2113" fmla="*/ 851059 h 1971675"/>
              <a:gd name="connsiteX2114" fmla="*/ 1874996 w 2019300"/>
              <a:gd name="connsiteY2114" fmla="*/ 847249 h 1971675"/>
              <a:gd name="connsiteX2115" fmla="*/ 1874996 w 2019300"/>
              <a:gd name="connsiteY2115" fmla="*/ 831056 h 1971675"/>
              <a:gd name="connsiteX2116" fmla="*/ 1866424 w 2019300"/>
              <a:gd name="connsiteY2116" fmla="*/ 831056 h 1971675"/>
              <a:gd name="connsiteX2117" fmla="*/ 1876901 w 2019300"/>
              <a:gd name="connsiteY2117" fmla="*/ 815816 h 1971675"/>
              <a:gd name="connsiteX2118" fmla="*/ 1874996 w 2019300"/>
              <a:gd name="connsiteY2118" fmla="*/ 812006 h 1971675"/>
              <a:gd name="connsiteX2119" fmla="*/ 1869281 w 2019300"/>
              <a:gd name="connsiteY2119" fmla="*/ 822484 h 1971675"/>
              <a:gd name="connsiteX2120" fmla="*/ 1865471 w 2019300"/>
              <a:gd name="connsiteY2120" fmla="*/ 820579 h 1971675"/>
              <a:gd name="connsiteX2121" fmla="*/ 1870234 w 2019300"/>
              <a:gd name="connsiteY2121" fmla="*/ 813911 h 1971675"/>
              <a:gd name="connsiteX2122" fmla="*/ 1866424 w 2019300"/>
              <a:gd name="connsiteY2122" fmla="*/ 812006 h 1971675"/>
              <a:gd name="connsiteX2123" fmla="*/ 1871186 w 2019300"/>
              <a:gd name="connsiteY2123" fmla="*/ 813911 h 1971675"/>
              <a:gd name="connsiteX2124" fmla="*/ 1878806 w 2019300"/>
              <a:gd name="connsiteY2124" fmla="*/ 805339 h 1971675"/>
              <a:gd name="connsiteX2125" fmla="*/ 1867376 w 2019300"/>
              <a:gd name="connsiteY2125" fmla="*/ 792004 h 1971675"/>
              <a:gd name="connsiteX2126" fmla="*/ 1862614 w 2019300"/>
              <a:gd name="connsiteY2126" fmla="*/ 810101 h 1971675"/>
              <a:gd name="connsiteX2127" fmla="*/ 1854994 w 2019300"/>
              <a:gd name="connsiteY2127" fmla="*/ 832961 h 1971675"/>
              <a:gd name="connsiteX2128" fmla="*/ 1859756 w 2019300"/>
              <a:gd name="connsiteY2128" fmla="*/ 809149 h 1971675"/>
              <a:gd name="connsiteX2129" fmla="*/ 1852136 w 2019300"/>
              <a:gd name="connsiteY2129" fmla="*/ 812959 h 1971675"/>
              <a:gd name="connsiteX2130" fmla="*/ 1854994 w 2019300"/>
              <a:gd name="connsiteY2130" fmla="*/ 803434 h 1971675"/>
              <a:gd name="connsiteX2131" fmla="*/ 1855946 w 2019300"/>
              <a:gd name="connsiteY2131" fmla="*/ 793909 h 1971675"/>
              <a:gd name="connsiteX2132" fmla="*/ 1856899 w 2019300"/>
              <a:gd name="connsiteY2132" fmla="*/ 805339 h 1971675"/>
              <a:gd name="connsiteX2133" fmla="*/ 1859756 w 2019300"/>
              <a:gd name="connsiteY2133" fmla="*/ 794861 h 1971675"/>
              <a:gd name="connsiteX2134" fmla="*/ 1857851 w 2019300"/>
              <a:gd name="connsiteY2134" fmla="*/ 785336 h 1971675"/>
              <a:gd name="connsiteX2135" fmla="*/ 1866424 w 2019300"/>
              <a:gd name="connsiteY2135" fmla="*/ 781526 h 1971675"/>
              <a:gd name="connsiteX2136" fmla="*/ 1874044 w 2019300"/>
              <a:gd name="connsiteY2136" fmla="*/ 784384 h 1971675"/>
              <a:gd name="connsiteX2137" fmla="*/ 1879759 w 2019300"/>
              <a:gd name="connsiteY2137" fmla="*/ 790099 h 1971675"/>
              <a:gd name="connsiteX2138" fmla="*/ 1876901 w 2019300"/>
              <a:gd name="connsiteY2138" fmla="*/ 796766 h 1971675"/>
              <a:gd name="connsiteX2139" fmla="*/ 1881664 w 2019300"/>
              <a:gd name="connsiteY2139" fmla="*/ 807244 h 1971675"/>
              <a:gd name="connsiteX2140" fmla="*/ 1882616 w 2019300"/>
              <a:gd name="connsiteY2140" fmla="*/ 789146 h 1971675"/>
              <a:gd name="connsiteX2141" fmla="*/ 1888331 w 2019300"/>
              <a:gd name="connsiteY2141" fmla="*/ 786289 h 1971675"/>
              <a:gd name="connsiteX2142" fmla="*/ 1888331 w 2019300"/>
              <a:gd name="connsiteY2142" fmla="*/ 774859 h 1971675"/>
              <a:gd name="connsiteX2143" fmla="*/ 1872139 w 2019300"/>
              <a:gd name="connsiteY2143" fmla="*/ 782479 h 1971675"/>
              <a:gd name="connsiteX2144" fmla="*/ 1871186 w 2019300"/>
              <a:gd name="connsiteY2144" fmla="*/ 770096 h 1971675"/>
              <a:gd name="connsiteX2145" fmla="*/ 1883569 w 2019300"/>
              <a:gd name="connsiteY2145" fmla="*/ 764381 h 1971675"/>
              <a:gd name="connsiteX2146" fmla="*/ 1874044 w 2019300"/>
              <a:gd name="connsiteY2146" fmla="*/ 764381 h 1971675"/>
              <a:gd name="connsiteX2147" fmla="*/ 1873091 w 2019300"/>
              <a:gd name="connsiteY2147" fmla="*/ 746284 h 1971675"/>
              <a:gd name="connsiteX2148" fmla="*/ 1867376 w 2019300"/>
              <a:gd name="connsiteY2148" fmla="*/ 746284 h 1971675"/>
              <a:gd name="connsiteX2149" fmla="*/ 1872139 w 2019300"/>
              <a:gd name="connsiteY2149" fmla="*/ 736759 h 1971675"/>
              <a:gd name="connsiteX2150" fmla="*/ 1873091 w 2019300"/>
              <a:gd name="connsiteY2150" fmla="*/ 748189 h 1971675"/>
              <a:gd name="connsiteX2151" fmla="*/ 1880711 w 2019300"/>
              <a:gd name="connsiteY2151" fmla="*/ 759619 h 1971675"/>
              <a:gd name="connsiteX2152" fmla="*/ 1876901 w 2019300"/>
              <a:gd name="connsiteY2152" fmla="*/ 742474 h 1971675"/>
              <a:gd name="connsiteX2153" fmla="*/ 1871186 w 2019300"/>
              <a:gd name="connsiteY2153" fmla="*/ 729139 h 1971675"/>
              <a:gd name="connsiteX2154" fmla="*/ 1862614 w 2019300"/>
              <a:gd name="connsiteY2154" fmla="*/ 723424 h 1971675"/>
              <a:gd name="connsiteX2155" fmla="*/ 1856899 w 2019300"/>
              <a:gd name="connsiteY2155" fmla="*/ 737711 h 1971675"/>
              <a:gd name="connsiteX2156" fmla="*/ 1864519 w 2019300"/>
              <a:gd name="connsiteY2156" fmla="*/ 748189 h 1971675"/>
              <a:gd name="connsiteX2157" fmla="*/ 1871186 w 2019300"/>
              <a:gd name="connsiteY2157" fmla="*/ 751046 h 1971675"/>
              <a:gd name="connsiteX2158" fmla="*/ 1869281 w 2019300"/>
              <a:gd name="connsiteY2158" fmla="*/ 767239 h 1971675"/>
              <a:gd name="connsiteX2159" fmla="*/ 1865471 w 2019300"/>
              <a:gd name="connsiteY2159" fmla="*/ 752951 h 1971675"/>
              <a:gd name="connsiteX2160" fmla="*/ 1864519 w 2019300"/>
              <a:gd name="connsiteY2160" fmla="*/ 768191 h 1971675"/>
              <a:gd name="connsiteX2161" fmla="*/ 1855946 w 2019300"/>
              <a:gd name="connsiteY2161" fmla="*/ 772001 h 1971675"/>
              <a:gd name="connsiteX2162" fmla="*/ 1856899 w 2019300"/>
              <a:gd name="connsiteY2162" fmla="*/ 759619 h 1971675"/>
              <a:gd name="connsiteX2163" fmla="*/ 1854041 w 2019300"/>
              <a:gd name="connsiteY2163" fmla="*/ 755809 h 1971675"/>
              <a:gd name="connsiteX2164" fmla="*/ 1851184 w 2019300"/>
              <a:gd name="connsiteY2164" fmla="*/ 763429 h 1971675"/>
              <a:gd name="connsiteX2165" fmla="*/ 1857851 w 2019300"/>
              <a:gd name="connsiteY2165" fmla="*/ 779621 h 1971675"/>
              <a:gd name="connsiteX2166" fmla="*/ 1852136 w 2019300"/>
              <a:gd name="connsiteY2166" fmla="*/ 786289 h 1971675"/>
              <a:gd name="connsiteX2167" fmla="*/ 1847374 w 2019300"/>
              <a:gd name="connsiteY2167" fmla="*/ 787241 h 1971675"/>
              <a:gd name="connsiteX2168" fmla="*/ 1848326 w 2019300"/>
              <a:gd name="connsiteY2168" fmla="*/ 783431 h 1971675"/>
              <a:gd name="connsiteX2169" fmla="*/ 1840706 w 2019300"/>
              <a:gd name="connsiteY2169" fmla="*/ 772001 h 1971675"/>
              <a:gd name="connsiteX2170" fmla="*/ 1840706 w 2019300"/>
              <a:gd name="connsiteY2170" fmla="*/ 785336 h 1971675"/>
              <a:gd name="connsiteX2171" fmla="*/ 1838801 w 2019300"/>
              <a:gd name="connsiteY2171" fmla="*/ 780574 h 1971675"/>
              <a:gd name="connsiteX2172" fmla="*/ 1833086 w 2019300"/>
              <a:gd name="connsiteY2172" fmla="*/ 791051 h 1971675"/>
              <a:gd name="connsiteX2173" fmla="*/ 1835944 w 2019300"/>
              <a:gd name="connsiteY2173" fmla="*/ 789146 h 1971675"/>
              <a:gd name="connsiteX2174" fmla="*/ 1839754 w 2019300"/>
              <a:gd name="connsiteY2174" fmla="*/ 788194 h 1971675"/>
              <a:gd name="connsiteX2175" fmla="*/ 1842611 w 2019300"/>
              <a:gd name="connsiteY2175" fmla="*/ 818674 h 1971675"/>
              <a:gd name="connsiteX2176" fmla="*/ 1845469 w 2019300"/>
              <a:gd name="connsiteY2176" fmla="*/ 806291 h 1971675"/>
              <a:gd name="connsiteX2177" fmla="*/ 1849279 w 2019300"/>
              <a:gd name="connsiteY2177" fmla="*/ 792956 h 1971675"/>
              <a:gd name="connsiteX2178" fmla="*/ 1854994 w 2019300"/>
              <a:gd name="connsiteY2178" fmla="*/ 799624 h 1971675"/>
              <a:gd name="connsiteX2179" fmla="*/ 1845469 w 2019300"/>
              <a:gd name="connsiteY2179" fmla="*/ 822484 h 1971675"/>
              <a:gd name="connsiteX2180" fmla="*/ 1849279 w 2019300"/>
              <a:gd name="connsiteY2180" fmla="*/ 824389 h 1971675"/>
              <a:gd name="connsiteX2181" fmla="*/ 1841659 w 2019300"/>
              <a:gd name="connsiteY2181" fmla="*/ 833914 h 1971675"/>
              <a:gd name="connsiteX2182" fmla="*/ 1849279 w 2019300"/>
              <a:gd name="connsiteY2182" fmla="*/ 842486 h 1971675"/>
              <a:gd name="connsiteX2183" fmla="*/ 1853089 w 2019300"/>
              <a:gd name="connsiteY2183" fmla="*/ 834866 h 1971675"/>
              <a:gd name="connsiteX2184" fmla="*/ 1853089 w 2019300"/>
              <a:gd name="connsiteY2184" fmla="*/ 845344 h 1971675"/>
              <a:gd name="connsiteX2185" fmla="*/ 1849279 w 2019300"/>
              <a:gd name="connsiteY2185" fmla="*/ 845344 h 1971675"/>
              <a:gd name="connsiteX2186" fmla="*/ 1837849 w 2019300"/>
              <a:gd name="connsiteY2186" fmla="*/ 852964 h 1971675"/>
              <a:gd name="connsiteX2187" fmla="*/ 1840706 w 2019300"/>
              <a:gd name="connsiteY2187" fmla="*/ 855821 h 1971675"/>
              <a:gd name="connsiteX2188" fmla="*/ 1834039 w 2019300"/>
              <a:gd name="connsiteY2188" fmla="*/ 864394 h 1971675"/>
              <a:gd name="connsiteX2189" fmla="*/ 1828324 w 2019300"/>
              <a:gd name="connsiteY2189" fmla="*/ 865346 h 1971675"/>
              <a:gd name="connsiteX2190" fmla="*/ 1825466 w 2019300"/>
              <a:gd name="connsiteY2190" fmla="*/ 875824 h 1971675"/>
              <a:gd name="connsiteX2191" fmla="*/ 1831181 w 2019300"/>
              <a:gd name="connsiteY2191" fmla="*/ 865346 h 1971675"/>
              <a:gd name="connsiteX2192" fmla="*/ 1834991 w 2019300"/>
              <a:gd name="connsiteY2192" fmla="*/ 876776 h 1971675"/>
              <a:gd name="connsiteX2193" fmla="*/ 1829276 w 2019300"/>
              <a:gd name="connsiteY2193" fmla="*/ 879634 h 1971675"/>
              <a:gd name="connsiteX2194" fmla="*/ 1817846 w 2019300"/>
              <a:gd name="connsiteY2194" fmla="*/ 915829 h 1971675"/>
              <a:gd name="connsiteX2195" fmla="*/ 1814989 w 2019300"/>
              <a:gd name="connsiteY2195" fmla="*/ 910114 h 1971675"/>
              <a:gd name="connsiteX2196" fmla="*/ 1806416 w 2019300"/>
              <a:gd name="connsiteY2196" fmla="*/ 952024 h 1971675"/>
              <a:gd name="connsiteX2197" fmla="*/ 1811179 w 2019300"/>
              <a:gd name="connsiteY2197" fmla="*/ 939641 h 1971675"/>
              <a:gd name="connsiteX2198" fmla="*/ 1814036 w 2019300"/>
              <a:gd name="connsiteY2198" fmla="*/ 945356 h 1971675"/>
              <a:gd name="connsiteX2199" fmla="*/ 1815941 w 2019300"/>
              <a:gd name="connsiteY2199" fmla="*/ 938689 h 1971675"/>
              <a:gd name="connsiteX2200" fmla="*/ 1814036 w 2019300"/>
              <a:gd name="connsiteY2200" fmla="*/ 947261 h 1971675"/>
              <a:gd name="connsiteX2201" fmla="*/ 1808321 w 2019300"/>
              <a:gd name="connsiteY2201" fmla="*/ 954881 h 1971675"/>
              <a:gd name="connsiteX2202" fmla="*/ 1800701 w 2019300"/>
              <a:gd name="connsiteY2202" fmla="*/ 954881 h 1971675"/>
              <a:gd name="connsiteX2203" fmla="*/ 1800701 w 2019300"/>
              <a:gd name="connsiteY2203" fmla="*/ 961549 h 1971675"/>
              <a:gd name="connsiteX2204" fmla="*/ 1806416 w 2019300"/>
              <a:gd name="connsiteY2204" fmla="*/ 958691 h 1971675"/>
              <a:gd name="connsiteX2205" fmla="*/ 1795939 w 2019300"/>
              <a:gd name="connsiteY2205" fmla="*/ 990124 h 1971675"/>
              <a:gd name="connsiteX2206" fmla="*/ 1793081 w 2019300"/>
              <a:gd name="connsiteY2206" fmla="*/ 974884 h 1971675"/>
              <a:gd name="connsiteX2207" fmla="*/ 1787366 w 2019300"/>
              <a:gd name="connsiteY2207" fmla="*/ 992029 h 1971675"/>
              <a:gd name="connsiteX2208" fmla="*/ 1781651 w 2019300"/>
              <a:gd name="connsiteY2208" fmla="*/ 992029 h 1971675"/>
              <a:gd name="connsiteX2209" fmla="*/ 1785461 w 2019300"/>
              <a:gd name="connsiteY2209" fmla="*/ 995839 h 1971675"/>
              <a:gd name="connsiteX2210" fmla="*/ 1771174 w 2019300"/>
              <a:gd name="connsiteY2210" fmla="*/ 1026319 h 1971675"/>
              <a:gd name="connsiteX2211" fmla="*/ 1771174 w 2019300"/>
              <a:gd name="connsiteY2211" fmla="*/ 1037749 h 1971675"/>
              <a:gd name="connsiteX2212" fmla="*/ 1766411 w 2019300"/>
              <a:gd name="connsiteY2212" fmla="*/ 1050131 h 1971675"/>
              <a:gd name="connsiteX2213" fmla="*/ 1751171 w 2019300"/>
              <a:gd name="connsiteY2213" fmla="*/ 1064419 h 1971675"/>
              <a:gd name="connsiteX2214" fmla="*/ 1751171 w 2019300"/>
              <a:gd name="connsiteY2214" fmla="*/ 1057751 h 1971675"/>
              <a:gd name="connsiteX2215" fmla="*/ 1794034 w 2019300"/>
              <a:gd name="connsiteY2215" fmla="*/ 935831 h 1971675"/>
              <a:gd name="connsiteX2216" fmla="*/ 1792129 w 2019300"/>
              <a:gd name="connsiteY2216" fmla="*/ 947261 h 1971675"/>
              <a:gd name="connsiteX2217" fmla="*/ 1798796 w 2019300"/>
              <a:gd name="connsiteY2217" fmla="*/ 940594 h 1971675"/>
              <a:gd name="connsiteX2218" fmla="*/ 1794986 w 2019300"/>
              <a:gd name="connsiteY2218" fmla="*/ 925354 h 1971675"/>
              <a:gd name="connsiteX2219" fmla="*/ 1803559 w 2019300"/>
              <a:gd name="connsiteY2219" fmla="*/ 907256 h 1971675"/>
              <a:gd name="connsiteX2220" fmla="*/ 1807369 w 2019300"/>
              <a:gd name="connsiteY2220" fmla="*/ 911066 h 1971675"/>
              <a:gd name="connsiteX2221" fmla="*/ 1812131 w 2019300"/>
              <a:gd name="connsiteY2221" fmla="*/ 898684 h 1971675"/>
              <a:gd name="connsiteX2222" fmla="*/ 1810226 w 2019300"/>
              <a:gd name="connsiteY2222" fmla="*/ 905351 h 1971675"/>
              <a:gd name="connsiteX2223" fmla="*/ 1806416 w 2019300"/>
              <a:gd name="connsiteY2223" fmla="*/ 890111 h 1971675"/>
              <a:gd name="connsiteX2224" fmla="*/ 1815941 w 2019300"/>
              <a:gd name="connsiteY2224" fmla="*/ 872014 h 1971675"/>
              <a:gd name="connsiteX2225" fmla="*/ 1811179 w 2019300"/>
              <a:gd name="connsiteY2225" fmla="*/ 889159 h 1971675"/>
              <a:gd name="connsiteX2226" fmla="*/ 1813084 w 2019300"/>
              <a:gd name="connsiteY2226" fmla="*/ 863441 h 1971675"/>
              <a:gd name="connsiteX2227" fmla="*/ 1810226 w 2019300"/>
              <a:gd name="connsiteY2227" fmla="*/ 868204 h 1971675"/>
              <a:gd name="connsiteX2228" fmla="*/ 1817846 w 2019300"/>
              <a:gd name="connsiteY2228" fmla="*/ 842486 h 1971675"/>
              <a:gd name="connsiteX2229" fmla="*/ 1817846 w 2019300"/>
              <a:gd name="connsiteY2229" fmla="*/ 842486 h 1971675"/>
              <a:gd name="connsiteX2230" fmla="*/ 1815941 w 2019300"/>
              <a:gd name="connsiteY2230" fmla="*/ 842486 h 1971675"/>
              <a:gd name="connsiteX2231" fmla="*/ 1814989 w 2019300"/>
              <a:gd name="connsiteY2231" fmla="*/ 843439 h 1971675"/>
              <a:gd name="connsiteX2232" fmla="*/ 1814036 w 2019300"/>
              <a:gd name="connsiteY2232" fmla="*/ 842486 h 1971675"/>
              <a:gd name="connsiteX2233" fmla="*/ 1815941 w 2019300"/>
              <a:gd name="connsiteY2233" fmla="*/ 835819 h 1971675"/>
              <a:gd name="connsiteX2234" fmla="*/ 1818799 w 2019300"/>
              <a:gd name="connsiteY2234" fmla="*/ 837724 h 1971675"/>
              <a:gd name="connsiteX2235" fmla="*/ 1827371 w 2019300"/>
              <a:gd name="connsiteY2235" fmla="*/ 816769 h 1971675"/>
              <a:gd name="connsiteX2236" fmla="*/ 1817846 w 2019300"/>
              <a:gd name="connsiteY2236" fmla="*/ 831056 h 1971675"/>
              <a:gd name="connsiteX2237" fmla="*/ 1809274 w 2019300"/>
              <a:gd name="connsiteY2237" fmla="*/ 827246 h 1971675"/>
              <a:gd name="connsiteX2238" fmla="*/ 1808321 w 2019300"/>
              <a:gd name="connsiteY2238" fmla="*/ 811054 h 1971675"/>
              <a:gd name="connsiteX2239" fmla="*/ 1813084 w 2019300"/>
              <a:gd name="connsiteY2239" fmla="*/ 812006 h 1971675"/>
              <a:gd name="connsiteX2240" fmla="*/ 1805464 w 2019300"/>
              <a:gd name="connsiteY2240" fmla="*/ 812959 h 1971675"/>
              <a:gd name="connsiteX2241" fmla="*/ 1795939 w 2019300"/>
              <a:gd name="connsiteY2241" fmla="*/ 820579 h 1971675"/>
              <a:gd name="connsiteX2242" fmla="*/ 1795939 w 2019300"/>
              <a:gd name="connsiteY2242" fmla="*/ 834866 h 1971675"/>
              <a:gd name="connsiteX2243" fmla="*/ 1789271 w 2019300"/>
              <a:gd name="connsiteY2243" fmla="*/ 836771 h 1971675"/>
              <a:gd name="connsiteX2244" fmla="*/ 1789271 w 2019300"/>
              <a:gd name="connsiteY2244" fmla="*/ 838676 h 1971675"/>
              <a:gd name="connsiteX2245" fmla="*/ 1788319 w 2019300"/>
              <a:gd name="connsiteY2245" fmla="*/ 843439 h 1971675"/>
              <a:gd name="connsiteX2246" fmla="*/ 1788319 w 2019300"/>
              <a:gd name="connsiteY2246" fmla="*/ 837724 h 1971675"/>
              <a:gd name="connsiteX2247" fmla="*/ 1792129 w 2019300"/>
              <a:gd name="connsiteY2247" fmla="*/ 817721 h 1971675"/>
              <a:gd name="connsiteX2248" fmla="*/ 1783556 w 2019300"/>
              <a:gd name="connsiteY2248" fmla="*/ 814864 h 1971675"/>
              <a:gd name="connsiteX2249" fmla="*/ 1789271 w 2019300"/>
              <a:gd name="connsiteY2249" fmla="*/ 815816 h 1971675"/>
              <a:gd name="connsiteX2250" fmla="*/ 1797844 w 2019300"/>
              <a:gd name="connsiteY2250" fmla="*/ 801529 h 1971675"/>
              <a:gd name="connsiteX2251" fmla="*/ 1789271 w 2019300"/>
              <a:gd name="connsiteY2251" fmla="*/ 798671 h 1971675"/>
              <a:gd name="connsiteX2252" fmla="*/ 1789271 w 2019300"/>
              <a:gd name="connsiteY2252" fmla="*/ 798671 h 1971675"/>
              <a:gd name="connsiteX2253" fmla="*/ 1786414 w 2019300"/>
              <a:gd name="connsiteY2253" fmla="*/ 792004 h 1971675"/>
              <a:gd name="connsiteX2254" fmla="*/ 1789271 w 2019300"/>
              <a:gd name="connsiteY2254" fmla="*/ 786289 h 1971675"/>
              <a:gd name="connsiteX2255" fmla="*/ 1783556 w 2019300"/>
              <a:gd name="connsiteY2255" fmla="*/ 788194 h 1971675"/>
              <a:gd name="connsiteX2256" fmla="*/ 1784509 w 2019300"/>
              <a:gd name="connsiteY2256" fmla="*/ 779621 h 1971675"/>
              <a:gd name="connsiteX2257" fmla="*/ 1780699 w 2019300"/>
              <a:gd name="connsiteY2257" fmla="*/ 780574 h 1971675"/>
              <a:gd name="connsiteX2258" fmla="*/ 1783556 w 2019300"/>
              <a:gd name="connsiteY2258" fmla="*/ 771049 h 1971675"/>
              <a:gd name="connsiteX2259" fmla="*/ 1771174 w 2019300"/>
              <a:gd name="connsiteY2259" fmla="*/ 774859 h 1971675"/>
              <a:gd name="connsiteX2260" fmla="*/ 1777841 w 2019300"/>
              <a:gd name="connsiteY2260" fmla="*/ 794861 h 1971675"/>
              <a:gd name="connsiteX2261" fmla="*/ 1789271 w 2019300"/>
              <a:gd name="connsiteY2261" fmla="*/ 798671 h 1971675"/>
              <a:gd name="connsiteX2262" fmla="*/ 1789271 w 2019300"/>
              <a:gd name="connsiteY2262" fmla="*/ 798671 h 1971675"/>
              <a:gd name="connsiteX2263" fmla="*/ 1789271 w 2019300"/>
              <a:gd name="connsiteY2263" fmla="*/ 798671 h 1971675"/>
              <a:gd name="connsiteX2264" fmla="*/ 1792129 w 2019300"/>
              <a:gd name="connsiteY2264" fmla="*/ 800576 h 1971675"/>
              <a:gd name="connsiteX2265" fmla="*/ 1788319 w 2019300"/>
              <a:gd name="connsiteY2265" fmla="*/ 810101 h 1971675"/>
              <a:gd name="connsiteX2266" fmla="*/ 1783556 w 2019300"/>
              <a:gd name="connsiteY2266" fmla="*/ 810101 h 1971675"/>
              <a:gd name="connsiteX2267" fmla="*/ 1784509 w 2019300"/>
              <a:gd name="connsiteY2267" fmla="*/ 800576 h 1971675"/>
              <a:gd name="connsiteX2268" fmla="*/ 1777841 w 2019300"/>
              <a:gd name="connsiteY2268" fmla="*/ 805339 h 1971675"/>
              <a:gd name="connsiteX2269" fmla="*/ 1776889 w 2019300"/>
              <a:gd name="connsiteY2269" fmla="*/ 820579 h 1971675"/>
              <a:gd name="connsiteX2270" fmla="*/ 1770221 w 2019300"/>
              <a:gd name="connsiteY2270" fmla="*/ 810101 h 1971675"/>
              <a:gd name="connsiteX2271" fmla="*/ 1774031 w 2019300"/>
              <a:gd name="connsiteY2271" fmla="*/ 810101 h 1971675"/>
              <a:gd name="connsiteX2272" fmla="*/ 1768316 w 2019300"/>
              <a:gd name="connsiteY2272" fmla="*/ 809149 h 1971675"/>
              <a:gd name="connsiteX2273" fmla="*/ 1774984 w 2019300"/>
              <a:gd name="connsiteY2273" fmla="*/ 797719 h 1971675"/>
              <a:gd name="connsiteX2274" fmla="*/ 1768316 w 2019300"/>
              <a:gd name="connsiteY2274" fmla="*/ 797719 h 1971675"/>
              <a:gd name="connsiteX2275" fmla="*/ 1767364 w 2019300"/>
              <a:gd name="connsiteY2275" fmla="*/ 785336 h 1971675"/>
              <a:gd name="connsiteX2276" fmla="*/ 1762601 w 2019300"/>
              <a:gd name="connsiteY2276" fmla="*/ 786289 h 1971675"/>
              <a:gd name="connsiteX2277" fmla="*/ 1764506 w 2019300"/>
              <a:gd name="connsiteY2277" fmla="*/ 792956 h 1971675"/>
              <a:gd name="connsiteX2278" fmla="*/ 1754981 w 2019300"/>
              <a:gd name="connsiteY2278" fmla="*/ 792956 h 1971675"/>
              <a:gd name="connsiteX2279" fmla="*/ 1754029 w 2019300"/>
              <a:gd name="connsiteY2279" fmla="*/ 787241 h 1971675"/>
              <a:gd name="connsiteX2280" fmla="*/ 1764506 w 2019300"/>
              <a:gd name="connsiteY2280" fmla="*/ 777716 h 1971675"/>
              <a:gd name="connsiteX2281" fmla="*/ 1753076 w 2019300"/>
              <a:gd name="connsiteY2281" fmla="*/ 785336 h 1971675"/>
              <a:gd name="connsiteX2282" fmla="*/ 1756886 w 2019300"/>
              <a:gd name="connsiteY2282" fmla="*/ 781526 h 1971675"/>
              <a:gd name="connsiteX2283" fmla="*/ 1750219 w 2019300"/>
              <a:gd name="connsiteY2283" fmla="*/ 782479 h 1971675"/>
              <a:gd name="connsiteX2284" fmla="*/ 1752124 w 2019300"/>
              <a:gd name="connsiteY2284" fmla="*/ 774859 h 1971675"/>
              <a:gd name="connsiteX2285" fmla="*/ 1754029 w 2019300"/>
              <a:gd name="connsiteY2285" fmla="*/ 779621 h 1971675"/>
              <a:gd name="connsiteX2286" fmla="*/ 1756886 w 2019300"/>
              <a:gd name="connsiteY2286" fmla="*/ 771049 h 1971675"/>
              <a:gd name="connsiteX2287" fmla="*/ 1746409 w 2019300"/>
              <a:gd name="connsiteY2287" fmla="*/ 767239 h 1971675"/>
              <a:gd name="connsiteX2288" fmla="*/ 1734979 w 2019300"/>
              <a:gd name="connsiteY2288" fmla="*/ 772001 h 1971675"/>
              <a:gd name="connsiteX2289" fmla="*/ 1732121 w 2019300"/>
              <a:gd name="connsiteY2289" fmla="*/ 775811 h 1971675"/>
              <a:gd name="connsiteX2290" fmla="*/ 1727359 w 2019300"/>
              <a:gd name="connsiteY2290" fmla="*/ 771049 h 1971675"/>
              <a:gd name="connsiteX2291" fmla="*/ 1723549 w 2019300"/>
              <a:gd name="connsiteY2291" fmla="*/ 763429 h 1971675"/>
              <a:gd name="connsiteX2292" fmla="*/ 1732121 w 2019300"/>
              <a:gd name="connsiteY2292" fmla="*/ 767239 h 1971675"/>
              <a:gd name="connsiteX2293" fmla="*/ 1736884 w 2019300"/>
              <a:gd name="connsiteY2293" fmla="*/ 765334 h 1971675"/>
              <a:gd name="connsiteX2294" fmla="*/ 1740694 w 2019300"/>
              <a:gd name="connsiteY2294" fmla="*/ 760571 h 1971675"/>
              <a:gd name="connsiteX2295" fmla="*/ 1735931 w 2019300"/>
              <a:gd name="connsiteY2295" fmla="*/ 756761 h 1971675"/>
              <a:gd name="connsiteX2296" fmla="*/ 1734979 w 2019300"/>
              <a:gd name="connsiteY2296" fmla="*/ 760571 h 1971675"/>
              <a:gd name="connsiteX2297" fmla="*/ 1734026 w 2019300"/>
              <a:gd name="connsiteY2297" fmla="*/ 755809 h 1971675"/>
              <a:gd name="connsiteX2298" fmla="*/ 1720691 w 2019300"/>
              <a:gd name="connsiteY2298" fmla="*/ 754856 h 1971675"/>
              <a:gd name="connsiteX2299" fmla="*/ 1720691 w 2019300"/>
              <a:gd name="connsiteY2299" fmla="*/ 764381 h 1971675"/>
              <a:gd name="connsiteX2300" fmla="*/ 1713071 w 2019300"/>
              <a:gd name="connsiteY2300" fmla="*/ 758666 h 1971675"/>
              <a:gd name="connsiteX2301" fmla="*/ 1717834 w 2019300"/>
              <a:gd name="connsiteY2301" fmla="*/ 756761 h 1971675"/>
              <a:gd name="connsiteX2302" fmla="*/ 1716881 w 2019300"/>
              <a:gd name="connsiteY2302" fmla="*/ 754856 h 1971675"/>
              <a:gd name="connsiteX2303" fmla="*/ 1715929 w 2019300"/>
              <a:gd name="connsiteY2303" fmla="*/ 753904 h 1971675"/>
              <a:gd name="connsiteX2304" fmla="*/ 1713071 w 2019300"/>
              <a:gd name="connsiteY2304" fmla="*/ 752951 h 1971675"/>
              <a:gd name="connsiteX2305" fmla="*/ 1710214 w 2019300"/>
              <a:gd name="connsiteY2305" fmla="*/ 755809 h 1971675"/>
              <a:gd name="connsiteX2306" fmla="*/ 1681639 w 2019300"/>
              <a:gd name="connsiteY2306" fmla="*/ 742474 h 1971675"/>
              <a:gd name="connsiteX2307" fmla="*/ 1674971 w 2019300"/>
              <a:gd name="connsiteY2307" fmla="*/ 731996 h 1971675"/>
              <a:gd name="connsiteX2308" fmla="*/ 1657826 w 2019300"/>
              <a:gd name="connsiteY2308" fmla="*/ 722471 h 1971675"/>
              <a:gd name="connsiteX2309" fmla="*/ 1654016 w 2019300"/>
              <a:gd name="connsiteY2309" fmla="*/ 731996 h 1971675"/>
              <a:gd name="connsiteX2310" fmla="*/ 1647349 w 2019300"/>
              <a:gd name="connsiteY2310" fmla="*/ 726281 h 1971675"/>
              <a:gd name="connsiteX2311" fmla="*/ 1644491 w 2019300"/>
              <a:gd name="connsiteY2311" fmla="*/ 730091 h 1971675"/>
              <a:gd name="connsiteX2312" fmla="*/ 1642586 w 2019300"/>
              <a:gd name="connsiteY2312" fmla="*/ 725329 h 1971675"/>
              <a:gd name="connsiteX2313" fmla="*/ 1630204 w 2019300"/>
              <a:gd name="connsiteY2313" fmla="*/ 723424 h 1971675"/>
              <a:gd name="connsiteX2314" fmla="*/ 1628299 w 2019300"/>
              <a:gd name="connsiteY2314" fmla="*/ 730091 h 1971675"/>
              <a:gd name="connsiteX2315" fmla="*/ 1633061 w 2019300"/>
              <a:gd name="connsiteY2315" fmla="*/ 731996 h 1971675"/>
              <a:gd name="connsiteX2316" fmla="*/ 1635919 w 2019300"/>
              <a:gd name="connsiteY2316" fmla="*/ 728186 h 1971675"/>
              <a:gd name="connsiteX2317" fmla="*/ 1646396 w 2019300"/>
              <a:gd name="connsiteY2317" fmla="*/ 736759 h 1971675"/>
              <a:gd name="connsiteX2318" fmla="*/ 1651159 w 2019300"/>
              <a:gd name="connsiteY2318" fmla="*/ 738664 h 1971675"/>
              <a:gd name="connsiteX2319" fmla="*/ 1655921 w 2019300"/>
              <a:gd name="connsiteY2319" fmla="*/ 735806 h 1971675"/>
              <a:gd name="connsiteX2320" fmla="*/ 1660684 w 2019300"/>
              <a:gd name="connsiteY2320" fmla="*/ 748189 h 1971675"/>
              <a:gd name="connsiteX2321" fmla="*/ 1681639 w 2019300"/>
              <a:gd name="connsiteY2321" fmla="*/ 769144 h 1971675"/>
              <a:gd name="connsiteX2322" fmla="*/ 1671161 w 2019300"/>
              <a:gd name="connsiteY2322" fmla="*/ 761524 h 1971675"/>
              <a:gd name="connsiteX2323" fmla="*/ 1659731 w 2019300"/>
              <a:gd name="connsiteY2323" fmla="*/ 761524 h 1971675"/>
              <a:gd name="connsiteX2324" fmla="*/ 1663541 w 2019300"/>
              <a:gd name="connsiteY2324" fmla="*/ 767239 h 1971675"/>
              <a:gd name="connsiteX2325" fmla="*/ 1653064 w 2019300"/>
              <a:gd name="connsiteY2325" fmla="*/ 762476 h 1971675"/>
              <a:gd name="connsiteX2326" fmla="*/ 1655921 w 2019300"/>
              <a:gd name="connsiteY2326" fmla="*/ 758666 h 1971675"/>
              <a:gd name="connsiteX2327" fmla="*/ 1649254 w 2019300"/>
              <a:gd name="connsiteY2327" fmla="*/ 759619 h 1971675"/>
              <a:gd name="connsiteX2328" fmla="*/ 1652111 w 2019300"/>
              <a:gd name="connsiteY2328" fmla="*/ 755809 h 1971675"/>
              <a:gd name="connsiteX2329" fmla="*/ 1643539 w 2019300"/>
              <a:gd name="connsiteY2329" fmla="*/ 748189 h 1971675"/>
              <a:gd name="connsiteX2330" fmla="*/ 1639729 w 2019300"/>
              <a:gd name="connsiteY2330" fmla="*/ 757714 h 1971675"/>
              <a:gd name="connsiteX2331" fmla="*/ 1634014 w 2019300"/>
              <a:gd name="connsiteY2331" fmla="*/ 746284 h 1971675"/>
              <a:gd name="connsiteX2332" fmla="*/ 1603534 w 2019300"/>
              <a:gd name="connsiteY2332" fmla="*/ 728186 h 1971675"/>
              <a:gd name="connsiteX2333" fmla="*/ 1603534 w 2019300"/>
              <a:gd name="connsiteY2333" fmla="*/ 724376 h 1971675"/>
              <a:gd name="connsiteX2334" fmla="*/ 1598771 w 2019300"/>
              <a:gd name="connsiteY2334" fmla="*/ 726281 h 1971675"/>
              <a:gd name="connsiteX2335" fmla="*/ 1592104 w 2019300"/>
              <a:gd name="connsiteY2335" fmla="*/ 716756 h 1971675"/>
              <a:gd name="connsiteX2336" fmla="*/ 1585436 w 2019300"/>
              <a:gd name="connsiteY2336" fmla="*/ 714851 h 1971675"/>
              <a:gd name="connsiteX2337" fmla="*/ 1594961 w 2019300"/>
              <a:gd name="connsiteY2337" fmla="*/ 724376 h 1971675"/>
              <a:gd name="connsiteX2338" fmla="*/ 1577816 w 2019300"/>
              <a:gd name="connsiteY2338" fmla="*/ 717709 h 1971675"/>
              <a:gd name="connsiteX2339" fmla="*/ 1576864 w 2019300"/>
              <a:gd name="connsiteY2339" fmla="*/ 708184 h 1971675"/>
              <a:gd name="connsiteX2340" fmla="*/ 1556861 w 2019300"/>
              <a:gd name="connsiteY2340" fmla="*/ 701516 h 1971675"/>
              <a:gd name="connsiteX2341" fmla="*/ 1564481 w 2019300"/>
              <a:gd name="connsiteY2341" fmla="*/ 706279 h 1971675"/>
              <a:gd name="connsiteX2342" fmla="*/ 1549241 w 2019300"/>
              <a:gd name="connsiteY2342" fmla="*/ 700564 h 1971675"/>
              <a:gd name="connsiteX2343" fmla="*/ 1519714 w 2019300"/>
              <a:gd name="connsiteY2343" fmla="*/ 680561 h 1971675"/>
              <a:gd name="connsiteX2344" fmla="*/ 1519714 w 2019300"/>
              <a:gd name="connsiteY2344" fmla="*/ 689134 h 1971675"/>
              <a:gd name="connsiteX2345" fmla="*/ 1495901 w 2019300"/>
              <a:gd name="connsiteY2345" fmla="*/ 683419 h 1971675"/>
              <a:gd name="connsiteX2346" fmla="*/ 1485424 w 2019300"/>
              <a:gd name="connsiteY2346" fmla="*/ 674846 h 1971675"/>
              <a:gd name="connsiteX2347" fmla="*/ 1490186 w 2019300"/>
              <a:gd name="connsiteY2347" fmla="*/ 682466 h 1971675"/>
              <a:gd name="connsiteX2348" fmla="*/ 1481614 w 2019300"/>
              <a:gd name="connsiteY2348" fmla="*/ 682466 h 1971675"/>
              <a:gd name="connsiteX2349" fmla="*/ 1480661 w 2019300"/>
              <a:gd name="connsiteY2349" fmla="*/ 672941 h 1971675"/>
              <a:gd name="connsiteX2350" fmla="*/ 1472089 w 2019300"/>
              <a:gd name="connsiteY2350" fmla="*/ 665321 h 1971675"/>
              <a:gd name="connsiteX2351" fmla="*/ 1475899 w 2019300"/>
              <a:gd name="connsiteY2351" fmla="*/ 674846 h 1971675"/>
              <a:gd name="connsiteX2352" fmla="*/ 1465421 w 2019300"/>
              <a:gd name="connsiteY2352" fmla="*/ 662464 h 1971675"/>
              <a:gd name="connsiteX2353" fmla="*/ 1470184 w 2019300"/>
              <a:gd name="connsiteY2353" fmla="*/ 663416 h 1971675"/>
              <a:gd name="connsiteX2354" fmla="*/ 1459706 w 2019300"/>
              <a:gd name="connsiteY2354" fmla="*/ 654844 h 1971675"/>
              <a:gd name="connsiteX2355" fmla="*/ 1425416 w 2019300"/>
              <a:gd name="connsiteY2355" fmla="*/ 622459 h 1971675"/>
              <a:gd name="connsiteX2356" fmla="*/ 1408271 w 2019300"/>
              <a:gd name="connsiteY2356" fmla="*/ 604361 h 1971675"/>
              <a:gd name="connsiteX2357" fmla="*/ 1403509 w 2019300"/>
              <a:gd name="connsiteY2357" fmla="*/ 602456 h 1971675"/>
              <a:gd name="connsiteX2358" fmla="*/ 1409224 w 2019300"/>
              <a:gd name="connsiteY2358" fmla="*/ 609124 h 1971675"/>
              <a:gd name="connsiteX2359" fmla="*/ 1398746 w 2019300"/>
              <a:gd name="connsiteY2359" fmla="*/ 604361 h 1971675"/>
              <a:gd name="connsiteX2360" fmla="*/ 1383506 w 2019300"/>
              <a:gd name="connsiteY2360" fmla="*/ 580549 h 1971675"/>
              <a:gd name="connsiteX2361" fmla="*/ 1386364 w 2019300"/>
              <a:gd name="connsiteY2361" fmla="*/ 591979 h 1971675"/>
              <a:gd name="connsiteX2362" fmla="*/ 1367314 w 2019300"/>
              <a:gd name="connsiteY2362" fmla="*/ 576739 h 1971675"/>
              <a:gd name="connsiteX2363" fmla="*/ 1356836 w 2019300"/>
              <a:gd name="connsiteY2363" fmla="*/ 557689 h 1971675"/>
              <a:gd name="connsiteX2364" fmla="*/ 1369219 w 2019300"/>
              <a:gd name="connsiteY2364" fmla="*/ 555784 h 1971675"/>
              <a:gd name="connsiteX2365" fmla="*/ 1331119 w 2019300"/>
              <a:gd name="connsiteY2365" fmla="*/ 520541 h 1971675"/>
              <a:gd name="connsiteX2366" fmla="*/ 1331119 w 2019300"/>
              <a:gd name="connsiteY2366" fmla="*/ 511969 h 1971675"/>
              <a:gd name="connsiteX2367" fmla="*/ 1320641 w 2019300"/>
              <a:gd name="connsiteY2367" fmla="*/ 507206 h 1971675"/>
              <a:gd name="connsiteX2368" fmla="*/ 1344454 w 2019300"/>
              <a:gd name="connsiteY2368" fmla="*/ 534829 h 1971675"/>
              <a:gd name="connsiteX2369" fmla="*/ 1348264 w 2019300"/>
              <a:gd name="connsiteY2369" fmla="*/ 544354 h 1971675"/>
              <a:gd name="connsiteX2370" fmla="*/ 1341596 w 2019300"/>
              <a:gd name="connsiteY2370" fmla="*/ 538639 h 1971675"/>
              <a:gd name="connsiteX2371" fmla="*/ 1343501 w 2019300"/>
              <a:gd name="connsiteY2371" fmla="*/ 559594 h 1971675"/>
              <a:gd name="connsiteX2372" fmla="*/ 1333976 w 2019300"/>
              <a:gd name="connsiteY2372" fmla="*/ 546259 h 1971675"/>
              <a:gd name="connsiteX2373" fmla="*/ 1323499 w 2019300"/>
              <a:gd name="connsiteY2373" fmla="*/ 541496 h 1971675"/>
              <a:gd name="connsiteX2374" fmla="*/ 1322546 w 2019300"/>
              <a:gd name="connsiteY2374" fmla="*/ 527209 h 1971675"/>
              <a:gd name="connsiteX2375" fmla="*/ 1297781 w 2019300"/>
              <a:gd name="connsiteY2375" fmla="*/ 508159 h 1971675"/>
              <a:gd name="connsiteX2376" fmla="*/ 1298734 w 2019300"/>
              <a:gd name="connsiteY2376" fmla="*/ 503396 h 1971675"/>
              <a:gd name="connsiteX2377" fmla="*/ 1294924 w 2019300"/>
              <a:gd name="connsiteY2377" fmla="*/ 512921 h 1971675"/>
              <a:gd name="connsiteX2378" fmla="*/ 1275874 w 2019300"/>
              <a:gd name="connsiteY2378" fmla="*/ 490061 h 1971675"/>
              <a:gd name="connsiteX2379" fmla="*/ 1232059 w 2019300"/>
              <a:gd name="connsiteY2379" fmla="*/ 447199 h 1971675"/>
              <a:gd name="connsiteX2380" fmla="*/ 1215866 w 2019300"/>
              <a:gd name="connsiteY2380" fmla="*/ 442436 h 1971675"/>
              <a:gd name="connsiteX2381" fmla="*/ 1225391 w 2019300"/>
              <a:gd name="connsiteY2381" fmla="*/ 455771 h 1971675"/>
              <a:gd name="connsiteX2382" fmla="*/ 1199674 w 2019300"/>
              <a:gd name="connsiteY2382" fmla="*/ 437674 h 1971675"/>
              <a:gd name="connsiteX2383" fmla="*/ 1193006 w 2019300"/>
              <a:gd name="connsiteY2383" fmla="*/ 451009 h 1971675"/>
              <a:gd name="connsiteX2384" fmla="*/ 1192054 w 2019300"/>
              <a:gd name="connsiteY2384" fmla="*/ 426244 h 1971675"/>
              <a:gd name="connsiteX2385" fmla="*/ 1196816 w 2019300"/>
              <a:gd name="connsiteY2385" fmla="*/ 433864 h 1971675"/>
              <a:gd name="connsiteX2386" fmla="*/ 1196816 w 2019300"/>
              <a:gd name="connsiteY2386" fmla="*/ 425291 h 1971675"/>
              <a:gd name="connsiteX2387" fmla="*/ 1172051 w 2019300"/>
              <a:gd name="connsiteY2387" fmla="*/ 402431 h 1971675"/>
              <a:gd name="connsiteX2388" fmla="*/ 1181576 w 2019300"/>
              <a:gd name="connsiteY2388" fmla="*/ 419576 h 1971675"/>
              <a:gd name="connsiteX2389" fmla="*/ 1170146 w 2019300"/>
              <a:gd name="connsiteY2389" fmla="*/ 415766 h 1971675"/>
              <a:gd name="connsiteX2390" fmla="*/ 1170146 w 2019300"/>
              <a:gd name="connsiteY2390" fmla="*/ 431006 h 1971675"/>
              <a:gd name="connsiteX2391" fmla="*/ 1158716 w 2019300"/>
              <a:gd name="connsiteY2391" fmla="*/ 409099 h 1971675"/>
              <a:gd name="connsiteX2392" fmla="*/ 1151096 w 2019300"/>
              <a:gd name="connsiteY2392" fmla="*/ 381476 h 1971675"/>
              <a:gd name="connsiteX2393" fmla="*/ 1143476 w 2019300"/>
              <a:gd name="connsiteY2393" fmla="*/ 376714 h 1971675"/>
              <a:gd name="connsiteX2394" fmla="*/ 1139666 w 2019300"/>
              <a:gd name="connsiteY2394" fmla="*/ 374809 h 1971675"/>
              <a:gd name="connsiteX2395" fmla="*/ 1135856 w 2019300"/>
              <a:gd name="connsiteY2395" fmla="*/ 394811 h 1971675"/>
              <a:gd name="connsiteX2396" fmla="*/ 1122521 w 2019300"/>
              <a:gd name="connsiteY2396" fmla="*/ 383381 h 1971675"/>
              <a:gd name="connsiteX2397" fmla="*/ 1124426 w 2019300"/>
              <a:gd name="connsiteY2397" fmla="*/ 376714 h 1971675"/>
              <a:gd name="connsiteX2398" fmla="*/ 1116806 w 2019300"/>
              <a:gd name="connsiteY2398" fmla="*/ 368141 h 1971675"/>
              <a:gd name="connsiteX2399" fmla="*/ 1109186 w 2019300"/>
              <a:gd name="connsiteY2399" fmla="*/ 367189 h 1971675"/>
              <a:gd name="connsiteX2400" fmla="*/ 1071086 w 2019300"/>
              <a:gd name="connsiteY2400" fmla="*/ 331946 h 1971675"/>
              <a:gd name="connsiteX2401" fmla="*/ 1056799 w 2019300"/>
              <a:gd name="connsiteY2401" fmla="*/ 321469 h 1971675"/>
              <a:gd name="connsiteX2402" fmla="*/ 1038701 w 2019300"/>
              <a:gd name="connsiteY2402" fmla="*/ 300514 h 1971675"/>
              <a:gd name="connsiteX2403" fmla="*/ 997744 w 2019300"/>
              <a:gd name="connsiteY2403" fmla="*/ 253841 h 1971675"/>
              <a:gd name="connsiteX2404" fmla="*/ 988219 w 2019300"/>
              <a:gd name="connsiteY2404" fmla="*/ 248126 h 1971675"/>
              <a:gd name="connsiteX2405" fmla="*/ 982504 w 2019300"/>
              <a:gd name="connsiteY2405" fmla="*/ 238601 h 1971675"/>
              <a:gd name="connsiteX2406" fmla="*/ 979646 w 2019300"/>
              <a:gd name="connsiteY2406" fmla="*/ 233839 h 1971675"/>
              <a:gd name="connsiteX2407" fmla="*/ 978694 w 2019300"/>
              <a:gd name="connsiteY2407" fmla="*/ 231934 h 1971675"/>
              <a:gd name="connsiteX2408" fmla="*/ 978694 w 2019300"/>
              <a:gd name="connsiteY2408" fmla="*/ 230981 h 1971675"/>
              <a:gd name="connsiteX2409" fmla="*/ 978694 w 2019300"/>
              <a:gd name="connsiteY2409" fmla="*/ 230981 h 1971675"/>
              <a:gd name="connsiteX2410" fmla="*/ 978694 w 2019300"/>
              <a:gd name="connsiteY2410" fmla="*/ 230981 h 1971675"/>
              <a:gd name="connsiteX2411" fmla="*/ 978694 w 2019300"/>
              <a:gd name="connsiteY2411" fmla="*/ 230981 h 1971675"/>
              <a:gd name="connsiteX2412" fmla="*/ 978694 w 2019300"/>
              <a:gd name="connsiteY2412" fmla="*/ 230981 h 1971675"/>
              <a:gd name="connsiteX2413" fmla="*/ 994886 w 2019300"/>
              <a:gd name="connsiteY2413" fmla="*/ 208121 h 1971675"/>
              <a:gd name="connsiteX2414" fmla="*/ 994886 w 2019300"/>
              <a:gd name="connsiteY2414" fmla="*/ 208121 h 1971675"/>
              <a:gd name="connsiteX2415" fmla="*/ 995839 w 2019300"/>
              <a:gd name="connsiteY2415" fmla="*/ 207169 h 1971675"/>
              <a:gd name="connsiteX2416" fmla="*/ 995839 w 2019300"/>
              <a:gd name="connsiteY2416" fmla="*/ 207169 h 1971675"/>
              <a:gd name="connsiteX2417" fmla="*/ 992029 w 2019300"/>
              <a:gd name="connsiteY2417" fmla="*/ 186214 h 1971675"/>
              <a:gd name="connsiteX2418" fmla="*/ 980599 w 2019300"/>
              <a:gd name="connsiteY2418" fmla="*/ 161449 h 1971675"/>
              <a:gd name="connsiteX2419" fmla="*/ 977741 w 2019300"/>
              <a:gd name="connsiteY2419" fmla="*/ 165259 h 1971675"/>
              <a:gd name="connsiteX2420" fmla="*/ 974884 w 2019300"/>
              <a:gd name="connsiteY2420" fmla="*/ 160496 h 1971675"/>
              <a:gd name="connsiteX2421" fmla="*/ 964406 w 2019300"/>
              <a:gd name="connsiteY2421" fmla="*/ 159544 h 1971675"/>
              <a:gd name="connsiteX2422" fmla="*/ 956786 w 2019300"/>
              <a:gd name="connsiteY2422" fmla="*/ 149066 h 1971675"/>
              <a:gd name="connsiteX2423" fmla="*/ 941546 w 2019300"/>
              <a:gd name="connsiteY2423" fmla="*/ 132874 h 1971675"/>
              <a:gd name="connsiteX2424" fmla="*/ 945356 w 2019300"/>
              <a:gd name="connsiteY2424" fmla="*/ 109061 h 1971675"/>
              <a:gd name="connsiteX2425" fmla="*/ 936784 w 2019300"/>
              <a:gd name="connsiteY2425" fmla="*/ 98584 h 1971675"/>
              <a:gd name="connsiteX2426" fmla="*/ 947261 w 2019300"/>
              <a:gd name="connsiteY2426" fmla="*/ 93821 h 1971675"/>
              <a:gd name="connsiteX2427" fmla="*/ 932974 w 2019300"/>
              <a:gd name="connsiteY2427" fmla="*/ 87154 h 1971675"/>
              <a:gd name="connsiteX2428" fmla="*/ 937736 w 2019300"/>
              <a:gd name="connsiteY2428" fmla="*/ 72866 h 1971675"/>
              <a:gd name="connsiteX2429" fmla="*/ 959644 w 2019300"/>
              <a:gd name="connsiteY2429" fmla="*/ 42386 h 1971675"/>
              <a:gd name="connsiteX2430" fmla="*/ 983456 w 2019300"/>
              <a:gd name="connsiteY2430" fmla="*/ 35719 h 1971675"/>
              <a:gd name="connsiteX2431" fmla="*/ 1009174 w 2019300"/>
              <a:gd name="connsiteY2431" fmla="*/ 20479 h 1971675"/>
              <a:gd name="connsiteX2432" fmla="*/ 1054894 w 2019300"/>
              <a:gd name="connsiteY2432" fmla="*/ 17621 h 1971675"/>
              <a:gd name="connsiteX2433" fmla="*/ 1104424 w 2019300"/>
              <a:gd name="connsiteY2433" fmla="*/ 29051 h 1971675"/>
              <a:gd name="connsiteX2434" fmla="*/ 1115854 w 2019300"/>
              <a:gd name="connsiteY2434" fmla="*/ 32861 h 1971675"/>
              <a:gd name="connsiteX2435" fmla="*/ 1124426 w 2019300"/>
              <a:gd name="connsiteY2435" fmla="*/ 34766 h 1971675"/>
              <a:gd name="connsiteX2436" fmla="*/ 1134904 w 2019300"/>
              <a:gd name="connsiteY2436" fmla="*/ 33814 h 1971675"/>
              <a:gd name="connsiteX2437" fmla="*/ 1129189 w 2019300"/>
              <a:gd name="connsiteY2437" fmla="*/ 28099 h 1971675"/>
              <a:gd name="connsiteX2438" fmla="*/ 1128236 w 2019300"/>
              <a:gd name="connsiteY2438" fmla="*/ 27146 h 1971675"/>
              <a:gd name="connsiteX2439" fmla="*/ 1125379 w 2019300"/>
              <a:gd name="connsiteY2439" fmla="*/ 25241 h 1971675"/>
              <a:gd name="connsiteX2440" fmla="*/ 1120616 w 2019300"/>
              <a:gd name="connsiteY2440" fmla="*/ 22384 h 1971675"/>
              <a:gd name="connsiteX2441" fmla="*/ 1111091 w 2019300"/>
              <a:gd name="connsiteY2441" fmla="*/ 16669 h 1971675"/>
              <a:gd name="connsiteX2442" fmla="*/ 1130141 w 2019300"/>
              <a:gd name="connsiteY2442" fmla="*/ 22384 h 1971675"/>
              <a:gd name="connsiteX2443" fmla="*/ 1132046 w 2019300"/>
              <a:gd name="connsiteY2443" fmla="*/ 23336 h 1971675"/>
              <a:gd name="connsiteX2444" fmla="*/ 1132999 w 2019300"/>
              <a:gd name="connsiteY2444" fmla="*/ 24289 h 1971675"/>
              <a:gd name="connsiteX2445" fmla="*/ 1135856 w 2019300"/>
              <a:gd name="connsiteY2445" fmla="*/ 26194 h 1971675"/>
              <a:gd name="connsiteX2446" fmla="*/ 1141571 w 2019300"/>
              <a:gd name="connsiteY2446" fmla="*/ 30956 h 1971675"/>
              <a:gd name="connsiteX2447" fmla="*/ 1164431 w 2019300"/>
              <a:gd name="connsiteY2447" fmla="*/ 33814 h 1971675"/>
              <a:gd name="connsiteX2448" fmla="*/ 1273969 w 2019300"/>
              <a:gd name="connsiteY2448" fmla="*/ 76676 h 1971675"/>
              <a:gd name="connsiteX2449" fmla="*/ 1293971 w 2019300"/>
              <a:gd name="connsiteY2449" fmla="*/ 84296 h 1971675"/>
              <a:gd name="connsiteX2450" fmla="*/ 1334929 w 2019300"/>
              <a:gd name="connsiteY2450" fmla="*/ 107156 h 1971675"/>
              <a:gd name="connsiteX2451" fmla="*/ 1381601 w 2019300"/>
              <a:gd name="connsiteY2451" fmla="*/ 142399 h 1971675"/>
              <a:gd name="connsiteX2452" fmla="*/ 1413034 w 2019300"/>
              <a:gd name="connsiteY2452" fmla="*/ 159544 h 1971675"/>
              <a:gd name="connsiteX2453" fmla="*/ 1419701 w 2019300"/>
              <a:gd name="connsiteY2453" fmla="*/ 169069 h 1971675"/>
              <a:gd name="connsiteX2454" fmla="*/ 1518761 w 2019300"/>
              <a:gd name="connsiteY2454" fmla="*/ 230981 h 1971675"/>
              <a:gd name="connsiteX2455" fmla="*/ 1530191 w 2019300"/>
              <a:gd name="connsiteY2455" fmla="*/ 236696 h 1971675"/>
              <a:gd name="connsiteX2456" fmla="*/ 1538764 w 2019300"/>
              <a:gd name="connsiteY2456" fmla="*/ 689134 h 1971675"/>
              <a:gd name="connsiteX2457" fmla="*/ 1547336 w 2019300"/>
              <a:gd name="connsiteY2457" fmla="*/ 696754 h 1971675"/>
              <a:gd name="connsiteX2458" fmla="*/ 1538764 w 2019300"/>
              <a:gd name="connsiteY2458" fmla="*/ 689134 h 1971675"/>
              <a:gd name="connsiteX2459" fmla="*/ 1536859 w 2019300"/>
              <a:gd name="connsiteY2459" fmla="*/ 675799 h 1971675"/>
              <a:gd name="connsiteX2460" fmla="*/ 1548289 w 2019300"/>
              <a:gd name="connsiteY2460" fmla="*/ 679609 h 1971675"/>
              <a:gd name="connsiteX2461" fmla="*/ 1536859 w 2019300"/>
              <a:gd name="connsiteY2461" fmla="*/ 675799 h 1971675"/>
              <a:gd name="connsiteX2462" fmla="*/ 1658779 w 2019300"/>
              <a:gd name="connsiteY2462" fmla="*/ 744379 h 1971675"/>
              <a:gd name="connsiteX2463" fmla="*/ 1651159 w 2019300"/>
              <a:gd name="connsiteY2463" fmla="*/ 738664 h 1971675"/>
              <a:gd name="connsiteX2464" fmla="*/ 1649254 w 2019300"/>
              <a:gd name="connsiteY2464" fmla="*/ 741521 h 1971675"/>
              <a:gd name="connsiteX2465" fmla="*/ 1658779 w 2019300"/>
              <a:gd name="connsiteY2465" fmla="*/ 744379 h 1971675"/>
              <a:gd name="connsiteX2466" fmla="*/ 1578769 w 2019300"/>
              <a:gd name="connsiteY2466" fmla="*/ 679609 h 1971675"/>
              <a:gd name="connsiteX2467" fmla="*/ 1576864 w 2019300"/>
              <a:gd name="connsiteY2467" fmla="*/ 671036 h 1971675"/>
              <a:gd name="connsiteX2468" fmla="*/ 1573054 w 2019300"/>
              <a:gd name="connsiteY2468" fmla="*/ 672941 h 1971675"/>
              <a:gd name="connsiteX2469" fmla="*/ 1578769 w 2019300"/>
              <a:gd name="connsiteY2469" fmla="*/ 679609 h 1971675"/>
              <a:gd name="connsiteX2470" fmla="*/ 1605439 w 2019300"/>
              <a:gd name="connsiteY2470" fmla="*/ 703421 h 1971675"/>
              <a:gd name="connsiteX2471" fmla="*/ 1608296 w 2019300"/>
              <a:gd name="connsiteY2471" fmla="*/ 699611 h 1971675"/>
              <a:gd name="connsiteX2472" fmla="*/ 1594009 w 2019300"/>
              <a:gd name="connsiteY2472" fmla="*/ 692944 h 1971675"/>
              <a:gd name="connsiteX2473" fmla="*/ 1596866 w 2019300"/>
              <a:gd name="connsiteY2473" fmla="*/ 700564 h 1971675"/>
              <a:gd name="connsiteX2474" fmla="*/ 1604486 w 2019300"/>
              <a:gd name="connsiteY2474" fmla="*/ 705326 h 1971675"/>
              <a:gd name="connsiteX2475" fmla="*/ 1605439 w 2019300"/>
              <a:gd name="connsiteY2475" fmla="*/ 703421 h 1971675"/>
              <a:gd name="connsiteX2476" fmla="*/ 1617821 w 2019300"/>
              <a:gd name="connsiteY2476" fmla="*/ 706279 h 1971675"/>
              <a:gd name="connsiteX2477" fmla="*/ 1611154 w 2019300"/>
              <a:gd name="connsiteY2477" fmla="*/ 708184 h 1971675"/>
              <a:gd name="connsiteX2478" fmla="*/ 1617821 w 2019300"/>
              <a:gd name="connsiteY2478" fmla="*/ 706279 h 1971675"/>
              <a:gd name="connsiteX2479" fmla="*/ 1629251 w 2019300"/>
              <a:gd name="connsiteY2479" fmla="*/ 712946 h 1971675"/>
              <a:gd name="connsiteX2480" fmla="*/ 1629251 w 2019300"/>
              <a:gd name="connsiteY2480" fmla="*/ 716756 h 1971675"/>
              <a:gd name="connsiteX2481" fmla="*/ 1634014 w 2019300"/>
              <a:gd name="connsiteY2481" fmla="*/ 721519 h 1971675"/>
              <a:gd name="connsiteX2482" fmla="*/ 1640681 w 2019300"/>
              <a:gd name="connsiteY2482" fmla="*/ 720566 h 1971675"/>
              <a:gd name="connsiteX2483" fmla="*/ 1629251 w 2019300"/>
              <a:gd name="connsiteY2483" fmla="*/ 712946 h 1971675"/>
              <a:gd name="connsiteX2484" fmla="*/ 1597819 w 2019300"/>
              <a:gd name="connsiteY2484" fmla="*/ 683419 h 1971675"/>
              <a:gd name="connsiteX2485" fmla="*/ 1592104 w 2019300"/>
              <a:gd name="connsiteY2485" fmla="*/ 676751 h 1971675"/>
              <a:gd name="connsiteX2486" fmla="*/ 1589246 w 2019300"/>
              <a:gd name="connsiteY2486" fmla="*/ 684371 h 1971675"/>
              <a:gd name="connsiteX2487" fmla="*/ 1588294 w 2019300"/>
              <a:gd name="connsiteY2487" fmla="*/ 685324 h 1971675"/>
              <a:gd name="connsiteX2488" fmla="*/ 1597819 w 2019300"/>
              <a:gd name="connsiteY2488" fmla="*/ 683419 h 1971675"/>
              <a:gd name="connsiteX2489" fmla="*/ 1657826 w 2019300"/>
              <a:gd name="connsiteY2489" fmla="*/ 719614 h 1971675"/>
              <a:gd name="connsiteX2490" fmla="*/ 1654969 w 2019300"/>
              <a:gd name="connsiteY2490" fmla="*/ 720566 h 1971675"/>
              <a:gd name="connsiteX2491" fmla="*/ 1643539 w 2019300"/>
              <a:gd name="connsiteY2491" fmla="*/ 716756 h 1971675"/>
              <a:gd name="connsiteX2492" fmla="*/ 1657826 w 2019300"/>
              <a:gd name="connsiteY2492" fmla="*/ 719614 h 1971675"/>
              <a:gd name="connsiteX2493" fmla="*/ 1603534 w 2019300"/>
              <a:gd name="connsiteY2493" fmla="*/ 675799 h 1971675"/>
              <a:gd name="connsiteX2494" fmla="*/ 1604486 w 2019300"/>
              <a:gd name="connsiteY2494" fmla="*/ 689134 h 1971675"/>
              <a:gd name="connsiteX2495" fmla="*/ 1608296 w 2019300"/>
              <a:gd name="connsiteY2495" fmla="*/ 687229 h 1971675"/>
              <a:gd name="connsiteX2496" fmla="*/ 1603534 w 2019300"/>
              <a:gd name="connsiteY2496" fmla="*/ 675799 h 1971675"/>
              <a:gd name="connsiteX2497" fmla="*/ 1685449 w 2019300"/>
              <a:gd name="connsiteY2497" fmla="*/ 731044 h 1971675"/>
              <a:gd name="connsiteX2498" fmla="*/ 1683544 w 2019300"/>
              <a:gd name="connsiteY2498" fmla="*/ 726281 h 1971675"/>
              <a:gd name="connsiteX2499" fmla="*/ 1674019 w 2019300"/>
              <a:gd name="connsiteY2499" fmla="*/ 728186 h 1971675"/>
              <a:gd name="connsiteX2500" fmla="*/ 1681639 w 2019300"/>
              <a:gd name="connsiteY2500" fmla="*/ 732949 h 1971675"/>
              <a:gd name="connsiteX2501" fmla="*/ 1685449 w 2019300"/>
              <a:gd name="connsiteY2501" fmla="*/ 731044 h 1971675"/>
              <a:gd name="connsiteX2502" fmla="*/ 1711166 w 2019300"/>
              <a:gd name="connsiteY2502" fmla="*/ 740569 h 1971675"/>
              <a:gd name="connsiteX2503" fmla="*/ 1714976 w 2019300"/>
              <a:gd name="connsiteY2503" fmla="*/ 750094 h 1971675"/>
              <a:gd name="connsiteX2504" fmla="*/ 1711166 w 2019300"/>
              <a:gd name="connsiteY2504" fmla="*/ 740569 h 1971675"/>
              <a:gd name="connsiteX2505" fmla="*/ 1735931 w 2019300"/>
              <a:gd name="connsiteY2505" fmla="*/ 751046 h 1971675"/>
              <a:gd name="connsiteX2506" fmla="*/ 1725454 w 2019300"/>
              <a:gd name="connsiteY2506" fmla="*/ 746284 h 1971675"/>
              <a:gd name="connsiteX2507" fmla="*/ 1728311 w 2019300"/>
              <a:gd name="connsiteY2507" fmla="*/ 751046 h 1971675"/>
              <a:gd name="connsiteX2508" fmla="*/ 1734979 w 2019300"/>
              <a:gd name="connsiteY2508" fmla="*/ 752951 h 1971675"/>
              <a:gd name="connsiteX2509" fmla="*/ 1735931 w 2019300"/>
              <a:gd name="connsiteY2509" fmla="*/ 751046 h 1971675"/>
              <a:gd name="connsiteX2510" fmla="*/ 1753076 w 2019300"/>
              <a:gd name="connsiteY2510" fmla="*/ 764381 h 1971675"/>
              <a:gd name="connsiteX2511" fmla="*/ 1756886 w 2019300"/>
              <a:gd name="connsiteY2511" fmla="*/ 769144 h 1971675"/>
              <a:gd name="connsiteX2512" fmla="*/ 1753076 w 2019300"/>
              <a:gd name="connsiteY2512" fmla="*/ 764381 h 1971675"/>
              <a:gd name="connsiteX2513" fmla="*/ 1745456 w 2019300"/>
              <a:gd name="connsiteY2513" fmla="*/ 738664 h 1971675"/>
              <a:gd name="connsiteX2514" fmla="*/ 1744504 w 2019300"/>
              <a:gd name="connsiteY2514" fmla="*/ 735806 h 1971675"/>
              <a:gd name="connsiteX2515" fmla="*/ 1736884 w 2019300"/>
              <a:gd name="connsiteY2515" fmla="*/ 732949 h 1971675"/>
              <a:gd name="connsiteX2516" fmla="*/ 1745456 w 2019300"/>
              <a:gd name="connsiteY2516" fmla="*/ 738664 h 1971675"/>
              <a:gd name="connsiteX2517" fmla="*/ 1742599 w 2019300"/>
              <a:gd name="connsiteY2517" fmla="*/ 743426 h 1971675"/>
              <a:gd name="connsiteX2518" fmla="*/ 1745456 w 2019300"/>
              <a:gd name="connsiteY2518" fmla="*/ 744379 h 1971675"/>
              <a:gd name="connsiteX2519" fmla="*/ 1738789 w 2019300"/>
              <a:gd name="connsiteY2519" fmla="*/ 740569 h 1971675"/>
              <a:gd name="connsiteX2520" fmla="*/ 1740694 w 2019300"/>
              <a:gd name="connsiteY2520" fmla="*/ 740569 h 1971675"/>
              <a:gd name="connsiteX2521" fmla="*/ 1742599 w 2019300"/>
              <a:gd name="connsiteY2521" fmla="*/ 743426 h 1971675"/>
              <a:gd name="connsiteX2522" fmla="*/ 1754029 w 2019300"/>
              <a:gd name="connsiteY2522" fmla="*/ 752951 h 1971675"/>
              <a:gd name="connsiteX2523" fmla="*/ 1757839 w 2019300"/>
              <a:gd name="connsiteY2523" fmla="*/ 748189 h 1971675"/>
              <a:gd name="connsiteX2524" fmla="*/ 1754029 w 2019300"/>
              <a:gd name="connsiteY2524" fmla="*/ 752951 h 1971675"/>
              <a:gd name="connsiteX2525" fmla="*/ 1759744 w 2019300"/>
              <a:gd name="connsiteY2525" fmla="*/ 751046 h 1971675"/>
              <a:gd name="connsiteX2526" fmla="*/ 1761649 w 2019300"/>
              <a:gd name="connsiteY2526" fmla="*/ 751046 h 1971675"/>
              <a:gd name="connsiteX2527" fmla="*/ 1763554 w 2019300"/>
              <a:gd name="connsiteY2527" fmla="*/ 753904 h 1971675"/>
              <a:gd name="connsiteX2528" fmla="*/ 1762601 w 2019300"/>
              <a:gd name="connsiteY2528" fmla="*/ 751999 h 1971675"/>
              <a:gd name="connsiteX2529" fmla="*/ 1765459 w 2019300"/>
              <a:gd name="connsiteY2529" fmla="*/ 751046 h 1971675"/>
              <a:gd name="connsiteX2530" fmla="*/ 1759744 w 2019300"/>
              <a:gd name="connsiteY2530" fmla="*/ 751046 h 1971675"/>
              <a:gd name="connsiteX2531" fmla="*/ 1791176 w 2019300"/>
              <a:gd name="connsiteY2531" fmla="*/ 757714 h 1971675"/>
              <a:gd name="connsiteX2532" fmla="*/ 1779746 w 2019300"/>
              <a:gd name="connsiteY2532" fmla="*/ 754856 h 1971675"/>
              <a:gd name="connsiteX2533" fmla="*/ 1781651 w 2019300"/>
              <a:gd name="connsiteY2533" fmla="*/ 758666 h 1971675"/>
              <a:gd name="connsiteX2534" fmla="*/ 1791176 w 2019300"/>
              <a:gd name="connsiteY2534" fmla="*/ 757714 h 1971675"/>
              <a:gd name="connsiteX2535" fmla="*/ 1829276 w 2019300"/>
              <a:gd name="connsiteY2535" fmla="*/ 804386 h 1971675"/>
              <a:gd name="connsiteX2536" fmla="*/ 1819751 w 2019300"/>
              <a:gd name="connsiteY2536" fmla="*/ 805339 h 1971675"/>
              <a:gd name="connsiteX2537" fmla="*/ 1822609 w 2019300"/>
              <a:gd name="connsiteY2537" fmla="*/ 818674 h 1971675"/>
              <a:gd name="connsiteX2538" fmla="*/ 1826419 w 2019300"/>
              <a:gd name="connsiteY2538" fmla="*/ 809149 h 1971675"/>
              <a:gd name="connsiteX2539" fmla="*/ 1826419 w 2019300"/>
              <a:gd name="connsiteY2539" fmla="*/ 816769 h 1971675"/>
              <a:gd name="connsiteX2540" fmla="*/ 1829276 w 2019300"/>
              <a:gd name="connsiteY2540" fmla="*/ 804386 h 1971675"/>
              <a:gd name="connsiteX2541" fmla="*/ 1831181 w 2019300"/>
              <a:gd name="connsiteY2541" fmla="*/ 797719 h 1971675"/>
              <a:gd name="connsiteX2542" fmla="*/ 1821656 w 2019300"/>
              <a:gd name="connsiteY2542" fmla="*/ 784384 h 1971675"/>
              <a:gd name="connsiteX2543" fmla="*/ 1807369 w 2019300"/>
              <a:gd name="connsiteY2543" fmla="*/ 799624 h 1971675"/>
              <a:gd name="connsiteX2544" fmla="*/ 1823561 w 2019300"/>
              <a:gd name="connsiteY2544" fmla="*/ 792004 h 1971675"/>
              <a:gd name="connsiteX2545" fmla="*/ 1825466 w 2019300"/>
              <a:gd name="connsiteY2545" fmla="*/ 799624 h 1971675"/>
              <a:gd name="connsiteX2546" fmla="*/ 1831181 w 2019300"/>
              <a:gd name="connsiteY2546" fmla="*/ 797719 h 1971675"/>
              <a:gd name="connsiteX2547" fmla="*/ 1828324 w 2019300"/>
              <a:gd name="connsiteY2547" fmla="*/ 865346 h 1971675"/>
              <a:gd name="connsiteX2548" fmla="*/ 1830229 w 2019300"/>
              <a:gd name="connsiteY2548" fmla="*/ 859631 h 1971675"/>
              <a:gd name="connsiteX2549" fmla="*/ 1821656 w 2019300"/>
              <a:gd name="connsiteY2549" fmla="*/ 865346 h 1971675"/>
              <a:gd name="connsiteX2550" fmla="*/ 1828324 w 2019300"/>
              <a:gd name="connsiteY2550" fmla="*/ 865346 h 1971675"/>
              <a:gd name="connsiteX2551" fmla="*/ 1826419 w 2019300"/>
              <a:gd name="connsiteY2551" fmla="*/ 876776 h 1971675"/>
              <a:gd name="connsiteX2552" fmla="*/ 1827371 w 2019300"/>
              <a:gd name="connsiteY2552" fmla="*/ 866299 h 1971675"/>
              <a:gd name="connsiteX2553" fmla="*/ 1824514 w 2019300"/>
              <a:gd name="connsiteY2553" fmla="*/ 872014 h 1971675"/>
              <a:gd name="connsiteX2554" fmla="*/ 1826419 w 2019300"/>
              <a:gd name="connsiteY2554" fmla="*/ 876776 h 1971675"/>
              <a:gd name="connsiteX2555" fmla="*/ 1809274 w 2019300"/>
              <a:gd name="connsiteY2555" fmla="*/ 928211 h 1971675"/>
              <a:gd name="connsiteX2556" fmla="*/ 1802606 w 2019300"/>
              <a:gd name="connsiteY2556" fmla="*/ 931069 h 1971675"/>
              <a:gd name="connsiteX2557" fmla="*/ 1803559 w 2019300"/>
              <a:gd name="connsiteY2557" fmla="*/ 935831 h 1971675"/>
              <a:gd name="connsiteX2558" fmla="*/ 1809274 w 2019300"/>
              <a:gd name="connsiteY2558" fmla="*/ 928211 h 1971675"/>
              <a:gd name="connsiteX2559" fmla="*/ 1834039 w 2019300"/>
              <a:gd name="connsiteY2559" fmla="*/ 847249 h 1971675"/>
              <a:gd name="connsiteX2560" fmla="*/ 1838801 w 2019300"/>
              <a:gd name="connsiteY2560" fmla="*/ 844391 h 1971675"/>
              <a:gd name="connsiteX2561" fmla="*/ 1840706 w 2019300"/>
              <a:gd name="connsiteY2561" fmla="*/ 840581 h 1971675"/>
              <a:gd name="connsiteX2562" fmla="*/ 1833086 w 2019300"/>
              <a:gd name="connsiteY2562" fmla="*/ 843439 h 1971675"/>
              <a:gd name="connsiteX2563" fmla="*/ 1834039 w 2019300"/>
              <a:gd name="connsiteY2563" fmla="*/ 847249 h 1971675"/>
              <a:gd name="connsiteX2564" fmla="*/ 1824514 w 2019300"/>
              <a:gd name="connsiteY2564" fmla="*/ 852964 h 1971675"/>
              <a:gd name="connsiteX2565" fmla="*/ 1832134 w 2019300"/>
              <a:gd name="connsiteY2565" fmla="*/ 843439 h 1971675"/>
              <a:gd name="connsiteX2566" fmla="*/ 1831181 w 2019300"/>
              <a:gd name="connsiteY2566" fmla="*/ 839629 h 1971675"/>
              <a:gd name="connsiteX2567" fmla="*/ 1830229 w 2019300"/>
              <a:gd name="connsiteY2567" fmla="*/ 843439 h 1971675"/>
              <a:gd name="connsiteX2568" fmla="*/ 1824514 w 2019300"/>
              <a:gd name="connsiteY2568" fmla="*/ 852964 h 1971675"/>
              <a:gd name="connsiteX2569" fmla="*/ 1821656 w 2019300"/>
              <a:gd name="connsiteY2569" fmla="*/ 851059 h 1971675"/>
              <a:gd name="connsiteX2570" fmla="*/ 1818799 w 2019300"/>
              <a:gd name="connsiteY2570" fmla="*/ 859631 h 1971675"/>
              <a:gd name="connsiteX2571" fmla="*/ 1821656 w 2019300"/>
              <a:gd name="connsiteY2571" fmla="*/ 858679 h 1971675"/>
              <a:gd name="connsiteX2572" fmla="*/ 1821656 w 2019300"/>
              <a:gd name="connsiteY2572" fmla="*/ 851059 h 1971675"/>
              <a:gd name="connsiteX2573" fmla="*/ 1811179 w 2019300"/>
              <a:gd name="connsiteY2573" fmla="*/ 733901 h 1971675"/>
              <a:gd name="connsiteX2574" fmla="*/ 1826419 w 2019300"/>
              <a:gd name="connsiteY2574" fmla="*/ 745331 h 1971675"/>
              <a:gd name="connsiteX2575" fmla="*/ 1811179 w 2019300"/>
              <a:gd name="connsiteY2575" fmla="*/ 733901 h 1971675"/>
              <a:gd name="connsiteX2576" fmla="*/ 1555909 w 2019300"/>
              <a:gd name="connsiteY2576" fmla="*/ 535781 h 1971675"/>
              <a:gd name="connsiteX2577" fmla="*/ 1570196 w 2019300"/>
              <a:gd name="connsiteY2577" fmla="*/ 543401 h 1971675"/>
              <a:gd name="connsiteX2578" fmla="*/ 1555909 w 2019300"/>
              <a:gd name="connsiteY2578" fmla="*/ 535781 h 1971675"/>
              <a:gd name="connsiteX2579" fmla="*/ 1824514 w 2019300"/>
              <a:gd name="connsiteY2579" fmla="*/ 702469 h 1971675"/>
              <a:gd name="connsiteX2580" fmla="*/ 1830229 w 2019300"/>
              <a:gd name="connsiteY2580" fmla="*/ 700564 h 1971675"/>
              <a:gd name="connsiteX2581" fmla="*/ 1825466 w 2019300"/>
              <a:gd name="connsiteY2581" fmla="*/ 695801 h 1971675"/>
              <a:gd name="connsiteX2582" fmla="*/ 1815941 w 2019300"/>
              <a:gd name="connsiteY2582" fmla="*/ 700564 h 1971675"/>
              <a:gd name="connsiteX2583" fmla="*/ 1823561 w 2019300"/>
              <a:gd name="connsiteY2583" fmla="*/ 707231 h 1971675"/>
              <a:gd name="connsiteX2584" fmla="*/ 1833086 w 2019300"/>
              <a:gd name="connsiteY2584" fmla="*/ 705326 h 1971675"/>
              <a:gd name="connsiteX2585" fmla="*/ 1824514 w 2019300"/>
              <a:gd name="connsiteY2585" fmla="*/ 702469 h 1971675"/>
              <a:gd name="connsiteX2586" fmla="*/ 1810226 w 2019300"/>
              <a:gd name="connsiteY2586" fmla="*/ 695801 h 1971675"/>
              <a:gd name="connsiteX2587" fmla="*/ 1814036 w 2019300"/>
              <a:gd name="connsiteY2587" fmla="*/ 690086 h 1971675"/>
              <a:gd name="connsiteX2588" fmla="*/ 1807369 w 2019300"/>
              <a:gd name="connsiteY2588" fmla="*/ 684371 h 1971675"/>
              <a:gd name="connsiteX2589" fmla="*/ 1799749 w 2019300"/>
              <a:gd name="connsiteY2589" fmla="*/ 686276 h 1971675"/>
              <a:gd name="connsiteX2590" fmla="*/ 1804511 w 2019300"/>
              <a:gd name="connsiteY2590" fmla="*/ 693896 h 1971675"/>
              <a:gd name="connsiteX2591" fmla="*/ 1794986 w 2019300"/>
              <a:gd name="connsiteY2591" fmla="*/ 688181 h 1971675"/>
              <a:gd name="connsiteX2592" fmla="*/ 1810226 w 2019300"/>
              <a:gd name="connsiteY2592" fmla="*/ 695801 h 1971675"/>
              <a:gd name="connsiteX2593" fmla="*/ 1811179 w 2019300"/>
              <a:gd name="connsiteY2593" fmla="*/ 708184 h 1971675"/>
              <a:gd name="connsiteX2594" fmla="*/ 1835944 w 2019300"/>
              <a:gd name="connsiteY2594" fmla="*/ 719614 h 1971675"/>
              <a:gd name="connsiteX2595" fmla="*/ 1826419 w 2019300"/>
              <a:gd name="connsiteY2595" fmla="*/ 713899 h 1971675"/>
              <a:gd name="connsiteX2596" fmla="*/ 1827371 w 2019300"/>
              <a:gd name="connsiteY2596" fmla="*/ 717709 h 1971675"/>
              <a:gd name="connsiteX2597" fmla="*/ 1820704 w 2019300"/>
              <a:gd name="connsiteY2597" fmla="*/ 708184 h 1971675"/>
              <a:gd name="connsiteX2598" fmla="*/ 1810226 w 2019300"/>
              <a:gd name="connsiteY2598" fmla="*/ 700564 h 1971675"/>
              <a:gd name="connsiteX2599" fmla="*/ 1811179 w 2019300"/>
              <a:gd name="connsiteY2599" fmla="*/ 708184 h 1971675"/>
              <a:gd name="connsiteX2600" fmla="*/ 1834039 w 2019300"/>
              <a:gd name="connsiteY2600" fmla="*/ 724376 h 1971675"/>
              <a:gd name="connsiteX2601" fmla="*/ 1839754 w 2019300"/>
              <a:gd name="connsiteY2601" fmla="*/ 730091 h 1971675"/>
              <a:gd name="connsiteX2602" fmla="*/ 1841659 w 2019300"/>
              <a:gd name="connsiteY2602" fmla="*/ 724376 h 1971675"/>
              <a:gd name="connsiteX2603" fmla="*/ 1834039 w 2019300"/>
              <a:gd name="connsiteY2603" fmla="*/ 724376 h 1971675"/>
              <a:gd name="connsiteX2604" fmla="*/ 1763554 w 2019300"/>
              <a:gd name="connsiteY2604" fmla="*/ 679609 h 1971675"/>
              <a:gd name="connsiteX2605" fmla="*/ 1768316 w 2019300"/>
              <a:gd name="connsiteY2605" fmla="*/ 676751 h 1971675"/>
              <a:gd name="connsiteX2606" fmla="*/ 1753076 w 2019300"/>
              <a:gd name="connsiteY2606" fmla="*/ 674846 h 1971675"/>
              <a:gd name="connsiteX2607" fmla="*/ 1763554 w 2019300"/>
              <a:gd name="connsiteY2607" fmla="*/ 679609 h 1971675"/>
              <a:gd name="connsiteX2608" fmla="*/ 1855946 w 2019300"/>
              <a:gd name="connsiteY2608" fmla="*/ 732949 h 1971675"/>
              <a:gd name="connsiteX2609" fmla="*/ 1847374 w 2019300"/>
              <a:gd name="connsiteY2609" fmla="*/ 730091 h 1971675"/>
              <a:gd name="connsiteX2610" fmla="*/ 1849279 w 2019300"/>
              <a:gd name="connsiteY2610" fmla="*/ 740569 h 1971675"/>
              <a:gd name="connsiteX2611" fmla="*/ 1836896 w 2019300"/>
              <a:gd name="connsiteY2611" fmla="*/ 731044 h 1971675"/>
              <a:gd name="connsiteX2612" fmla="*/ 1850231 w 2019300"/>
              <a:gd name="connsiteY2612" fmla="*/ 748189 h 1971675"/>
              <a:gd name="connsiteX2613" fmla="*/ 1850231 w 2019300"/>
              <a:gd name="connsiteY2613" fmla="*/ 756761 h 1971675"/>
              <a:gd name="connsiteX2614" fmla="*/ 1854994 w 2019300"/>
              <a:gd name="connsiteY2614" fmla="*/ 751046 h 1971675"/>
              <a:gd name="connsiteX2615" fmla="*/ 1852136 w 2019300"/>
              <a:gd name="connsiteY2615" fmla="*/ 743426 h 1971675"/>
              <a:gd name="connsiteX2616" fmla="*/ 1857851 w 2019300"/>
              <a:gd name="connsiteY2616" fmla="*/ 751999 h 1971675"/>
              <a:gd name="connsiteX2617" fmla="*/ 1857851 w 2019300"/>
              <a:gd name="connsiteY2617" fmla="*/ 745331 h 1971675"/>
              <a:gd name="connsiteX2618" fmla="*/ 1855946 w 2019300"/>
              <a:gd name="connsiteY2618" fmla="*/ 736759 h 1971675"/>
              <a:gd name="connsiteX2619" fmla="*/ 1858804 w 2019300"/>
              <a:gd name="connsiteY2619" fmla="*/ 744379 h 1971675"/>
              <a:gd name="connsiteX2620" fmla="*/ 1855946 w 2019300"/>
              <a:gd name="connsiteY2620" fmla="*/ 732949 h 1971675"/>
              <a:gd name="connsiteX2621" fmla="*/ 1843564 w 2019300"/>
              <a:gd name="connsiteY2621" fmla="*/ 718661 h 1971675"/>
              <a:gd name="connsiteX2622" fmla="*/ 1853089 w 2019300"/>
              <a:gd name="connsiteY2622" fmla="*/ 727234 h 1971675"/>
              <a:gd name="connsiteX2623" fmla="*/ 1843564 w 2019300"/>
              <a:gd name="connsiteY2623" fmla="*/ 718661 h 1971675"/>
              <a:gd name="connsiteX2624" fmla="*/ 1843564 w 2019300"/>
              <a:gd name="connsiteY2624" fmla="*/ 711994 h 1971675"/>
              <a:gd name="connsiteX2625" fmla="*/ 1836896 w 2019300"/>
              <a:gd name="connsiteY2625" fmla="*/ 709136 h 1971675"/>
              <a:gd name="connsiteX2626" fmla="*/ 1831181 w 2019300"/>
              <a:gd name="connsiteY2626" fmla="*/ 712946 h 1971675"/>
              <a:gd name="connsiteX2627" fmla="*/ 1843564 w 2019300"/>
              <a:gd name="connsiteY2627" fmla="*/ 711994 h 1971675"/>
              <a:gd name="connsiteX2628" fmla="*/ 1853089 w 2019300"/>
              <a:gd name="connsiteY2628" fmla="*/ 711041 h 1971675"/>
              <a:gd name="connsiteX2629" fmla="*/ 1844516 w 2019300"/>
              <a:gd name="connsiteY2629" fmla="*/ 706279 h 1971675"/>
              <a:gd name="connsiteX2630" fmla="*/ 1851184 w 2019300"/>
              <a:gd name="connsiteY2630" fmla="*/ 719614 h 1971675"/>
              <a:gd name="connsiteX2631" fmla="*/ 1855946 w 2019300"/>
              <a:gd name="connsiteY2631" fmla="*/ 719614 h 1971675"/>
              <a:gd name="connsiteX2632" fmla="*/ 1853089 w 2019300"/>
              <a:gd name="connsiteY2632" fmla="*/ 711041 h 1971675"/>
              <a:gd name="connsiteX2633" fmla="*/ 1842611 w 2019300"/>
              <a:gd name="connsiteY2633" fmla="*/ 693896 h 1971675"/>
              <a:gd name="connsiteX2634" fmla="*/ 1848326 w 2019300"/>
              <a:gd name="connsiteY2634" fmla="*/ 700564 h 1971675"/>
              <a:gd name="connsiteX2635" fmla="*/ 1859756 w 2019300"/>
              <a:gd name="connsiteY2635" fmla="*/ 701516 h 1971675"/>
              <a:gd name="connsiteX2636" fmla="*/ 1842611 w 2019300"/>
              <a:gd name="connsiteY2636" fmla="*/ 693896 h 1971675"/>
              <a:gd name="connsiteX2637" fmla="*/ 1788319 w 2019300"/>
              <a:gd name="connsiteY2637" fmla="*/ 652939 h 1971675"/>
              <a:gd name="connsiteX2638" fmla="*/ 1772126 w 2019300"/>
              <a:gd name="connsiteY2638" fmla="*/ 645319 h 1971675"/>
              <a:gd name="connsiteX2639" fmla="*/ 1781651 w 2019300"/>
              <a:gd name="connsiteY2639" fmla="*/ 654844 h 1971675"/>
              <a:gd name="connsiteX2640" fmla="*/ 1788319 w 2019300"/>
              <a:gd name="connsiteY2640" fmla="*/ 652939 h 1971675"/>
              <a:gd name="connsiteX2641" fmla="*/ 1887379 w 2019300"/>
              <a:gd name="connsiteY2641" fmla="*/ 744379 h 1971675"/>
              <a:gd name="connsiteX2642" fmla="*/ 1889284 w 2019300"/>
              <a:gd name="connsiteY2642" fmla="*/ 743426 h 1971675"/>
              <a:gd name="connsiteX2643" fmla="*/ 1877854 w 2019300"/>
              <a:gd name="connsiteY2643" fmla="*/ 730091 h 1971675"/>
              <a:gd name="connsiteX2644" fmla="*/ 1874996 w 2019300"/>
              <a:gd name="connsiteY2644" fmla="*/ 731044 h 1971675"/>
              <a:gd name="connsiteX2645" fmla="*/ 1887379 w 2019300"/>
              <a:gd name="connsiteY2645" fmla="*/ 744379 h 1971675"/>
              <a:gd name="connsiteX2646" fmla="*/ 1895951 w 2019300"/>
              <a:gd name="connsiteY2646" fmla="*/ 801529 h 1971675"/>
              <a:gd name="connsiteX2647" fmla="*/ 1892141 w 2019300"/>
              <a:gd name="connsiteY2647" fmla="*/ 804386 h 1971675"/>
              <a:gd name="connsiteX2648" fmla="*/ 1891189 w 2019300"/>
              <a:gd name="connsiteY2648" fmla="*/ 812959 h 1971675"/>
              <a:gd name="connsiteX2649" fmla="*/ 1895951 w 2019300"/>
              <a:gd name="connsiteY2649" fmla="*/ 801529 h 1971675"/>
              <a:gd name="connsiteX2650" fmla="*/ 1892141 w 2019300"/>
              <a:gd name="connsiteY2650" fmla="*/ 832009 h 1971675"/>
              <a:gd name="connsiteX2651" fmla="*/ 1891189 w 2019300"/>
              <a:gd name="connsiteY2651" fmla="*/ 822484 h 1971675"/>
              <a:gd name="connsiteX2652" fmla="*/ 1889284 w 2019300"/>
              <a:gd name="connsiteY2652" fmla="*/ 824389 h 1971675"/>
              <a:gd name="connsiteX2653" fmla="*/ 1892141 w 2019300"/>
              <a:gd name="connsiteY2653" fmla="*/ 832009 h 1971675"/>
              <a:gd name="connsiteX2654" fmla="*/ 1902619 w 2019300"/>
              <a:gd name="connsiteY2654" fmla="*/ 776764 h 1971675"/>
              <a:gd name="connsiteX2655" fmla="*/ 1894999 w 2019300"/>
              <a:gd name="connsiteY2655" fmla="*/ 768191 h 1971675"/>
              <a:gd name="connsiteX2656" fmla="*/ 1902619 w 2019300"/>
              <a:gd name="connsiteY2656" fmla="*/ 776764 h 1971675"/>
              <a:gd name="connsiteX2657" fmla="*/ 1780699 w 2019300"/>
              <a:gd name="connsiteY2657" fmla="*/ 1275874 h 1971675"/>
              <a:gd name="connsiteX2658" fmla="*/ 1779746 w 2019300"/>
              <a:gd name="connsiteY2658" fmla="*/ 1268254 h 1971675"/>
              <a:gd name="connsiteX2659" fmla="*/ 1774984 w 2019300"/>
              <a:gd name="connsiteY2659" fmla="*/ 1278731 h 1971675"/>
              <a:gd name="connsiteX2660" fmla="*/ 1780699 w 2019300"/>
              <a:gd name="connsiteY2660" fmla="*/ 1275874 h 1971675"/>
              <a:gd name="connsiteX2661" fmla="*/ 1813084 w 2019300"/>
              <a:gd name="connsiteY2661" fmla="*/ 1187291 h 1971675"/>
              <a:gd name="connsiteX2662" fmla="*/ 1815941 w 2019300"/>
              <a:gd name="connsiteY2662" fmla="*/ 1173956 h 1971675"/>
              <a:gd name="connsiteX2663" fmla="*/ 1813084 w 2019300"/>
              <a:gd name="connsiteY2663" fmla="*/ 1187291 h 1971675"/>
              <a:gd name="connsiteX2664" fmla="*/ 1811179 w 2019300"/>
              <a:gd name="connsiteY2664" fmla="*/ 1113949 h 1971675"/>
              <a:gd name="connsiteX2665" fmla="*/ 1806416 w 2019300"/>
              <a:gd name="connsiteY2665" fmla="*/ 1105376 h 1971675"/>
              <a:gd name="connsiteX2666" fmla="*/ 1804511 w 2019300"/>
              <a:gd name="connsiteY2666" fmla="*/ 1116806 h 1971675"/>
              <a:gd name="connsiteX2667" fmla="*/ 1811179 w 2019300"/>
              <a:gd name="connsiteY2667" fmla="*/ 1113949 h 1971675"/>
              <a:gd name="connsiteX2668" fmla="*/ 1910239 w 2019300"/>
              <a:gd name="connsiteY2668" fmla="*/ 792956 h 1971675"/>
              <a:gd name="connsiteX2669" fmla="*/ 1905476 w 2019300"/>
              <a:gd name="connsiteY2669" fmla="*/ 795814 h 1971675"/>
              <a:gd name="connsiteX2670" fmla="*/ 1905476 w 2019300"/>
              <a:gd name="connsiteY2670" fmla="*/ 802481 h 1971675"/>
              <a:gd name="connsiteX2671" fmla="*/ 1906429 w 2019300"/>
              <a:gd name="connsiteY2671" fmla="*/ 805339 h 1971675"/>
              <a:gd name="connsiteX2672" fmla="*/ 1906429 w 2019300"/>
              <a:gd name="connsiteY2672" fmla="*/ 800576 h 1971675"/>
              <a:gd name="connsiteX2673" fmla="*/ 1910239 w 2019300"/>
              <a:gd name="connsiteY2673" fmla="*/ 792956 h 1971675"/>
              <a:gd name="connsiteX2674" fmla="*/ 1865471 w 2019300"/>
              <a:gd name="connsiteY2674" fmla="*/ 925354 h 1971675"/>
              <a:gd name="connsiteX2675" fmla="*/ 1861661 w 2019300"/>
              <a:gd name="connsiteY2675" fmla="*/ 945356 h 1971675"/>
              <a:gd name="connsiteX2676" fmla="*/ 1865471 w 2019300"/>
              <a:gd name="connsiteY2676" fmla="*/ 925354 h 1971675"/>
              <a:gd name="connsiteX2677" fmla="*/ 1854041 w 2019300"/>
              <a:gd name="connsiteY2677" fmla="*/ 979646 h 1971675"/>
              <a:gd name="connsiteX2678" fmla="*/ 1844516 w 2019300"/>
              <a:gd name="connsiteY2678" fmla="*/ 1002506 h 1971675"/>
              <a:gd name="connsiteX2679" fmla="*/ 1854041 w 2019300"/>
              <a:gd name="connsiteY2679" fmla="*/ 979646 h 1971675"/>
              <a:gd name="connsiteX2680" fmla="*/ 1855946 w 2019300"/>
              <a:gd name="connsiteY2680" fmla="*/ 1012984 h 1971675"/>
              <a:gd name="connsiteX2681" fmla="*/ 1853089 w 2019300"/>
              <a:gd name="connsiteY2681" fmla="*/ 1000601 h 1971675"/>
              <a:gd name="connsiteX2682" fmla="*/ 1845469 w 2019300"/>
              <a:gd name="connsiteY2682" fmla="*/ 1016794 h 1971675"/>
              <a:gd name="connsiteX2683" fmla="*/ 1851184 w 2019300"/>
              <a:gd name="connsiteY2683" fmla="*/ 1018699 h 1971675"/>
              <a:gd name="connsiteX2684" fmla="*/ 1855946 w 2019300"/>
              <a:gd name="connsiteY2684" fmla="*/ 1012984 h 1971675"/>
              <a:gd name="connsiteX2685" fmla="*/ 1865471 w 2019300"/>
              <a:gd name="connsiteY2685" fmla="*/ 985361 h 1971675"/>
              <a:gd name="connsiteX2686" fmla="*/ 1862614 w 2019300"/>
              <a:gd name="connsiteY2686" fmla="*/ 979646 h 1971675"/>
              <a:gd name="connsiteX2687" fmla="*/ 1871186 w 2019300"/>
              <a:gd name="connsiteY2687" fmla="*/ 965359 h 1971675"/>
              <a:gd name="connsiteX2688" fmla="*/ 1867376 w 2019300"/>
              <a:gd name="connsiteY2688" fmla="*/ 956786 h 1971675"/>
              <a:gd name="connsiteX2689" fmla="*/ 1866424 w 2019300"/>
              <a:gd name="connsiteY2689" fmla="*/ 963454 h 1971675"/>
              <a:gd name="connsiteX2690" fmla="*/ 1861661 w 2019300"/>
              <a:gd name="connsiteY2690" fmla="*/ 964406 h 1971675"/>
              <a:gd name="connsiteX2691" fmla="*/ 1870234 w 2019300"/>
              <a:gd name="connsiteY2691" fmla="*/ 952976 h 1971675"/>
              <a:gd name="connsiteX2692" fmla="*/ 1874044 w 2019300"/>
              <a:gd name="connsiteY2692" fmla="*/ 934879 h 1971675"/>
              <a:gd name="connsiteX2693" fmla="*/ 1868329 w 2019300"/>
              <a:gd name="connsiteY2693" fmla="*/ 942499 h 1971675"/>
              <a:gd name="connsiteX2694" fmla="*/ 1865471 w 2019300"/>
              <a:gd name="connsiteY2694" fmla="*/ 955834 h 1971675"/>
              <a:gd name="connsiteX2695" fmla="*/ 1858804 w 2019300"/>
              <a:gd name="connsiteY2695" fmla="*/ 962501 h 1971675"/>
              <a:gd name="connsiteX2696" fmla="*/ 1857851 w 2019300"/>
              <a:gd name="connsiteY2696" fmla="*/ 988219 h 1971675"/>
              <a:gd name="connsiteX2697" fmla="*/ 1865471 w 2019300"/>
              <a:gd name="connsiteY2697" fmla="*/ 985361 h 1971675"/>
              <a:gd name="connsiteX2698" fmla="*/ 1910239 w 2019300"/>
              <a:gd name="connsiteY2698" fmla="*/ 884396 h 1971675"/>
              <a:gd name="connsiteX2699" fmla="*/ 1907381 w 2019300"/>
              <a:gd name="connsiteY2699" fmla="*/ 894874 h 1971675"/>
              <a:gd name="connsiteX2700" fmla="*/ 1906429 w 2019300"/>
              <a:gd name="connsiteY2700" fmla="*/ 899636 h 1971675"/>
              <a:gd name="connsiteX2701" fmla="*/ 1906429 w 2019300"/>
              <a:gd name="connsiteY2701" fmla="*/ 902494 h 1971675"/>
              <a:gd name="connsiteX2702" fmla="*/ 1908334 w 2019300"/>
              <a:gd name="connsiteY2702" fmla="*/ 898684 h 1971675"/>
              <a:gd name="connsiteX2703" fmla="*/ 1910239 w 2019300"/>
              <a:gd name="connsiteY2703" fmla="*/ 892016 h 1971675"/>
              <a:gd name="connsiteX2704" fmla="*/ 1910239 w 2019300"/>
              <a:gd name="connsiteY2704" fmla="*/ 884396 h 1971675"/>
              <a:gd name="connsiteX2705" fmla="*/ 1926431 w 2019300"/>
              <a:gd name="connsiteY2705" fmla="*/ 864394 h 1971675"/>
              <a:gd name="connsiteX2706" fmla="*/ 1930241 w 2019300"/>
              <a:gd name="connsiteY2706" fmla="*/ 856774 h 1971675"/>
              <a:gd name="connsiteX2707" fmla="*/ 1932146 w 2019300"/>
              <a:gd name="connsiteY2707" fmla="*/ 850106 h 1971675"/>
              <a:gd name="connsiteX2708" fmla="*/ 1926431 w 2019300"/>
              <a:gd name="connsiteY2708" fmla="*/ 855821 h 1971675"/>
              <a:gd name="connsiteX2709" fmla="*/ 1926431 w 2019300"/>
              <a:gd name="connsiteY2709" fmla="*/ 864394 h 1971675"/>
              <a:gd name="connsiteX2710" fmla="*/ 1914049 w 2019300"/>
              <a:gd name="connsiteY2710" fmla="*/ 912019 h 1971675"/>
              <a:gd name="connsiteX2711" fmla="*/ 1913096 w 2019300"/>
              <a:gd name="connsiteY2711" fmla="*/ 904399 h 1971675"/>
              <a:gd name="connsiteX2712" fmla="*/ 1908334 w 2019300"/>
              <a:gd name="connsiteY2712" fmla="*/ 914876 h 1971675"/>
              <a:gd name="connsiteX2713" fmla="*/ 1913096 w 2019300"/>
              <a:gd name="connsiteY2713" fmla="*/ 912019 h 1971675"/>
              <a:gd name="connsiteX2714" fmla="*/ 1905476 w 2019300"/>
              <a:gd name="connsiteY2714" fmla="*/ 923449 h 1971675"/>
              <a:gd name="connsiteX2715" fmla="*/ 1914049 w 2019300"/>
              <a:gd name="connsiteY2715" fmla="*/ 912019 h 1971675"/>
              <a:gd name="connsiteX2716" fmla="*/ 1833086 w 2019300"/>
              <a:gd name="connsiteY2716" fmla="*/ 591026 h 1971675"/>
              <a:gd name="connsiteX2717" fmla="*/ 1839754 w 2019300"/>
              <a:gd name="connsiteY2717" fmla="*/ 593884 h 1971675"/>
              <a:gd name="connsiteX2718" fmla="*/ 1842611 w 2019300"/>
              <a:gd name="connsiteY2718" fmla="*/ 591026 h 1971675"/>
              <a:gd name="connsiteX2719" fmla="*/ 1834039 w 2019300"/>
              <a:gd name="connsiteY2719" fmla="*/ 587216 h 1971675"/>
              <a:gd name="connsiteX2720" fmla="*/ 1833086 w 2019300"/>
              <a:gd name="connsiteY2720" fmla="*/ 591026 h 1971675"/>
              <a:gd name="connsiteX2721" fmla="*/ 1926431 w 2019300"/>
              <a:gd name="connsiteY2721" fmla="*/ 662464 h 1971675"/>
              <a:gd name="connsiteX2722" fmla="*/ 1931194 w 2019300"/>
              <a:gd name="connsiteY2722" fmla="*/ 673894 h 1971675"/>
              <a:gd name="connsiteX2723" fmla="*/ 1935004 w 2019300"/>
              <a:gd name="connsiteY2723" fmla="*/ 678656 h 1971675"/>
              <a:gd name="connsiteX2724" fmla="*/ 1938814 w 2019300"/>
              <a:gd name="connsiteY2724" fmla="*/ 679609 h 1971675"/>
              <a:gd name="connsiteX2725" fmla="*/ 1926431 w 2019300"/>
              <a:gd name="connsiteY2725" fmla="*/ 662464 h 1971675"/>
              <a:gd name="connsiteX2726" fmla="*/ 1953101 w 2019300"/>
              <a:gd name="connsiteY2726" fmla="*/ 700564 h 1971675"/>
              <a:gd name="connsiteX2727" fmla="*/ 1959769 w 2019300"/>
              <a:gd name="connsiteY2727" fmla="*/ 708184 h 1971675"/>
              <a:gd name="connsiteX2728" fmla="*/ 1964531 w 2019300"/>
              <a:gd name="connsiteY2728" fmla="*/ 716756 h 1971675"/>
              <a:gd name="connsiteX2729" fmla="*/ 1956911 w 2019300"/>
              <a:gd name="connsiteY2729" fmla="*/ 699611 h 1971675"/>
              <a:gd name="connsiteX2730" fmla="*/ 1953101 w 2019300"/>
              <a:gd name="connsiteY2730" fmla="*/ 700564 h 1971675"/>
              <a:gd name="connsiteX2731" fmla="*/ 1881664 w 2019300"/>
              <a:gd name="connsiteY2731" fmla="*/ 631031 h 1971675"/>
              <a:gd name="connsiteX2732" fmla="*/ 1882616 w 2019300"/>
              <a:gd name="connsiteY2732" fmla="*/ 621506 h 1971675"/>
              <a:gd name="connsiteX2733" fmla="*/ 1878806 w 2019300"/>
              <a:gd name="connsiteY2733" fmla="*/ 624364 h 1971675"/>
              <a:gd name="connsiteX2734" fmla="*/ 1867376 w 2019300"/>
              <a:gd name="connsiteY2734" fmla="*/ 612934 h 1971675"/>
              <a:gd name="connsiteX2735" fmla="*/ 1871186 w 2019300"/>
              <a:gd name="connsiteY2735" fmla="*/ 622459 h 1971675"/>
              <a:gd name="connsiteX2736" fmla="*/ 1881664 w 2019300"/>
              <a:gd name="connsiteY2736" fmla="*/ 631031 h 1971675"/>
              <a:gd name="connsiteX2737" fmla="*/ 1903571 w 2019300"/>
              <a:gd name="connsiteY2737" fmla="*/ 649129 h 1971675"/>
              <a:gd name="connsiteX2738" fmla="*/ 1903571 w 2019300"/>
              <a:gd name="connsiteY2738" fmla="*/ 636746 h 1971675"/>
              <a:gd name="connsiteX2739" fmla="*/ 1903571 w 2019300"/>
              <a:gd name="connsiteY2739" fmla="*/ 649129 h 1971675"/>
              <a:gd name="connsiteX2740" fmla="*/ 1917859 w 2019300"/>
              <a:gd name="connsiteY2740" fmla="*/ 664369 h 1971675"/>
              <a:gd name="connsiteX2741" fmla="*/ 1924526 w 2019300"/>
              <a:gd name="connsiteY2741" fmla="*/ 667226 h 1971675"/>
              <a:gd name="connsiteX2742" fmla="*/ 1916906 w 2019300"/>
              <a:gd name="connsiteY2742" fmla="*/ 653891 h 1971675"/>
              <a:gd name="connsiteX2743" fmla="*/ 1911191 w 2019300"/>
              <a:gd name="connsiteY2743" fmla="*/ 650081 h 1971675"/>
              <a:gd name="connsiteX2744" fmla="*/ 1917859 w 2019300"/>
              <a:gd name="connsiteY2744" fmla="*/ 664369 h 1971675"/>
              <a:gd name="connsiteX2745" fmla="*/ 1926431 w 2019300"/>
              <a:gd name="connsiteY2745" fmla="*/ 676751 h 1971675"/>
              <a:gd name="connsiteX2746" fmla="*/ 1933099 w 2019300"/>
              <a:gd name="connsiteY2746" fmla="*/ 683419 h 1971675"/>
              <a:gd name="connsiteX2747" fmla="*/ 1928336 w 2019300"/>
              <a:gd name="connsiteY2747" fmla="*/ 671989 h 1971675"/>
              <a:gd name="connsiteX2748" fmla="*/ 1926431 w 2019300"/>
              <a:gd name="connsiteY2748" fmla="*/ 676751 h 1971675"/>
              <a:gd name="connsiteX2749" fmla="*/ 1955959 w 2019300"/>
              <a:gd name="connsiteY2749" fmla="*/ 840581 h 1971675"/>
              <a:gd name="connsiteX2750" fmla="*/ 1960721 w 2019300"/>
              <a:gd name="connsiteY2750" fmla="*/ 819626 h 1971675"/>
              <a:gd name="connsiteX2751" fmla="*/ 1961674 w 2019300"/>
              <a:gd name="connsiteY2751" fmla="*/ 804386 h 1971675"/>
              <a:gd name="connsiteX2752" fmla="*/ 1955959 w 2019300"/>
              <a:gd name="connsiteY2752" fmla="*/ 840581 h 1971675"/>
              <a:gd name="connsiteX2753" fmla="*/ 1928336 w 2019300"/>
              <a:gd name="connsiteY2753" fmla="*/ 914876 h 1971675"/>
              <a:gd name="connsiteX2754" fmla="*/ 1937861 w 2019300"/>
              <a:gd name="connsiteY2754" fmla="*/ 899636 h 1971675"/>
              <a:gd name="connsiteX2755" fmla="*/ 1941671 w 2019300"/>
              <a:gd name="connsiteY2755" fmla="*/ 882491 h 1971675"/>
              <a:gd name="connsiteX2756" fmla="*/ 1935956 w 2019300"/>
              <a:gd name="connsiteY2756" fmla="*/ 897731 h 1971675"/>
              <a:gd name="connsiteX2757" fmla="*/ 1932146 w 2019300"/>
              <a:gd name="connsiteY2757" fmla="*/ 907256 h 1971675"/>
              <a:gd name="connsiteX2758" fmla="*/ 1928336 w 2019300"/>
              <a:gd name="connsiteY2758" fmla="*/ 914876 h 1971675"/>
              <a:gd name="connsiteX2759" fmla="*/ 1928336 w 2019300"/>
              <a:gd name="connsiteY2759" fmla="*/ 910114 h 1971675"/>
              <a:gd name="connsiteX2760" fmla="*/ 1928336 w 2019300"/>
              <a:gd name="connsiteY2760" fmla="*/ 906304 h 1971675"/>
              <a:gd name="connsiteX2761" fmla="*/ 1929289 w 2019300"/>
              <a:gd name="connsiteY2761" fmla="*/ 901541 h 1971675"/>
              <a:gd name="connsiteX2762" fmla="*/ 1927384 w 2019300"/>
              <a:gd name="connsiteY2762" fmla="*/ 900589 h 1971675"/>
              <a:gd name="connsiteX2763" fmla="*/ 1926431 w 2019300"/>
              <a:gd name="connsiteY2763" fmla="*/ 905351 h 1971675"/>
              <a:gd name="connsiteX2764" fmla="*/ 1925479 w 2019300"/>
              <a:gd name="connsiteY2764" fmla="*/ 908209 h 1971675"/>
              <a:gd name="connsiteX2765" fmla="*/ 1923574 w 2019300"/>
              <a:gd name="connsiteY2765" fmla="*/ 912971 h 1971675"/>
              <a:gd name="connsiteX2766" fmla="*/ 1922621 w 2019300"/>
              <a:gd name="connsiteY2766" fmla="*/ 919639 h 1971675"/>
              <a:gd name="connsiteX2767" fmla="*/ 1928336 w 2019300"/>
              <a:gd name="connsiteY2767" fmla="*/ 910114 h 1971675"/>
              <a:gd name="connsiteX2768" fmla="*/ 1927384 w 2019300"/>
              <a:gd name="connsiteY2768" fmla="*/ 935831 h 1971675"/>
              <a:gd name="connsiteX2769" fmla="*/ 1920716 w 2019300"/>
              <a:gd name="connsiteY2769" fmla="*/ 938689 h 1971675"/>
              <a:gd name="connsiteX2770" fmla="*/ 1927384 w 2019300"/>
              <a:gd name="connsiteY2770" fmla="*/ 935831 h 1971675"/>
              <a:gd name="connsiteX2771" fmla="*/ 1942624 w 2019300"/>
              <a:gd name="connsiteY2771" fmla="*/ 691991 h 1971675"/>
              <a:gd name="connsiteX2772" fmla="*/ 1946434 w 2019300"/>
              <a:gd name="connsiteY2772" fmla="*/ 696754 h 1971675"/>
              <a:gd name="connsiteX2773" fmla="*/ 1938814 w 2019300"/>
              <a:gd name="connsiteY2773" fmla="*/ 686276 h 1971675"/>
              <a:gd name="connsiteX2774" fmla="*/ 1936909 w 2019300"/>
              <a:gd name="connsiteY2774" fmla="*/ 683419 h 1971675"/>
              <a:gd name="connsiteX2775" fmla="*/ 1939766 w 2019300"/>
              <a:gd name="connsiteY2775" fmla="*/ 695801 h 1971675"/>
              <a:gd name="connsiteX2776" fmla="*/ 1942624 w 2019300"/>
              <a:gd name="connsiteY2776" fmla="*/ 691991 h 1971675"/>
              <a:gd name="connsiteX2777" fmla="*/ 1963579 w 2019300"/>
              <a:gd name="connsiteY2777" fmla="*/ 730091 h 1971675"/>
              <a:gd name="connsiteX2778" fmla="*/ 1951196 w 2019300"/>
              <a:gd name="connsiteY2778" fmla="*/ 708184 h 1971675"/>
              <a:gd name="connsiteX2779" fmla="*/ 1963579 w 2019300"/>
              <a:gd name="connsiteY2779" fmla="*/ 730091 h 1971675"/>
              <a:gd name="connsiteX2780" fmla="*/ 1970246 w 2019300"/>
              <a:gd name="connsiteY2780" fmla="*/ 822484 h 1971675"/>
              <a:gd name="connsiteX2781" fmla="*/ 1966436 w 2019300"/>
              <a:gd name="connsiteY2781" fmla="*/ 819626 h 1971675"/>
              <a:gd name="connsiteX2782" fmla="*/ 1962626 w 2019300"/>
              <a:gd name="connsiteY2782" fmla="*/ 841534 h 1971675"/>
              <a:gd name="connsiteX2783" fmla="*/ 1970246 w 2019300"/>
              <a:gd name="connsiteY2783" fmla="*/ 822484 h 1971675"/>
              <a:gd name="connsiteX2784" fmla="*/ 1977866 w 2019300"/>
              <a:gd name="connsiteY2784" fmla="*/ 778669 h 1971675"/>
              <a:gd name="connsiteX2785" fmla="*/ 1972151 w 2019300"/>
              <a:gd name="connsiteY2785" fmla="*/ 770096 h 1971675"/>
              <a:gd name="connsiteX2786" fmla="*/ 1968341 w 2019300"/>
              <a:gd name="connsiteY2786" fmla="*/ 771049 h 1971675"/>
              <a:gd name="connsiteX2787" fmla="*/ 1970246 w 2019300"/>
              <a:gd name="connsiteY2787" fmla="*/ 780574 h 1971675"/>
              <a:gd name="connsiteX2788" fmla="*/ 1967389 w 2019300"/>
              <a:gd name="connsiteY2788" fmla="*/ 787241 h 1971675"/>
              <a:gd name="connsiteX2789" fmla="*/ 1972151 w 2019300"/>
              <a:gd name="connsiteY2789" fmla="*/ 783431 h 1971675"/>
              <a:gd name="connsiteX2790" fmla="*/ 1971199 w 2019300"/>
              <a:gd name="connsiteY2790" fmla="*/ 795814 h 1971675"/>
              <a:gd name="connsiteX2791" fmla="*/ 1977866 w 2019300"/>
              <a:gd name="connsiteY2791" fmla="*/ 778669 h 1971675"/>
              <a:gd name="connsiteX2792" fmla="*/ 1819751 w 2019300"/>
              <a:gd name="connsiteY2792" fmla="*/ 571976 h 1971675"/>
              <a:gd name="connsiteX2793" fmla="*/ 1815941 w 2019300"/>
              <a:gd name="connsiteY2793" fmla="*/ 573881 h 1971675"/>
              <a:gd name="connsiteX2794" fmla="*/ 1829276 w 2019300"/>
              <a:gd name="connsiteY2794" fmla="*/ 578644 h 1971675"/>
              <a:gd name="connsiteX2795" fmla="*/ 1819751 w 2019300"/>
              <a:gd name="connsiteY2795" fmla="*/ 571976 h 1971675"/>
              <a:gd name="connsiteX2796" fmla="*/ 1860709 w 2019300"/>
              <a:gd name="connsiteY2796" fmla="*/ 596741 h 1971675"/>
              <a:gd name="connsiteX2797" fmla="*/ 1862614 w 2019300"/>
              <a:gd name="connsiteY2797" fmla="*/ 593884 h 1971675"/>
              <a:gd name="connsiteX2798" fmla="*/ 1849279 w 2019300"/>
              <a:gd name="connsiteY2798" fmla="*/ 588169 h 1971675"/>
              <a:gd name="connsiteX2799" fmla="*/ 1860709 w 2019300"/>
              <a:gd name="connsiteY2799" fmla="*/ 596741 h 1971675"/>
              <a:gd name="connsiteX2800" fmla="*/ 1906429 w 2019300"/>
              <a:gd name="connsiteY2800" fmla="*/ 626269 h 1971675"/>
              <a:gd name="connsiteX2801" fmla="*/ 1912144 w 2019300"/>
              <a:gd name="connsiteY2801" fmla="*/ 633889 h 1971675"/>
              <a:gd name="connsiteX2802" fmla="*/ 1897856 w 2019300"/>
              <a:gd name="connsiteY2802" fmla="*/ 624364 h 1971675"/>
              <a:gd name="connsiteX2803" fmla="*/ 1924526 w 2019300"/>
              <a:gd name="connsiteY2803" fmla="*/ 648176 h 1971675"/>
              <a:gd name="connsiteX2804" fmla="*/ 1928336 w 2019300"/>
              <a:gd name="connsiteY2804" fmla="*/ 645319 h 1971675"/>
              <a:gd name="connsiteX2805" fmla="*/ 1906429 w 2019300"/>
              <a:gd name="connsiteY2805" fmla="*/ 626269 h 1971675"/>
              <a:gd name="connsiteX2806" fmla="*/ 1843564 w 2019300"/>
              <a:gd name="connsiteY2806" fmla="*/ 1209199 h 1971675"/>
              <a:gd name="connsiteX2807" fmla="*/ 1847374 w 2019300"/>
              <a:gd name="connsiteY2807" fmla="*/ 1187291 h 1971675"/>
              <a:gd name="connsiteX2808" fmla="*/ 1843564 w 2019300"/>
              <a:gd name="connsiteY2808" fmla="*/ 1188244 h 1971675"/>
              <a:gd name="connsiteX2809" fmla="*/ 1836896 w 2019300"/>
              <a:gd name="connsiteY2809" fmla="*/ 1228249 h 1971675"/>
              <a:gd name="connsiteX2810" fmla="*/ 1843564 w 2019300"/>
              <a:gd name="connsiteY2810" fmla="*/ 1209199 h 1971675"/>
              <a:gd name="connsiteX2811" fmla="*/ 1905476 w 2019300"/>
              <a:gd name="connsiteY2811" fmla="*/ 1069181 h 1971675"/>
              <a:gd name="connsiteX2812" fmla="*/ 1901666 w 2019300"/>
              <a:gd name="connsiteY2812" fmla="*/ 1087279 h 1971675"/>
              <a:gd name="connsiteX2813" fmla="*/ 1905476 w 2019300"/>
              <a:gd name="connsiteY2813" fmla="*/ 1069181 h 1971675"/>
              <a:gd name="connsiteX2814" fmla="*/ 1895951 w 2019300"/>
              <a:gd name="connsiteY2814" fmla="*/ 1108234 h 1971675"/>
              <a:gd name="connsiteX2815" fmla="*/ 1896904 w 2019300"/>
              <a:gd name="connsiteY2815" fmla="*/ 1093946 h 1971675"/>
              <a:gd name="connsiteX2816" fmla="*/ 1895951 w 2019300"/>
              <a:gd name="connsiteY2816" fmla="*/ 1108234 h 1971675"/>
              <a:gd name="connsiteX2817" fmla="*/ 1907381 w 2019300"/>
              <a:gd name="connsiteY2817" fmla="*/ 1091089 h 1971675"/>
              <a:gd name="connsiteX2818" fmla="*/ 1897856 w 2019300"/>
              <a:gd name="connsiteY2818" fmla="*/ 1102519 h 1971675"/>
              <a:gd name="connsiteX2819" fmla="*/ 1903571 w 2019300"/>
              <a:gd name="connsiteY2819" fmla="*/ 1102519 h 1971675"/>
              <a:gd name="connsiteX2820" fmla="*/ 1919764 w 2019300"/>
              <a:gd name="connsiteY2820" fmla="*/ 1081564 h 1971675"/>
              <a:gd name="connsiteX2821" fmla="*/ 1922621 w 2019300"/>
              <a:gd name="connsiteY2821" fmla="*/ 1056799 h 1971675"/>
              <a:gd name="connsiteX2822" fmla="*/ 1917859 w 2019300"/>
              <a:gd name="connsiteY2822" fmla="*/ 1057751 h 1971675"/>
              <a:gd name="connsiteX2823" fmla="*/ 1908334 w 2019300"/>
              <a:gd name="connsiteY2823" fmla="*/ 1078706 h 1971675"/>
              <a:gd name="connsiteX2824" fmla="*/ 1907381 w 2019300"/>
              <a:gd name="connsiteY2824" fmla="*/ 1091089 h 1971675"/>
              <a:gd name="connsiteX2825" fmla="*/ 1910239 w 2019300"/>
              <a:gd name="connsiteY2825" fmla="*/ 1056799 h 1971675"/>
              <a:gd name="connsiteX2826" fmla="*/ 1913096 w 2019300"/>
              <a:gd name="connsiteY2826" fmla="*/ 1059656 h 1971675"/>
              <a:gd name="connsiteX2827" fmla="*/ 1916906 w 2019300"/>
              <a:gd name="connsiteY2827" fmla="*/ 1051084 h 1971675"/>
              <a:gd name="connsiteX2828" fmla="*/ 1910239 w 2019300"/>
              <a:gd name="connsiteY2828" fmla="*/ 1056799 h 1971675"/>
              <a:gd name="connsiteX2829" fmla="*/ 1989296 w 2019300"/>
              <a:gd name="connsiteY2829" fmla="*/ 743426 h 1971675"/>
              <a:gd name="connsiteX2830" fmla="*/ 1990249 w 2019300"/>
              <a:gd name="connsiteY2830" fmla="*/ 732949 h 1971675"/>
              <a:gd name="connsiteX2831" fmla="*/ 1992154 w 2019300"/>
              <a:gd name="connsiteY2831" fmla="*/ 731996 h 1971675"/>
              <a:gd name="connsiteX2832" fmla="*/ 1994059 w 2019300"/>
              <a:gd name="connsiteY2832" fmla="*/ 745331 h 1971675"/>
              <a:gd name="connsiteX2833" fmla="*/ 1994059 w 2019300"/>
              <a:gd name="connsiteY2833" fmla="*/ 728186 h 1971675"/>
              <a:gd name="connsiteX2834" fmla="*/ 1982629 w 2019300"/>
              <a:gd name="connsiteY2834" fmla="*/ 710089 h 1971675"/>
              <a:gd name="connsiteX2835" fmla="*/ 1989296 w 2019300"/>
              <a:gd name="connsiteY2835" fmla="*/ 743426 h 1971675"/>
              <a:gd name="connsiteX2836" fmla="*/ 1990249 w 2019300"/>
              <a:gd name="connsiteY2836" fmla="*/ 759619 h 1971675"/>
              <a:gd name="connsiteX2837" fmla="*/ 1996916 w 2019300"/>
              <a:gd name="connsiteY2837" fmla="*/ 775811 h 1971675"/>
              <a:gd name="connsiteX2838" fmla="*/ 1996916 w 2019300"/>
              <a:gd name="connsiteY2838" fmla="*/ 758666 h 1971675"/>
              <a:gd name="connsiteX2839" fmla="*/ 1993106 w 2019300"/>
              <a:gd name="connsiteY2839" fmla="*/ 749141 h 1971675"/>
              <a:gd name="connsiteX2840" fmla="*/ 1991201 w 2019300"/>
              <a:gd name="connsiteY2840" fmla="*/ 752951 h 1971675"/>
              <a:gd name="connsiteX2841" fmla="*/ 1991201 w 2019300"/>
              <a:gd name="connsiteY2841" fmla="*/ 759619 h 1971675"/>
              <a:gd name="connsiteX2842" fmla="*/ 1990249 w 2019300"/>
              <a:gd name="connsiteY2842" fmla="*/ 759619 h 1971675"/>
              <a:gd name="connsiteX2843" fmla="*/ 1991201 w 2019300"/>
              <a:gd name="connsiteY2843" fmla="*/ 802481 h 1971675"/>
              <a:gd name="connsiteX2844" fmla="*/ 1990249 w 2019300"/>
              <a:gd name="connsiteY2844" fmla="*/ 818674 h 1971675"/>
              <a:gd name="connsiteX2845" fmla="*/ 1994059 w 2019300"/>
              <a:gd name="connsiteY2845" fmla="*/ 798671 h 1971675"/>
              <a:gd name="connsiteX2846" fmla="*/ 1995011 w 2019300"/>
              <a:gd name="connsiteY2846" fmla="*/ 801529 h 1971675"/>
              <a:gd name="connsiteX2847" fmla="*/ 1990249 w 2019300"/>
              <a:gd name="connsiteY2847" fmla="*/ 792004 h 1971675"/>
              <a:gd name="connsiteX2848" fmla="*/ 1991201 w 2019300"/>
              <a:gd name="connsiteY2848" fmla="*/ 802481 h 1971675"/>
              <a:gd name="connsiteX2849" fmla="*/ 1981676 w 2019300"/>
              <a:gd name="connsiteY2849" fmla="*/ 852011 h 1971675"/>
              <a:gd name="connsiteX2850" fmla="*/ 1977866 w 2019300"/>
              <a:gd name="connsiteY2850" fmla="*/ 862489 h 1971675"/>
              <a:gd name="connsiteX2851" fmla="*/ 1974056 w 2019300"/>
              <a:gd name="connsiteY2851" fmla="*/ 882491 h 1971675"/>
              <a:gd name="connsiteX2852" fmla="*/ 1980724 w 2019300"/>
              <a:gd name="connsiteY2852" fmla="*/ 863441 h 1971675"/>
              <a:gd name="connsiteX2853" fmla="*/ 1981676 w 2019300"/>
              <a:gd name="connsiteY2853" fmla="*/ 852011 h 1971675"/>
              <a:gd name="connsiteX2854" fmla="*/ 1999774 w 2019300"/>
              <a:gd name="connsiteY2854" fmla="*/ 751046 h 1971675"/>
              <a:gd name="connsiteX2855" fmla="*/ 1998821 w 2019300"/>
              <a:gd name="connsiteY2855" fmla="*/ 768191 h 1971675"/>
              <a:gd name="connsiteX2856" fmla="*/ 2001679 w 2019300"/>
              <a:gd name="connsiteY2856" fmla="*/ 785336 h 1971675"/>
              <a:gd name="connsiteX2857" fmla="*/ 1996916 w 2019300"/>
              <a:gd name="connsiteY2857" fmla="*/ 797719 h 1971675"/>
              <a:gd name="connsiteX2858" fmla="*/ 1990249 w 2019300"/>
              <a:gd name="connsiteY2858" fmla="*/ 822484 h 1971675"/>
              <a:gd name="connsiteX2859" fmla="*/ 2002631 w 2019300"/>
              <a:gd name="connsiteY2859" fmla="*/ 789146 h 1971675"/>
              <a:gd name="connsiteX2860" fmla="*/ 1999774 w 2019300"/>
              <a:gd name="connsiteY2860" fmla="*/ 751046 h 1971675"/>
              <a:gd name="connsiteX2861" fmla="*/ 2000726 w 2019300"/>
              <a:gd name="connsiteY2861" fmla="*/ 822484 h 1971675"/>
              <a:gd name="connsiteX2862" fmla="*/ 1998821 w 2019300"/>
              <a:gd name="connsiteY2862" fmla="*/ 818674 h 1971675"/>
              <a:gd name="connsiteX2863" fmla="*/ 1991201 w 2019300"/>
              <a:gd name="connsiteY2863" fmla="*/ 845344 h 1971675"/>
              <a:gd name="connsiteX2864" fmla="*/ 1994059 w 2019300"/>
              <a:gd name="connsiteY2864" fmla="*/ 852964 h 1971675"/>
              <a:gd name="connsiteX2865" fmla="*/ 2000726 w 2019300"/>
              <a:gd name="connsiteY2865" fmla="*/ 822484 h 1971675"/>
              <a:gd name="connsiteX2866" fmla="*/ 1979771 w 2019300"/>
              <a:gd name="connsiteY2866" fmla="*/ 685324 h 1971675"/>
              <a:gd name="connsiteX2867" fmla="*/ 1985486 w 2019300"/>
              <a:gd name="connsiteY2867" fmla="*/ 693896 h 1971675"/>
              <a:gd name="connsiteX2868" fmla="*/ 1970246 w 2019300"/>
              <a:gd name="connsiteY2868" fmla="*/ 662464 h 1971675"/>
              <a:gd name="connsiteX2869" fmla="*/ 1961674 w 2019300"/>
              <a:gd name="connsiteY2869" fmla="*/ 655796 h 1971675"/>
              <a:gd name="connsiteX2870" fmla="*/ 1962626 w 2019300"/>
              <a:gd name="connsiteY2870" fmla="*/ 654844 h 1971675"/>
              <a:gd name="connsiteX2871" fmla="*/ 1959769 w 2019300"/>
              <a:gd name="connsiteY2871" fmla="*/ 652939 h 1971675"/>
              <a:gd name="connsiteX2872" fmla="*/ 1957864 w 2019300"/>
              <a:gd name="connsiteY2872" fmla="*/ 653891 h 1971675"/>
              <a:gd name="connsiteX2873" fmla="*/ 1968341 w 2019300"/>
              <a:gd name="connsiteY2873" fmla="*/ 671036 h 1971675"/>
              <a:gd name="connsiteX2874" fmla="*/ 1953101 w 2019300"/>
              <a:gd name="connsiteY2874" fmla="*/ 655796 h 1971675"/>
              <a:gd name="connsiteX2875" fmla="*/ 1974056 w 2019300"/>
              <a:gd name="connsiteY2875" fmla="*/ 690086 h 1971675"/>
              <a:gd name="connsiteX2876" fmla="*/ 1962626 w 2019300"/>
              <a:gd name="connsiteY2876" fmla="*/ 666274 h 1971675"/>
              <a:gd name="connsiteX2877" fmla="*/ 1978819 w 2019300"/>
              <a:gd name="connsiteY2877" fmla="*/ 692944 h 1971675"/>
              <a:gd name="connsiteX2878" fmla="*/ 1992154 w 2019300"/>
              <a:gd name="connsiteY2878" fmla="*/ 723424 h 1971675"/>
              <a:gd name="connsiteX2879" fmla="*/ 1995964 w 2019300"/>
              <a:gd name="connsiteY2879" fmla="*/ 711041 h 1971675"/>
              <a:gd name="connsiteX2880" fmla="*/ 1979771 w 2019300"/>
              <a:gd name="connsiteY2880" fmla="*/ 685324 h 1971675"/>
              <a:gd name="connsiteX2881" fmla="*/ 2006441 w 2019300"/>
              <a:gd name="connsiteY2881" fmla="*/ 801529 h 1971675"/>
              <a:gd name="connsiteX2882" fmla="*/ 2003584 w 2019300"/>
              <a:gd name="connsiteY2882" fmla="*/ 822484 h 1971675"/>
              <a:gd name="connsiteX2883" fmla="*/ 2006441 w 2019300"/>
              <a:gd name="connsiteY2883" fmla="*/ 801529 h 1971675"/>
              <a:gd name="connsiteX2884" fmla="*/ 2015966 w 2019300"/>
              <a:gd name="connsiteY2884" fmla="*/ 743426 h 1971675"/>
              <a:gd name="connsiteX2885" fmla="*/ 2010251 w 2019300"/>
              <a:gd name="connsiteY2885" fmla="*/ 726281 h 1971675"/>
              <a:gd name="connsiteX2886" fmla="*/ 2015014 w 2019300"/>
              <a:gd name="connsiteY2886" fmla="*/ 747236 h 1971675"/>
              <a:gd name="connsiteX2887" fmla="*/ 2015966 w 2019300"/>
              <a:gd name="connsiteY2887" fmla="*/ 743426 h 1971675"/>
              <a:gd name="connsiteX2888" fmla="*/ 1889284 w 2019300"/>
              <a:gd name="connsiteY2888" fmla="*/ 562451 h 1971675"/>
              <a:gd name="connsiteX2889" fmla="*/ 1909286 w 2019300"/>
              <a:gd name="connsiteY2889" fmla="*/ 574834 h 1971675"/>
              <a:gd name="connsiteX2890" fmla="*/ 1889284 w 2019300"/>
              <a:gd name="connsiteY2890" fmla="*/ 562451 h 1971675"/>
              <a:gd name="connsiteX2891" fmla="*/ 1769269 w 2019300"/>
              <a:gd name="connsiteY2891" fmla="*/ 440531 h 1971675"/>
              <a:gd name="connsiteX2892" fmla="*/ 1752124 w 2019300"/>
              <a:gd name="connsiteY2892" fmla="*/ 433864 h 1971675"/>
              <a:gd name="connsiteX2893" fmla="*/ 1751171 w 2019300"/>
              <a:gd name="connsiteY2893" fmla="*/ 435769 h 1971675"/>
              <a:gd name="connsiteX2894" fmla="*/ 1769269 w 2019300"/>
              <a:gd name="connsiteY2894" fmla="*/ 440531 h 1971675"/>
              <a:gd name="connsiteX2895" fmla="*/ 1703546 w 2019300"/>
              <a:gd name="connsiteY2895" fmla="*/ 390049 h 1971675"/>
              <a:gd name="connsiteX2896" fmla="*/ 1701641 w 2019300"/>
              <a:gd name="connsiteY2896" fmla="*/ 389096 h 1971675"/>
              <a:gd name="connsiteX2897" fmla="*/ 1711166 w 2019300"/>
              <a:gd name="connsiteY2897" fmla="*/ 402431 h 1971675"/>
              <a:gd name="connsiteX2898" fmla="*/ 1695926 w 2019300"/>
              <a:gd name="connsiteY2898" fmla="*/ 400526 h 1971675"/>
              <a:gd name="connsiteX2899" fmla="*/ 1703546 w 2019300"/>
              <a:gd name="connsiteY2899" fmla="*/ 409099 h 1971675"/>
              <a:gd name="connsiteX2900" fmla="*/ 1721644 w 2019300"/>
              <a:gd name="connsiteY2900" fmla="*/ 407194 h 1971675"/>
              <a:gd name="connsiteX2901" fmla="*/ 1716881 w 2019300"/>
              <a:gd name="connsiteY2901" fmla="*/ 409099 h 1971675"/>
              <a:gd name="connsiteX2902" fmla="*/ 1711166 w 2019300"/>
              <a:gd name="connsiteY2902" fmla="*/ 394811 h 1971675"/>
              <a:gd name="connsiteX2903" fmla="*/ 1703546 w 2019300"/>
              <a:gd name="connsiteY2903" fmla="*/ 390049 h 1971675"/>
              <a:gd name="connsiteX2904" fmla="*/ 1786414 w 2019300"/>
              <a:gd name="connsiteY2904" fmla="*/ 817721 h 1971675"/>
              <a:gd name="connsiteX2905" fmla="*/ 1792129 w 2019300"/>
              <a:gd name="connsiteY2905" fmla="*/ 823436 h 1971675"/>
              <a:gd name="connsiteX2906" fmla="*/ 1789271 w 2019300"/>
              <a:gd name="connsiteY2906" fmla="*/ 827246 h 1971675"/>
              <a:gd name="connsiteX2907" fmla="*/ 1783556 w 2019300"/>
              <a:gd name="connsiteY2907" fmla="*/ 831056 h 1971675"/>
              <a:gd name="connsiteX2908" fmla="*/ 1786414 w 2019300"/>
              <a:gd name="connsiteY2908" fmla="*/ 817721 h 1971675"/>
              <a:gd name="connsiteX2909" fmla="*/ 1938814 w 2019300"/>
              <a:gd name="connsiteY2909" fmla="*/ 920591 h 1971675"/>
              <a:gd name="connsiteX2910" fmla="*/ 1938814 w 2019300"/>
              <a:gd name="connsiteY2910" fmla="*/ 914876 h 1971675"/>
              <a:gd name="connsiteX2911" fmla="*/ 1938814 w 2019300"/>
              <a:gd name="connsiteY2911" fmla="*/ 912019 h 1971675"/>
              <a:gd name="connsiteX2912" fmla="*/ 1939766 w 2019300"/>
              <a:gd name="connsiteY2912" fmla="*/ 907256 h 1971675"/>
              <a:gd name="connsiteX2913" fmla="*/ 1947386 w 2019300"/>
              <a:gd name="connsiteY2913" fmla="*/ 912971 h 1971675"/>
              <a:gd name="connsiteX2914" fmla="*/ 1943576 w 2019300"/>
              <a:gd name="connsiteY2914" fmla="*/ 909161 h 1971675"/>
              <a:gd name="connsiteX2915" fmla="*/ 1942624 w 2019300"/>
              <a:gd name="connsiteY2915" fmla="*/ 912019 h 1971675"/>
              <a:gd name="connsiteX2916" fmla="*/ 1941671 w 2019300"/>
              <a:gd name="connsiteY2916" fmla="*/ 914876 h 1971675"/>
              <a:gd name="connsiteX2917" fmla="*/ 1939766 w 2019300"/>
              <a:gd name="connsiteY2917" fmla="*/ 919639 h 1971675"/>
              <a:gd name="connsiteX2918" fmla="*/ 1935004 w 2019300"/>
              <a:gd name="connsiteY2918" fmla="*/ 931069 h 1971675"/>
              <a:gd name="connsiteX2919" fmla="*/ 1935004 w 2019300"/>
              <a:gd name="connsiteY2919" fmla="*/ 926306 h 1971675"/>
              <a:gd name="connsiteX2920" fmla="*/ 1934051 w 2019300"/>
              <a:gd name="connsiteY2920" fmla="*/ 926306 h 1971675"/>
              <a:gd name="connsiteX2921" fmla="*/ 1933099 w 2019300"/>
              <a:gd name="connsiteY2921" fmla="*/ 921544 h 1971675"/>
              <a:gd name="connsiteX2922" fmla="*/ 1938814 w 2019300"/>
              <a:gd name="connsiteY2922" fmla="*/ 920591 h 1971675"/>
              <a:gd name="connsiteX2923" fmla="*/ 978694 w 2019300"/>
              <a:gd name="connsiteY2923" fmla="*/ 22384 h 1971675"/>
              <a:gd name="connsiteX2924" fmla="*/ 952976 w 2019300"/>
              <a:gd name="connsiteY2924" fmla="*/ 45244 h 1971675"/>
              <a:gd name="connsiteX2925" fmla="*/ 937736 w 2019300"/>
              <a:gd name="connsiteY2925" fmla="*/ 50006 h 1971675"/>
              <a:gd name="connsiteX2926" fmla="*/ 945356 w 2019300"/>
              <a:gd name="connsiteY2926" fmla="*/ 31909 h 1971675"/>
              <a:gd name="connsiteX2927" fmla="*/ 966311 w 2019300"/>
              <a:gd name="connsiteY2927" fmla="*/ 23336 h 1971675"/>
              <a:gd name="connsiteX2928" fmla="*/ 978694 w 2019300"/>
              <a:gd name="connsiteY2928" fmla="*/ 22384 h 1971675"/>
              <a:gd name="connsiteX2929" fmla="*/ 1710214 w 2019300"/>
              <a:gd name="connsiteY2929" fmla="*/ 808196 h 1971675"/>
              <a:gd name="connsiteX2930" fmla="*/ 1710214 w 2019300"/>
              <a:gd name="connsiteY2930" fmla="*/ 811054 h 1971675"/>
              <a:gd name="connsiteX2931" fmla="*/ 1702594 w 2019300"/>
              <a:gd name="connsiteY2931" fmla="*/ 809149 h 1971675"/>
              <a:gd name="connsiteX2932" fmla="*/ 1704499 w 2019300"/>
              <a:gd name="connsiteY2932" fmla="*/ 809149 h 1971675"/>
              <a:gd name="connsiteX2933" fmla="*/ 1710214 w 2019300"/>
              <a:gd name="connsiteY2933" fmla="*/ 808196 h 1971675"/>
              <a:gd name="connsiteX2934" fmla="*/ 1778794 w 2019300"/>
              <a:gd name="connsiteY2934" fmla="*/ 832961 h 1971675"/>
              <a:gd name="connsiteX2935" fmla="*/ 1777841 w 2019300"/>
              <a:gd name="connsiteY2935" fmla="*/ 836771 h 1971675"/>
              <a:gd name="connsiteX2936" fmla="*/ 1776889 w 2019300"/>
              <a:gd name="connsiteY2936" fmla="*/ 839629 h 1971675"/>
              <a:gd name="connsiteX2937" fmla="*/ 1774984 w 2019300"/>
              <a:gd name="connsiteY2937" fmla="*/ 836771 h 1971675"/>
              <a:gd name="connsiteX2938" fmla="*/ 1773079 w 2019300"/>
              <a:gd name="connsiteY2938" fmla="*/ 837724 h 1971675"/>
              <a:gd name="connsiteX2939" fmla="*/ 1771174 w 2019300"/>
              <a:gd name="connsiteY2939" fmla="*/ 835819 h 1971675"/>
              <a:gd name="connsiteX2940" fmla="*/ 1775936 w 2019300"/>
              <a:gd name="connsiteY2940" fmla="*/ 829151 h 1971675"/>
              <a:gd name="connsiteX2941" fmla="*/ 1778794 w 2019300"/>
              <a:gd name="connsiteY2941" fmla="*/ 832961 h 1971675"/>
              <a:gd name="connsiteX2942" fmla="*/ 1807369 w 2019300"/>
              <a:gd name="connsiteY2942" fmla="*/ 846296 h 1971675"/>
              <a:gd name="connsiteX2943" fmla="*/ 1813084 w 2019300"/>
              <a:gd name="connsiteY2943" fmla="*/ 852011 h 1971675"/>
              <a:gd name="connsiteX2944" fmla="*/ 1805464 w 2019300"/>
              <a:gd name="connsiteY2944" fmla="*/ 853916 h 1971675"/>
              <a:gd name="connsiteX2945" fmla="*/ 1809274 w 2019300"/>
              <a:gd name="connsiteY2945" fmla="*/ 843439 h 1971675"/>
              <a:gd name="connsiteX2946" fmla="*/ 1807369 w 2019300"/>
              <a:gd name="connsiteY2946" fmla="*/ 846296 h 1971675"/>
              <a:gd name="connsiteX2947" fmla="*/ 1791176 w 2019300"/>
              <a:gd name="connsiteY2947" fmla="*/ 870109 h 1971675"/>
              <a:gd name="connsiteX2948" fmla="*/ 1783556 w 2019300"/>
              <a:gd name="connsiteY2948" fmla="*/ 874871 h 1971675"/>
              <a:gd name="connsiteX2949" fmla="*/ 1763554 w 2019300"/>
              <a:gd name="connsiteY2949" fmla="*/ 929164 h 1971675"/>
              <a:gd name="connsiteX2950" fmla="*/ 1774031 w 2019300"/>
              <a:gd name="connsiteY2950" fmla="*/ 897731 h 1971675"/>
              <a:gd name="connsiteX2951" fmla="*/ 1772126 w 2019300"/>
              <a:gd name="connsiteY2951" fmla="*/ 890111 h 1971675"/>
              <a:gd name="connsiteX2952" fmla="*/ 1780699 w 2019300"/>
              <a:gd name="connsiteY2952" fmla="*/ 872014 h 1971675"/>
              <a:gd name="connsiteX2953" fmla="*/ 1781651 w 2019300"/>
              <a:gd name="connsiteY2953" fmla="*/ 876776 h 1971675"/>
              <a:gd name="connsiteX2954" fmla="*/ 1785461 w 2019300"/>
              <a:gd name="connsiteY2954" fmla="*/ 866299 h 1971675"/>
              <a:gd name="connsiteX2955" fmla="*/ 1791176 w 2019300"/>
              <a:gd name="connsiteY2955" fmla="*/ 870109 h 1971675"/>
              <a:gd name="connsiteX2956" fmla="*/ 1800701 w 2019300"/>
              <a:gd name="connsiteY2956" fmla="*/ 877729 h 1971675"/>
              <a:gd name="connsiteX2957" fmla="*/ 1796891 w 2019300"/>
              <a:gd name="connsiteY2957" fmla="*/ 886301 h 1971675"/>
              <a:gd name="connsiteX2958" fmla="*/ 1794034 w 2019300"/>
              <a:gd name="connsiteY2958" fmla="*/ 885349 h 1971675"/>
              <a:gd name="connsiteX2959" fmla="*/ 1800701 w 2019300"/>
              <a:gd name="connsiteY2959" fmla="*/ 877729 h 1971675"/>
              <a:gd name="connsiteX2960" fmla="*/ 1793081 w 2019300"/>
              <a:gd name="connsiteY2960" fmla="*/ 889159 h 1971675"/>
              <a:gd name="connsiteX2961" fmla="*/ 1795939 w 2019300"/>
              <a:gd name="connsiteY2961" fmla="*/ 894874 h 1971675"/>
              <a:gd name="connsiteX2962" fmla="*/ 1793081 w 2019300"/>
              <a:gd name="connsiteY2962" fmla="*/ 900589 h 1971675"/>
              <a:gd name="connsiteX2963" fmla="*/ 1791176 w 2019300"/>
              <a:gd name="connsiteY2963" fmla="*/ 894874 h 1971675"/>
              <a:gd name="connsiteX2964" fmla="*/ 1788319 w 2019300"/>
              <a:gd name="connsiteY2964" fmla="*/ 903446 h 1971675"/>
              <a:gd name="connsiteX2965" fmla="*/ 1793081 w 2019300"/>
              <a:gd name="connsiteY2965" fmla="*/ 889159 h 1971675"/>
              <a:gd name="connsiteX2966" fmla="*/ 1757839 w 2019300"/>
              <a:gd name="connsiteY2966" fmla="*/ 882491 h 1971675"/>
              <a:gd name="connsiteX2967" fmla="*/ 1755934 w 2019300"/>
              <a:gd name="connsiteY2967" fmla="*/ 889159 h 1971675"/>
              <a:gd name="connsiteX2968" fmla="*/ 1751171 w 2019300"/>
              <a:gd name="connsiteY2968" fmla="*/ 882491 h 1971675"/>
              <a:gd name="connsiteX2969" fmla="*/ 1757839 w 2019300"/>
              <a:gd name="connsiteY2969" fmla="*/ 882491 h 1971675"/>
              <a:gd name="connsiteX2970" fmla="*/ 1754981 w 2019300"/>
              <a:gd name="connsiteY2970" fmla="*/ 924401 h 1971675"/>
              <a:gd name="connsiteX2971" fmla="*/ 1756886 w 2019300"/>
              <a:gd name="connsiteY2971" fmla="*/ 930116 h 1971675"/>
              <a:gd name="connsiteX2972" fmla="*/ 1747361 w 2019300"/>
              <a:gd name="connsiteY2972" fmla="*/ 954881 h 1971675"/>
              <a:gd name="connsiteX2973" fmla="*/ 1760696 w 2019300"/>
              <a:gd name="connsiteY2973" fmla="*/ 914876 h 1971675"/>
              <a:gd name="connsiteX2974" fmla="*/ 1754981 w 2019300"/>
              <a:gd name="connsiteY2974" fmla="*/ 924401 h 1971675"/>
              <a:gd name="connsiteX2975" fmla="*/ 1777841 w 2019300"/>
              <a:gd name="connsiteY2975" fmla="*/ 926306 h 1971675"/>
              <a:gd name="connsiteX2976" fmla="*/ 1775936 w 2019300"/>
              <a:gd name="connsiteY2976" fmla="*/ 932974 h 1971675"/>
              <a:gd name="connsiteX2977" fmla="*/ 1774984 w 2019300"/>
              <a:gd name="connsiteY2977" fmla="*/ 932974 h 1971675"/>
              <a:gd name="connsiteX2978" fmla="*/ 1770221 w 2019300"/>
              <a:gd name="connsiteY2978" fmla="*/ 926306 h 1971675"/>
              <a:gd name="connsiteX2979" fmla="*/ 1772126 w 2019300"/>
              <a:gd name="connsiteY2979" fmla="*/ 932021 h 1971675"/>
              <a:gd name="connsiteX2980" fmla="*/ 1777841 w 2019300"/>
              <a:gd name="connsiteY2980" fmla="*/ 926306 h 1971675"/>
              <a:gd name="connsiteX2981" fmla="*/ 1808321 w 2019300"/>
              <a:gd name="connsiteY2981" fmla="*/ 995839 h 1971675"/>
              <a:gd name="connsiteX2982" fmla="*/ 1819751 w 2019300"/>
              <a:gd name="connsiteY2982" fmla="*/ 959644 h 1971675"/>
              <a:gd name="connsiteX2983" fmla="*/ 1827371 w 2019300"/>
              <a:gd name="connsiteY2983" fmla="*/ 943451 h 1971675"/>
              <a:gd name="connsiteX2984" fmla="*/ 1830229 w 2019300"/>
              <a:gd name="connsiteY2984" fmla="*/ 953929 h 1971675"/>
              <a:gd name="connsiteX2985" fmla="*/ 1820704 w 2019300"/>
              <a:gd name="connsiteY2985" fmla="*/ 967264 h 1971675"/>
              <a:gd name="connsiteX2986" fmla="*/ 1809274 w 2019300"/>
              <a:gd name="connsiteY2986" fmla="*/ 1012984 h 1971675"/>
              <a:gd name="connsiteX2987" fmla="*/ 1808321 w 2019300"/>
              <a:gd name="connsiteY2987" fmla="*/ 995839 h 1971675"/>
              <a:gd name="connsiteX2988" fmla="*/ 1836896 w 2019300"/>
              <a:gd name="connsiteY2988" fmla="*/ 948214 h 1971675"/>
              <a:gd name="connsiteX2989" fmla="*/ 1835944 w 2019300"/>
              <a:gd name="connsiteY2989" fmla="*/ 954881 h 1971675"/>
              <a:gd name="connsiteX2990" fmla="*/ 1831181 w 2019300"/>
              <a:gd name="connsiteY2990" fmla="*/ 951071 h 1971675"/>
              <a:gd name="connsiteX2991" fmla="*/ 1831181 w 2019300"/>
              <a:gd name="connsiteY2991" fmla="*/ 948214 h 1971675"/>
              <a:gd name="connsiteX2992" fmla="*/ 1832134 w 2019300"/>
              <a:gd name="connsiteY2992" fmla="*/ 944404 h 1971675"/>
              <a:gd name="connsiteX2993" fmla="*/ 1836896 w 2019300"/>
              <a:gd name="connsiteY2993" fmla="*/ 948214 h 1971675"/>
              <a:gd name="connsiteX2994" fmla="*/ 1789271 w 2019300"/>
              <a:gd name="connsiteY2994" fmla="*/ 947261 h 1971675"/>
              <a:gd name="connsiteX2995" fmla="*/ 1776889 w 2019300"/>
              <a:gd name="connsiteY2995" fmla="*/ 969169 h 1971675"/>
              <a:gd name="connsiteX2996" fmla="*/ 1778794 w 2019300"/>
              <a:gd name="connsiteY2996" fmla="*/ 962501 h 1971675"/>
              <a:gd name="connsiteX2997" fmla="*/ 1789271 w 2019300"/>
              <a:gd name="connsiteY2997" fmla="*/ 947261 h 1971675"/>
              <a:gd name="connsiteX2998" fmla="*/ 1825466 w 2019300"/>
              <a:gd name="connsiteY2998" fmla="*/ 974884 h 1971675"/>
              <a:gd name="connsiteX2999" fmla="*/ 1832134 w 2019300"/>
              <a:gd name="connsiteY2999" fmla="*/ 962501 h 1971675"/>
              <a:gd name="connsiteX3000" fmla="*/ 1825466 w 2019300"/>
              <a:gd name="connsiteY3000" fmla="*/ 974884 h 1971675"/>
              <a:gd name="connsiteX3001" fmla="*/ 1909286 w 2019300"/>
              <a:gd name="connsiteY3001" fmla="*/ 994886 h 1971675"/>
              <a:gd name="connsiteX3002" fmla="*/ 1903571 w 2019300"/>
              <a:gd name="connsiteY3002" fmla="*/ 1016794 h 1971675"/>
              <a:gd name="connsiteX3003" fmla="*/ 1898809 w 2019300"/>
              <a:gd name="connsiteY3003" fmla="*/ 1015841 h 1971675"/>
              <a:gd name="connsiteX3004" fmla="*/ 1877854 w 2019300"/>
              <a:gd name="connsiteY3004" fmla="*/ 1086326 h 1971675"/>
              <a:gd name="connsiteX3005" fmla="*/ 1874044 w 2019300"/>
              <a:gd name="connsiteY3005" fmla="*/ 1082516 h 1971675"/>
              <a:gd name="connsiteX3006" fmla="*/ 1871186 w 2019300"/>
              <a:gd name="connsiteY3006" fmla="*/ 1086326 h 1971675"/>
              <a:gd name="connsiteX3007" fmla="*/ 1867376 w 2019300"/>
              <a:gd name="connsiteY3007" fmla="*/ 1092041 h 1971675"/>
              <a:gd name="connsiteX3008" fmla="*/ 1868329 w 2019300"/>
              <a:gd name="connsiteY3008" fmla="*/ 1092041 h 1971675"/>
              <a:gd name="connsiteX3009" fmla="*/ 1867376 w 2019300"/>
              <a:gd name="connsiteY3009" fmla="*/ 1093946 h 1971675"/>
              <a:gd name="connsiteX3010" fmla="*/ 1866424 w 2019300"/>
              <a:gd name="connsiteY3010" fmla="*/ 1097756 h 1971675"/>
              <a:gd name="connsiteX3011" fmla="*/ 1864519 w 2019300"/>
              <a:gd name="connsiteY3011" fmla="*/ 1088231 h 1971675"/>
              <a:gd name="connsiteX3012" fmla="*/ 1871186 w 2019300"/>
              <a:gd name="connsiteY3012" fmla="*/ 1072039 h 1971675"/>
              <a:gd name="connsiteX3013" fmla="*/ 1880711 w 2019300"/>
              <a:gd name="connsiteY3013" fmla="*/ 1060609 h 1971675"/>
              <a:gd name="connsiteX3014" fmla="*/ 1875949 w 2019300"/>
              <a:gd name="connsiteY3014" fmla="*/ 1056799 h 1971675"/>
              <a:gd name="connsiteX3015" fmla="*/ 1883569 w 2019300"/>
              <a:gd name="connsiteY3015" fmla="*/ 1032986 h 1971675"/>
              <a:gd name="connsiteX3016" fmla="*/ 1888331 w 2019300"/>
              <a:gd name="connsiteY3016" fmla="*/ 1033939 h 1971675"/>
              <a:gd name="connsiteX3017" fmla="*/ 1890236 w 2019300"/>
              <a:gd name="connsiteY3017" fmla="*/ 1025366 h 1971675"/>
              <a:gd name="connsiteX3018" fmla="*/ 1888331 w 2019300"/>
              <a:gd name="connsiteY3018" fmla="*/ 1015841 h 1971675"/>
              <a:gd name="connsiteX3019" fmla="*/ 1885474 w 2019300"/>
              <a:gd name="connsiteY3019" fmla="*/ 1016794 h 1971675"/>
              <a:gd name="connsiteX3020" fmla="*/ 1880711 w 2019300"/>
              <a:gd name="connsiteY3020" fmla="*/ 1033939 h 1971675"/>
              <a:gd name="connsiteX3021" fmla="*/ 1885474 w 2019300"/>
              <a:gd name="connsiteY3021" fmla="*/ 1009174 h 1971675"/>
              <a:gd name="connsiteX3022" fmla="*/ 1897856 w 2019300"/>
              <a:gd name="connsiteY3022" fmla="*/ 993934 h 1971675"/>
              <a:gd name="connsiteX3023" fmla="*/ 1911191 w 2019300"/>
              <a:gd name="connsiteY3023" fmla="*/ 991076 h 1971675"/>
              <a:gd name="connsiteX3024" fmla="*/ 1909286 w 2019300"/>
              <a:gd name="connsiteY3024" fmla="*/ 994886 h 1971675"/>
              <a:gd name="connsiteX3025" fmla="*/ 1822609 w 2019300"/>
              <a:gd name="connsiteY3025" fmla="*/ 983456 h 1971675"/>
              <a:gd name="connsiteX3026" fmla="*/ 1825466 w 2019300"/>
              <a:gd name="connsiteY3026" fmla="*/ 981551 h 1971675"/>
              <a:gd name="connsiteX3027" fmla="*/ 1820704 w 2019300"/>
              <a:gd name="connsiteY3027" fmla="*/ 993934 h 1971675"/>
              <a:gd name="connsiteX3028" fmla="*/ 1822609 w 2019300"/>
              <a:gd name="connsiteY3028" fmla="*/ 983456 h 1971675"/>
              <a:gd name="connsiteX3029" fmla="*/ 1754981 w 2019300"/>
              <a:gd name="connsiteY3029" fmla="*/ 999649 h 1971675"/>
              <a:gd name="connsiteX3030" fmla="*/ 1722596 w 2019300"/>
              <a:gd name="connsiteY3030" fmla="*/ 1096804 h 1971675"/>
              <a:gd name="connsiteX3031" fmla="*/ 1733074 w 2019300"/>
              <a:gd name="connsiteY3031" fmla="*/ 1046321 h 1971675"/>
              <a:gd name="connsiteX3032" fmla="*/ 1733074 w 2019300"/>
              <a:gd name="connsiteY3032" fmla="*/ 1051084 h 1971675"/>
              <a:gd name="connsiteX3033" fmla="*/ 1759744 w 2019300"/>
              <a:gd name="connsiteY3033" fmla="*/ 968216 h 1971675"/>
              <a:gd name="connsiteX3034" fmla="*/ 1763554 w 2019300"/>
              <a:gd name="connsiteY3034" fmla="*/ 967264 h 1971675"/>
              <a:gd name="connsiteX3035" fmla="*/ 1759744 w 2019300"/>
              <a:gd name="connsiteY3035" fmla="*/ 985361 h 1971675"/>
              <a:gd name="connsiteX3036" fmla="*/ 1757839 w 2019300"/>
              <a:gd name="connsiteY3036" fmla="*/ 979646 h 1971675"/>
              <a:gd name="connsiteX3037" fmla="*/ 1751171 w 2019300"/>
              <a:gd name="connsiteY3037" fmla="*/ 1003459 h 1971675"/>
              <a:gd name="connsiteX3038" fmla="*/ 1754981 w 2019300"/>
              <a:gd name="connsiteY3038" fmla="*/ 999649 h 1971675"/>
              <a:gd name="connsiteX3039" fmla="*/ 1751171 w 2019300"/>
              <a:gd name="connsiteY3039" fmla="*/ 978694 h 1971675"/>
              <a:gd name="connsiteX3040" fmla="*/ 1754029 w 2019300"/>
              <a:gd name="connsiteY3040" fmla="*/ 972979 h 1971675"/>
              <a:gd name="connsiteX3041" fmla="*/ 1754981 w 2019300"/>
              <a:gd name="connsiteY3041" fmla="*/ 982504 h 1971675"/>
              <a:gd name="connsiteX3042" fmla="*/ 1751171 w 2019300"/>
              <a:gd name="connsiteY3042" fmla="*/ 972026 h 1971675"/>
              <a:gd name="connsiteX3043" fmla="*/ 1751171 w 2019300"/>
              <a:gd name="connsiteY3043" fmla="*/ 978694 h 1971675"/>
              <a:gd name="connsiteX3044" fmla="*/ 1845469 w 2019300"/>
              <a:gd name="connsiteY3044" fmla="*/ 1080611 h 1971675"/>
              <a:gd name="connsiteX3045" fmla="*/ 1850231 w 2019300"/>
              <a:gd name="connsiteY3045" fmla="*/ 1070134 h 1971675"/>
              <a:gd name="connsiteX3046" fmla="*/ 1860709 w 2019300"/>
              <a:gd name="connsiteY3046" fmla="*/ 1071086 h 1971675"/>
              <a:gd name="connsiteX3047" fmla="*/ 1878806 w 2019300"/>
              <a:gd name="connsiteY3047" fmla="*/ 1018699 h 1971675"/>
              <a:gd name="connsiteX3048" fmla="*/ 1877854 w 2019300"/>
              <a:gd name="connsiteY3048" fmla="*/ 1034891 h 1971675"/>
              <a:gd name="connsiteX3049" fmla="*/ 1872139 w 2019300"/>
              <a:gd name="connsiteY3049" fmla="*/ 1044416 h 1971675"/>
              <a:gd name="connsiteX3050" fmla="*/ 1873091 w 2019300"/>
              <a:gd name="connsiteY3050" fmla="*/ 1056799 h 1971675"/>
              <a:gd name="connsiteX3051" fmla="*/ 1867376 w 2019300"/>
              <a:gd name="connsiteY3051" fmla="*/ 1056799 h 1971675"/>
              <a:gd name="connsiteX3052" fmla="*/ 1854994 w 2019300"/>
              <a:gd name="connsiteY3052" fmla="*/ 1099661 h 1971675"/>
              <a:gd name="connsiteX3053" fmla="*/ 1845469 w 2019300"/>
              <a:gd name="connsiteY3053" fmla="*/ 1092041 h 1971675"/>
              <a:gd name="connsiteX3054" fmla="*/ 1845469 w 2019300"/>
              <a:gd name="connsiteY3054" fmla="*/ 1080611 h 1971675"/>
              <a:gd name="connsiteX3055" fmla="*/ 1680686 w 2019300"/>
              <a:gd name="connsiteY3055" fmla="*/ 1001554 h 1971675"/>
              <a:gd name="connsiteX3056" fmla="*/ 1687354 w 2019300"/>
              <a:gd name="connsiteY3056" fmla="*/ 980599 h 1971675"/>
              <a:gd name="connsiteX3057" fmla="*/ 1680686 w 2019300"/>
              <a:gd name="connsiteY3057" fmla="*/ 1001554 h 1971675"/>
              <a:gd name="connsiteX3058" fmla="*/ 1716881 w 2019300"/>
              <a:gd name="connsiteY3058" fmla="*/ 1003459 h 1971675"/>
              <a:gd name="connsiteX3059" fmla="*/ 1712119 w 2019300"/>
              <a:gd name="connsiteY3059" fmla="*/ 1006316 h 1971675"/>
              <a:gd name="connsiteX3060" fmla="*/ 1713071 w 2019300"/>
              <a:gd name="connsiteY3060" fmla="*/ 992029 h 1971675"/>
              <a:gd name="connsiteX3061" fmla="*/ 1716881 w 2019300"/>
              <a:gd name="connsiteY3061" fmla="*/ 1003459 h 1971675"/>
              <a:gd name="connsiteX3062" fmla="*/ 1757839 w 2019300"/>
              <a:gd name="connsiteY3062" fmla="*/ 1075849 h 1971675"/>
              <a:gd name="connsiteX3063" fmla="*/ 1750219 w 2019300"/>
              <a:gd name="connsiteY3063" fmla="*/ 1087279 h 1971675"/>
              <a:gd name="connsiteX3064" fmla="*/ 1744504 w 2019300"/>
              <a:gd name="connsiteY3064" fmla="*/ 1109186 h 1971675"/>
              <a:gd name="connsiteX3065" fmla="*/ 1743551 w 2019300"/>
              <a:gd name="connsiteY3065" fmla="*/ 1104424 h 1971675"/>
              <a:gd name="connsiteX3066" fmla="*/ 1737836 w 2019300"/>
              <a:gd name="connsiteY3066" fmla="*/ 1113949 h 1971675"/>
              <a:gd name="connsiteX3067" fmla="*/ 1739741 w 2019300"/>
              <a:gd name="connsiteY3067" fmla="*/ 1119664 h 1971675"/>
              <a:gd name="connsiteX3068" fmla="*/ 1741646 w 2019300"/>
              <a:gd name="connsiteY3068" fmla="*/ 1112996 h 1971675"/>
              <a:gd name="connsiteX3069" fmla="*/ 1746409 w 2019300"/>
              <a:gd name="connsiteY3069" fmla="*/ 1112044 h 1971675"/>
              <a:gd name="connsiteX3070" fmla="*/ 1735931 w 2019300"/>
              <a:gd name="connsiteY3070" fmla="*/ 1155859 h 1971675"/>
              <a:gd name="connsiteX3071" fmla="*/ 1726406 w 2019300"/>
              <a:gd name="connsiteY3071" fmla="*/ 1140619 h 1971675"/>
              <a:gd name="connsiteX3072" fmla="*/ 1753076 w 2019300"/>
              <a:gd name="connsiteY3072" fmla="*/ 1069181 h 1971675"/>
              <a:gd name="connsiteX3073" fmla="*/ 1757839 w 2019300"/>
              <a:gd name="connsiteY3073" fmla="*/ 1075849 h 1971675"/>
              <a:gd name="connsiteX3074" fmla="*/ 1744504 w 2019300"/>
              <a:gd name="connsiteY3074" fmla="*/ 1188244 h 1971675"/>
              <a:gd name="connsiteX3075" fmla="*/ 1734026 w 2019300"/>
              <a:gd name="connsiteY3075" fmla="*/ 1217771 h 1971675"/>
              <a:gd name="connsiteX3076" fmla="*/ 1733074 w 2019300"/>
              <a:gd name="connsiteY3076" fmla="*/ 1213009 h 1971675"/>
              <a:gd name="connsiteX3077" fmla="*/ 1731169 w 2019300"/>
              <a:gd name="connsiteY3077" fmla="*/ 1226344 h 1971675"/>
              <a:gd name="connsiteX3078" fmla="*/ 1719739 w 2019300"/>
              <a:gd name="connsiteY3078" fmla="*/ 1238726 h 1971675"/>
              <a:gd name="connsiteX3079" fmla="*/ 1744504 w 2019300"/>
              <a:gd name="connsiteY3079" fmla="*/ 1188244 h 1971675"/>
              <a:gd name="connsiteX3080" fmla="*/ 1694021 w 2019300"/>
              <a:gd name="connsiteY3080" fmla="*/ 1226344 h 1971675"/>
              <a:gd name="connsiteX3081" fmla="*/ 1689259 w 2019300"/>
              <a:gd name="connsiteY3081" fmla="*/ 1227296 h 1971675"/>
              <a:gd name="connsiteX3082" fmla="*/ 1690211 w 2019300"/>
              <a:gd name="connsiteY3082" fmla="*/ 1223486 h 1971675"/>
              <a:gd name="connsiteX3083" fmla="*/ 1696879 w 2019300"/>
              <a:gd name="connsiteY3083" fmla="*/ 1199674 h 1971675"/>
              <a:gd name="connsiteX3084" fmla="*/ 1699736 w 2019300"/>
              <a:gd name="connsiteY3084" fmla="*/ 1205389 h 1971675"/>
              <a:gd name="connsiteX3085" fmla="*/ 1694021 w 2019300"/>
              <a:gd name="connsiteY3085" fmla="*/ 1226344 h 1971675"/>
              <a:gd name="connsiteX3086" fmla="*/ 1659731 w 2019300"/>
              <a:gd name="connsiteY3086" fmla="*/ 1243489 h 1971675"/>
              <a:gd name="connsiteX3087" fmla="*/ 1639729 w 2019300"/>
              <a:gd name="connsiteY3087" fmla="*/ 1310164 h 1971675"/>
              <a:gd name="connsiteX3088" fmla="*/ 1634014 w 2019300"/>
              <a:gd name="connsiteY3088" fmla="*/ 1313021 h 1971675"/>
              <a:gd name="connsiteX3089" fmla="*/ 1638776 w 2019300"/>
              <a:gd name="connsiteY3089" fmla="*/ 1291114 h 1971675"/>
              <a:gd name="connsiteX3090" fmla="*/ 1667351 w 2019300"/>
              <a:gd name="connsiteY3090" fmla="*/ 1206341 h 1971675"/>
              <a:gd name="connsiteX3091" fmla="*/ 1659731 w 2019300"/>
              <a:gd name="connsiteY3091" fmla="*/ 1243489 h 1971675"/>
              <a:gd name="connsiteX3092" fmla="*/ 1681639 w 2019300"/>
              <a:gd name="connsiteY3092" fmla="*/ 1259681 h 1971675"/>
              <a:gd name="connsiteX3093" fmla="*/ 1681639 w 2019300"/>
              <a:gd name="connsiteY3093" fmla="*/ 1278731 h 1971675"/>
              <a:gd name="connsiteX3094" fmla="*/ 1674971 w 2019300"/>
              <a:gd name="connsiteY3094" fmla="*/ 1276826 h 1971675"/>
              <a:gd name="connsiteX3095" fmla="*/ 1672114 w 2019300"/>
              <a:gd name="connsiteY3095" fmla="*/ 1285399 h 1971675"/>
              <a:gd name="connsiteX3096" fmla="*/ 1677829 w 2019300"/>
              <a:gd name="connsiteY3096" fmla="*/ 1282541 h 1971675"/>
              <a:gd name="connsiteX3097" fmla="*/ 1672114 w 2019300"/>
              <a:gd name="connsiteY3097" fmla="*/ 1292066 h 1971675"/>
              <a:gd name="connsiteX3098" fmla="*/ 1666399 w 2019300"/>
              <a:gd name="connsiteY3098" fmla="*/ 1290161 h 1971675"/>
              <a:gd name="connsiteX3099" fmla="*/ 1673066 w 2019300"/>
              <a:gd name="connsiteY3099" fmla="*/ 1266349 h 1971675"/>
              <a:gd name="connsiteX3100" fmla="*/ 1681639 w 2019300"/>
              <a:gd name="connsiteY3100" fmla="*/ 1259681 h 1971675"/>
              <a:gd name="connsiteX3101" fmla="*/ 1667351 w 2019300"/>
              <a:gd name="connsiteY3101" fmla="*/ 1266349 h 1971675"/>
              <a:gd name="connsiteX3102" fmla="*/ 1670209 w 2019300"/>
              <a:gd name="connsiteY3102" fmla="*/ 1276826 h 1971675"/>
              <a:gd name="connsiteX3103" fmla="*/ 1667351 w 2019300"/>
              <a:gd name="connsiteY3103" fmla="*/ 1266349 h 1971675"/>
              <a:gd name="connsiteX3104" fmla="*/ 1699736 w 2019300"/>
              <a:gd name="connsiteY3104" fmla="*/ 1289209 h 1971675"/>
              <a:gd name="connsiteX3105" fmla="*/ 1700689 w 2019300"/>
              <a:gd name="connsiteY3105" fmla="*/ 1296829 h 1971675"/>
              <a:gd name="connsiteX3106" fmla="*/ 1708309 w 2019300"/>
              <a:gd name="connsiteY3106" fmla="*/ 1287304 h 1971675"/>
              <a:gd name="connsiteX3107" fmla="*/ 1697831 w 2019300"/>
              <a:gd name="connsiteY3107" fmla="*/ 1309211 h 1971675"/>
              <a:gd name="connsiteX3108" fmla="*/ 1693069 w 2019300"/>
              <a:gd name="connsiteY3108" fmla="*/ 1302544 h 1971675"/>
              <a:gd name="connsiteX3109" fmla="*/ 1696879 w 2019300"/>
              <a:gd name="connsiteY3109" fmla="*/ 1298734 h 1971675"/>
              <a:gd name="connsiteX3110" fmla="*/ 1691164 w 2019300"/>
              <a:gd name="connsiteY3110" fmla="*/ 1296829 h 1971675"/>
              <a:gd name="connsiteX3111" fmla="*/ 1693069 w 2019300"/>
              <a:gd name="connsiteY3111" fmla="*/ 1288256 h 1971675"/>
              <a:gd name="connsiteX3112" fmla="*/ 1699736 w 2019300"/>
              <a:gd name="connsiteY3112" fmla="*/ 1289209 h 1971675"/>
              <a:gd name="connsiteX3113" fmla="*/ 1825466 w 2019300"/>
              <a:gd name="connsiteY3113" fmla="*/ 1393031 h 1971675"/>
              <a:gd name="connsiteX3114" fmla="*/ 1841659 w 2019300"/>
              <a:gd name="connsiteY3114" fmla="*/ 1368266 h 1971675"/>
              <a:gd name="connsiteX3115" fmla="*/ 1825466 w 2019300"/>
              <a:gd name="connsiteY3115" fmla="*/ 1414939 h 1971675"/>
              <a:gd name="connsiteX3116" fmla="*/ 1830229 w 2019300"/>
              <a:gd name="connsiteY3116" fmla="*/ 1397794 h 1971675"/>
              <a:gd name="connsiteX3117" fmla="*/ 1823561 w 2019300"/>
              <a:gd name="connsiteY3117" fmla="*/ 1407319 h 1971675"/>
              <a:gd name="connsiteX3118" fmla="*/ 1825466 w 2019300"/>
              <a:gd name="connsiteY3118" fmla="*/ 1393031 h 1971675"/>
              <a:gd name="connsiteX3119" fmla="*/ 1778794 w 2019300"/>
              <a:gd name="connsiteY3119" fmla="*/ 1406366 h 1971675"/>
              <a:gd name="connsiteX3120" fmla="*/ 1776889 w 2019300"/>
              <a:gd name="connsiteY3120" fmla="*/ 1422559 h 1971675"/>
              <a:gd name="connsiteX3121" fmla="*/ 1773079 w 2019300"/>
              <a:gd name="connsiteY3121" fmla="*/ 1423511 h 1971675"/>
              <a:gd name="connsiteX3122" fmla="*/ 1765459 w 2019300"/>
              <a:gd name="connsiteY3122" fmla="*/ 1453991 h 1971675"/>
              <a:gd name="connsiteX3123" fmla="*/ 1778794 w 2019300"/>
              <a:gd name="connsiteY3123" fmla="*/ 1406366 h 1971675"/>
              <a:gd name="connsiteX3124" fmla="*/ 1648301 w 2019300"/>
              <a:gd name="connsiteY3124" fmla="*/ 1373029 h 1971675"/>
              <a:gd name="connsiteX3125" fmla="*/ 1642586 w 2019300"/>
              <a:gd name="connsiteY3125" fmla="*/ 1378744 h 1971675"/>
              <a:gd name="connsiteX3126" fmla="*/ 1652111 w 2019300"/>
              <a:gd name="connsiteY3126" fmla="*/ 1363504 h 1971675"/>
              <a:gd name="connsiteX3127" fmla="*/ 1644491 w 2019300"/>
              <a:gd name="connsiteY3127" fmla="*/ 1391126 h 1971675"/>
              <a:gd name="connsiteX3128" fmla="*/ 1638776 w 2019300"/>
              <a:gd name="connsiteY3128" fmla="*/ 1387316 h 1971675"/>
              <a:gd name="connsiteX3129" fmla="*/ 1648301 w 2019300"/>
              <a:gd name="connsiteY3129" fmla="*/ 1373029 h 1971675"/>
              <a:gd name="connsiteX3130" fmla="*/ 1735931 w 2019300"/>
              <a:gd name="connsiteY3130" fmla="*/ 1571149 h 1971675"/>
              <a:gd name="connsiteX3131" fmla="*/ 1730216 w 2019300"/>
              <a:gd name="connsiteY3131" fmla="*/ 1569244 h 1971675"/>
              <a:gd name="connsiteX3132" fmla="*/ 1713071 w 2019300"/>
              <a:gd name="connsiteY3132" fmla="*/ 1611154 h 1971675"/>
              <a:gd name="connsiteX3133" fmla="*/ 1714024 w 2019300"/>
              <a:gd name="connsiteY3133" fmla="*/ 1601629 h 1971675"/>
              <a:gd name="connsiteX3134" fmla="*/ 1707356 w 2019300"/>
              <a:gd name="connsiteY3134" fmla="*/ 1615916 h 1971675"/>
              <a:gd name="connsiteX3135" fmla="*/ 1703546 w 2019300"/>
              <a:gd name="connsiteY3135" fmla="*/ 1612106 h 1971675"/>
              <a:gd name="connsiteX3136" fmla="*/ 1707356 w 2019300"/>
              <a:gd name="connsiteY3136" fmla="*/ 1606391 h 1971675"/>
              <a:gd name="connsiteX3137" fmla="*/ 1741646 w 2019300"/>
              <a:gd name="connsiteY3137" fmla="*/ 1507331 h 1971675"/>
              <a:gd name="connsiteX3138" fmla="*/ 1758791 w 2019300"/>
              <a:gd name="connsiteY3138" fmla="*/ 1461611 h 1971675"/>
              <a:gd name="connsiteX3139" fmla="*/ 1758791 w 2019300"/>
              <a:gd name="connsiteY3139" fmla="*/ 1473041 h 1971675"/>
              <a:gd name="connsiteX3140" fmla="*/ 1763554 w 2019300"/>
              <a:gd name="connsiteY3140" fmla="*/ 1470184 h 1971675"/>
              <a:gd name="connsiteX3141" fmla="*/ 1764506 w 2019300"/>
              <a:gd name="connsiteY3141" fmla="*/ 1479709 h 1971675"/>
              <a:gd name="connsiteX3142" fmla="*/ 1757839 w 2019300"/>
              <a:gd name="connsiteY3142" fmla="*/ 1474946 h 1971675"/>
              <a:gd name="connsiteX3143" fmla="*/ 1733074 w 2019300"/>
              <a:gd name="connsiteY3143" fmla="*/ 1560671 h 1971675"/>
              <a:gd name="connsiteX3144" fmla="*/ 1735931 w 2019300"/>
              <a:gd name="connsiteY3144" fmla="*/ 1571149 h 1971675"/>
              <a:gd name="connsiteX3145" fmla="*/ 1722596 w 2019300"/>
              <a:gd name="connsiteY3145" fmla="*/ 1569244 h 1971675"/>
              <a:gd name="connsiteX3146" fmla="*/ 1722596 w 2019300"/>
              <a:gd name="connsiteY3146" fmla="*/ 1575911 h 1971675"/>
              <a:gd name="connsiteX3147" fmla="*/ 1721644 w 2019300"/>
              <a:gd name="connsiteY3147" fmla="*/ 1582579 h 1971675"/>
              <a:gd name="connsiteX3148" fmla="*/ 1722596 w 2019300"/>
              <a:gd name="connsiteY3148" fmla="*/ 1569244 h 1971675"/>
              <a:gd name="connsiteX3149" fmla="*/ 1750219 w 2019300"/>
              <a:gd name="connsiteY3149" fmla="*/ 1495901 h 1971675"/>
              <a:gd name="connsiteX3150" fmla="*/ 1746409 w 2019300"/>
              <a:gd name="connsiteY3150" fmla="*/ 1508284 h 1971675"/>
              <a:gd name="connsiteX3151" fmla="*/ 1750219 w 2019300"/>
              <a:gd name="connsiteY3151" fmla="*/ 1495901 h 1971675"/>
              <a:gd name="connsiteX3152" fmla="*/ 1788319 w 2019300"/>
              <a:gd name="connsiteY3152" fmla="*/ 1508284 h 1971675"/>
              <a:gd name="connsiteX3153" fmla="*/ 1781651 w 2019300"/>
              <a:gd name="connsiteY3153" fmla="*/ 1517809 h 1971675"/>
              <a:gd name="connsiteX3154" fmla="*/ 1776889 w 2019300"/>
              <a:gd name="connsiteY3154" fmla="*/ 1518761 h 1971675"/>
              <a:gd name="connsiteX3155" fmla="*/ 1779746 w 2019300"/>
              <a:gd name="connsiteY3155" fmla="*/ 1510189 h 1971675"/>
              <a:gd name="connsiteX3156" fmla="*/ 1785461 w 2019300"/>
              <a:gd name="connsiteY3156" fmla="*/ 1500664 h 1971675"/>
              <a:gd name="connsiteX3157" fmla="*/ 1787366 w 2019300"/>
              <a:gd name="connsiteY3157" fmla="*/ 1501616 h 1971675"/>
              <a:gd name="connsiteX3158" fmla="*/ 1788319 w 2019300"/>
              <a:gd name="connsiteY3158" fmla="*/ 1508284 h 1971675"/>
              <a:gd name="connsiteX3159" fmla="*/ 1803559 w 2019300"/>
              <a:gd name="connsiteY3159" fmla="*/ 1511141 h 1971675"/>
              <a:gd name="connsiteX3160" fmla="*/ 1792129 w 2019300"/>
              <a:gd name="connsiteY3160" fmla="*/ 1539716 h 1971675"/>
              <a:gd name="connsiteX3161" fmla="*/ 1789271 w 2019300"/>
              <a:gd name="connsiteY3161" fmla="*/ 1527334 h 1971675"/>
              <a:gd name="connsiteX3162" fmla="*/ 1782604 w 2019300"/>
              <a:gd name="connsiteY3162" fmla="*/ 1539716 h 1971675"/>
              <a:gd name="connsiteX3163" fmla="*/ 1774031 w 2019300"/>
              <a:gd name="connsiteY3163" fmla="*/ 1546384 h 1971675"/>
              <a:gd name="connsiteX3164" fmla="*/ 1774984 w 2019300"/>
              <a:gd name="connsiteY3164" fmla="*/ 1536859 h 1971675"/>
              <a:gd name="connsiteX3165" fmla="*/ 1769269 w 2019300"/>
              <a:gd name="connsiteY3165" fmla="*/ 1551146 h 1971675"/>
              <a:gd name="connsiteX3166" fmla="*/ 1775936 w 2019300"/>
              <a:gd name="connsiteY3166" fmla="*/ 1522571 h 1971675"/>
              <a:gd name="connsiteX3167" fmla="*/ 1774031 w 2019300"/>
              <a:gd name="connsiteY3167" fmla="*/ 1531144 h 1971675"/>
              <a:gd name="connsiteX3168" fmla="*/ 1777841 w 2019300"/>
              <a:gd name="connsiteY3168" fmla="*/ 1534954 h 1971675"/>
              <a:gd name="connsiteX3169" fmla="*/ 1785461 w 2019300"/>
              <a:gd name="connsiteY3169" fmla="*/ 1513999 h 1971675"/>
              <a:gd name="connsiteX3170" fmla="*/ 1792129 w 2019300"/>
              <a:gd name="connsiteY3170" fmla="*/ 1509236 h 1971675"/>
              <a:gd name="connsiteX3171" fmla="*/ 1785461 w 2019300"/>
              <a:gd name="connsiteY3171" fmla="*/ 1523524 h 1971675"/>
              <a:gd name="connsiteX3172" fmla="*/ 1794986 w 2019300"/>
              <a:gd name="connsiteY3172" fmla="*/ 1512094 h 1971675"/>
              <a:gd name="connsiteX3173" fmla="*/ 1803559 w 2019300"/>
              <a:gd name="connsiteY3173" fmla="*/ 1511141 h 1971675"/>
              <a:gd name="connsiteX3174" fmla="*/ 1770221 w 2019300"/>
              <a:gd name="connsiteY3174" fmla="*/ 1573054 h 1971675"/>
              <a:gd name="connsiteX3175" fmla="*/ 1765459 w 2019300"/>
              <a:gd name="connsiteY3175" fmla="*/ 1575911 h 1971675"/>
              <a:gd name="connsiteX3176" fmla="*/ 1770221 w 2019300"/>
              <a:gd name="connsiteY3176" fmla="*/ 1551146 h 1971675"/>
              <a:gd name="connsiteX3177" fmla="*/ 1771174 w 2019300"/>
              <a:gd name="connsiteY3177" fmla="*/ 1551146 h 1971675"/>
              <a:gd name="connsiteX3178" fmla="*/ 1774031 w 2019300"/>
              <a:gd name="connsiteY3178" fmla="*/ 1547336 h 1971675"/>
              <a:gd name="connsiteX3179" fmla="*/ 1774031 w 2019300"/>
              <a:gd name="connsiteY3179" fmla="*/ 1558766 h 1971675"/>
              <a:gd name="connsiteX3180" fmla="*/ 1771174 w 2019300"/>
              <a:gd name="connsiteY3180" fmla="*/ 1559719 h 1971675"/>
              <a:gd name="connsiteX3181" fmla="*/ 1774031 w 2019300"/>
              <a:gd name="connsiteY3181" fmla="*/ 1562576 h 1971675"/>
              <a:gd name="connsiteX3182" fmla="*/ 1770221 w 2019300"/>
              <a:gd name="connsiteY3182" fmla="*/ 1573054 h 1971675"/>
              <a:gd name="connsiteX3183" fmla="*/ 1685449 w 2019300"/>
              <a:gd name="connsiteY3183" fmla="*/ 1547336 h 1971675"/>
              <a:gd name="connsiteX3184" fmla="*/ 1685449 w 2019300"/>
              <a:gd name="connsiteY3184" fmla="*/ 1566386 h 1971675"/>
              <a:gd name="connsiteX3185" fmla="*/ 1689259 w 2019300"/>
              <a:gd name="connsiteY3185" fmla="*/ 1560671 h 1971675"/>
              <a:gd name="connsiteX3186" fmla="*/ 1685449 w 2019300"/>
              <a:gd name="connsiteY3186" fmla="*/ 1550194 h 1971675"/>
              <a:gd name="connsiteX3187" fmla="*/ 1696879 w 2019300"/>
              <a:gd name="connsiteY3187" fmla="*/ 1530191 h 1971675"/>
              <a:gd name="connsiteX3188" fmla="*/ 1700689 w 2019300"/>
              <a:gd name="connsiteY3188" fmla="*/ 1538764 h 1971675"/>
              <a:gd name="connsiteX3189" fmla="*/ 1691164 w 2019300"/>
              <a:gd name="connsiteY3189" fmla="*/ 1550194 h 1971675"/>
              <a:gd name="connsiteX3190" fmla="*/ 1692116 w 2019300"/>
              <a:gd name="connsiteY3190" fmla="*/ 1557814 h 1971675"/>
              <a:gd name="connsiteX3191" fmla="*/ 1700689 w 2019300"/>
              <a:gd name="connsiteY3191" fmla="*/ 1546384 h 1971675"/>
              <a:gd name="connsiteX3192" fmla="*/ 1703546 w 2019300"/>
              <a:gd name="connsiteY3192" fmla="*/ 1552099 h 1971675"/>
              <a:gd name="connsiteX3193" fmla="*/ 1686401 w 2019300"/>
              <a:gd name="connsiteY3193" fmla="*/ 1570196 h 1971675"/>
              <a:gd name="connsiteX3194" fmla="*/ 1684496 w 2019300"/>
              <a:gd name="connsiteY3194" fmla="*/ 1581626 h 1971675"/>
              <a:gd name="connsiteX3195" fmla="*/ 1678781 w 2019300"/>
              <a:gd name="connsiteY3195" fmla="*/ 1584484 h 1971675"/>
              <a:gd name="connsiteX3196" fmla="*/ 1681639 w 2019300"/>
              <a:gd name="connsiteY3196" fmla="*/ 1578769 h 1971675"/>
              <a:gd name="connsiteX3197" fmla="*/ 1669256 w 2019300"/>
              <a:gd name="connsiteY3197" fmla="*/ 1588294 h 1971675"/>
              <a:gd name="connsiteX3198" fmla="*/ 1671161 w 2019300"/>
              <a:gd name="connsiteY3198" fmla="*/ 1576864 h 1971675"/>
              <a:gd name="connsiteX3199" fmla="*/ 1673066 w 2019300"/>
              <a:gd name="connsiteY3199" fmla="*/ 1582579 h 1971675"/>
              <a:gd name="connsiteX3200" fmla="*/ 1669256 w 2019300"/>
              <a:gd name="connsiteY3200" fmla="*/ 1572101 h 1971675"/>
              <a:gd name="connsiteX3201" fmla="*/ 1660684 w 2019300"/>
              <a:gd name="connsiteY3201" fmla="*/ 1588294 h 1971675"/>
              <a:gd name="connsiteX3202" fmla="*/ 1665446 w 2019300"/>
              <a:gd name="connsiteY3202" fmla="*/ 1566386 h 1971675"/>
              <a:gd name="connsiteX3203" fmla="*/ 1670209 w 2019300"/>
              <a:gd name="connsiteY3203" fmla="*/ 1570196 h 1971675"/>
              <a:gd name="connsiteX3204" fmla="*/ 1681639 w 2019300"/>
              <a:gd name="connsiteY3204" fmla="*/ 1545431 h 1971675"/>
              <a:gd name="connsiteX3205" fmla="*/ 1685449 w 2019300"/>
              <a:gd name="connsiteY3205" fmla="*/ 1547336 h 1971675"/>
              <a:gd name="connsiteX3206" fmla="*/ 1677829 w 2019300"/>
              <a:gd name="connsiteY3206" fmla="*/ 1563529 h 1971675"/>
              <a:gd name="connsiteX3207" fmla="*/ 1683544 w 2019300"/>
              <a:gd name="connsiteY3207" fmla="*/ 1567339 h 1971675"/>
              <a:gd name="connsiteX3208" fmla="*/ 1677829 w 2019300"/>
              <a:gd name="connsiteY3208" fmla="*/ 1563529 h 1971675"/>
              <a:gd name="connsiteX3209" fmla="*/ 1700689 w 2019300"/>
              <a:gd name="connsiteY3209" fmla="*/ 1531144 h 1971675"/>
              <a:gd name="connsiteX3210" fmla="*/ 1703546 w 2019300"/>
              <a:gd name="connsiteY3210" fmla="*/ 1548289 h 1971675"/>
              <a:gd name="connsiteX3211" fmla="*/ 1700689 w 2019300"/>
              <a:gd name="connsiteY3211" fmla="*/ 1531144 h 1971675"/>
              <a:gd name="connsiteX3212" fmla="*/ 1674019 w 2019300"/>
              <a:gd name="connsiteY3212" fmla="*/ 1595914 h 1971675"/>
              <a:gd name="connsiteX3213" fmla="*/ 1677829 w 2019300"/>
              <a:gd name="connsiteY3213" fmla="*/ 1606391 h 1971675"/>
              <a:gd name="connsiteX3214" fmla="*/ 1674019 w 2019300"/>
              <a:gd name="connsiteY3214" fmla="*/ 1595914 h 1971675"/>
              <a:gd name="connsiteX3215" fmla="*/ 1669256 w 2019300"/>
              <a:gd name="connsiteY3215" fmla="*/ 1610201 h 1971675"/>
              <a:gd name="connsiteX3216" fmla="*/ 1679734 w 2019300"/>
              <a:gd name="connsiteY3216" fmla="*/ 1630204 h 1971675"/>
              <a:gd name="connsiteX3217" fmla="*/ 1683544 w 2019300"/>
              <a:gd name="connsiteY3217" fmla="*/ 1617821 h 1971675"/>
              <a:gd name="connsiteX3218" fmla="*/ 1691164 w 2019300"/>
              <a:gd name="connsiteY3218" fmla="*/ 1613059 h 1971675"/>
              <a:gd name="connsiteX3219" fmla="*/ 1695926 w 2019300"/>
              <a:gd name="connsiteY3219" fmla="*/ 1595914 h 1971675"/>
              <a:gd name="connsiteX3220" fmla="*/ 1695926 w 2019300"/>
              <a:gd name="connsiteY3220" fmla="*/ 1610201 h 1971675"/>
              <a:gd name="connsiteX3221" fmla="*/ 1681639 w 2019300"/>
              <a:gd name="connsiteY3221" fmla="*/ 1640681 h 1971675"/>
              <a:gd name="connsiteX3222" fmla="*/ 1682591 w 2019300"/>
              <a:gd name="connsiteY3222" fmla="*/ 1636871 h 1971675"/>
              <a:gd name="connsiteX3223" fmla="*/ 1677829 w 2019300"/>
              <a:gd name="connsiteY3223" fmla="*/ 1635919 h 1971675"/>
              <a:gd name="connsiteX3224" fmla="*/ 1669256 w 2019300"/>
              <a:gd name="connsiteY3224" fmla="*/ 1610201 h 1971675"/>
              <a:gd name="connsiteX3225" fmla="*/ 1662589 w 2019300"/>
              <a:gd name="connsiteY3225" fmla="*/ 1724501 h 1971675"/>
              <a:gd name="connsiteX3226" fmla="*/ 1671161 w 2019300"/>
              <a:gd name="connsiteY3226" fmla="*/ 1700689 h 1971675"/>
              <a:gd name="connsiteX3227" fmla="*/ 1672114 w 2019300"/>
              <a:gd name="connsiteY3227" fmla="*/ 1696879 h 1971675"/>
              <a:gd name="connsiteX3228" fmla="*/ 1673066 w 2019300"/>
              <a:gd name="connsiteY3228" fmla="*/ 1694021 h 1971675"/>
              <a:gd name="connsiteX3229" fmla="*/ 1674971 w 2019300"/>
              <a:gd name="connsiteY3229" fmla="*/ 1688306 h 1971675"/>
              <a:gd name="connsiteX3230" fmla="*/ 1681639 w 2019300"/>
              <a:gd name="connsiteY3230" fmla="*/ 1679734 h 1971675"/>
              <a:gd name="connsiteX3231" fmla="*/ 1679734 w 2019300"/>
              <a:gd name="connsiteY3231" fmla="*/ 1672114 h 1971675"/>
              <a:gd name="connsiteX3232" fmla="*/ 1684496 w 2019300"/>
              <a:gd name="connsiteY3232" fmla="*/ 1656874 h 1971675"/>
              <a:gd name="connsiteX3233" fmla="*/ 1696879 w 2019300"/>
              <a:gd name="connsiteY3233" fmla="*/ 1651159 h 1971675"/>
              <a:gd name="connsiteX3234" fmla="*/ 1692116 w 2019300"/>
              <a:gd name="connsiteY3234" fmla="*/ 1670209 h 1971675"/>
              <a:gd name="connsiteX3235" fmla="*/ 1700689 w 2019300"/>
              <a:gd name="connsiteY3235" fmla="*/ 1654016 h 1971675"/>
              <a:gd name="connsiteX3236" fmla="*/ 1703546 w 2019300"/>
              <a:gd name="connsiteY3236" fmla="*/ 1659731 h 1971675"/>
              <a:gd name="connsiteX3237" fmla="*/ 1698784 w 2019300"/>
              <a:gd name="connsiteY3237" fmla="*/ 1662589 h 1971675"/>
              <a:gd name="connsiteX3238" fmla="*/ 1701641 w 2019300"/>
              <a:gd name="connsiteY3238" fmla="*/ 1665446 h 1971675"/>
              <a:gd name="connsiteX3239" fmla="*/ 1728311 w 2019300"/>
              <a:gd name="connsiteY3239" fmla="*/ 1610201 h 1971675"/>
              <a:gd name="connsiteX3240" fmla="*/ 1722596 w 2019300"/>
              <a:gd name="connsiteY3240" fmla="*/ 1636871 h 1971675"/>
              <a:gd name="connsiteX3241" fmla="*/ 1708309 w 2019300"/>
              <a:gd name="connsiteY3241" fmla="*/ 1662589 h 1971675"/>
              <a:gd name="connsiteX3242" fmla="*/ 1703546 w 2019300"/>
              <a:gd name="connsiteY3242" fmla="*/ 1684496 h 1971675"/>
              <a:gd name="connsiteX3243" fmla="*/ 1709261 w 2019300"/>
              <a:gd name="connsiteY3243" fmla="*/ 1686401 h 1971675"/>
              <a:gd name="connsiteX3244" fmla="*/ 1701641 w 2019300"/>
              <a:gd name="connsiteY3244" fmla="*/ 1705451 h 1971675"/>
              <a:gd name="connsiteX3245" fmla="*/ 1697831 w 2019300"/>
              <a:gd name="connsiteY3245" fmla="*/ 1727359 h 1971675"/>
              <a:gd name="connsiteX3246" fmla="*/ 1680686 w 2019300"/>
              <a:gd name="connsiteY3246" fmla="*/ 1784509 h 1971675"/>
              <a:gd name="connsiteX3247" fmla="*/ 1690211 w 2019300"/>
              <a:gd name="connsiteY3247" fmla="*/ 1762601 h 1971675"/>
              <a:gd name="connsiteX3248" fmla="*/ 1690211 w 2019300"/>
              <a:gd name="connsiteY3248" fmla="*/ 1770221 h 1971675"/>
              <a:gd name="connsiteX3249" fmla="*/ 1696879 w 2019300"/>
              <a:gd name="connsiteY3249" fmla="*/ 1754029 h 1971675"/>
              <a:gd name="connsiteX3250" fmla="*/ 1703546 w 2019300"/>
              <a:gd name="connsiteY3250" fmla="*/ 1753076 h 1971675"/>
              <a:gd name="connsiteX3251" fmla="*/ 1703546 w 2019300"/>
              <a:gd name="connsiteY3251" fmla="*/ 1749266 h 1971675"/>
              <a:gd name="connsiteX3252" fmla="*/ 1700689 w 2019300"/>
              <a:gd name="connsiteY3252" fmla="*/ 1755934 h 1971675"/>
              <a:gd name="connsiteX3253" fmla="*/ 1699736 w 2019300"/>
              <a:gd name="connsiteY3253" fmla="*/ 1747361 h 1971675"/>
              <a:gd name="connsiteX3254" fmla="*/ 1709261 w 2019300"/>
              <a:gd name="connsiteY3254" fmla="*/ 1727359 h 1971675"/>
              <a:gd name="connsiteX3255" fmla="*/ 1713071 w 2019300"/>
              <a:gd name="connsiteY3255" fmla="*/ 1715929 h 1971675"/>
              <a:gd name="connsiteX3256" fmla="*/ 1714976 w 2019300"/>
              <a:gd name="connsiteY3256" fmla="*/ 1710214 h 1971675"/>
              <a:gd name="connsiteX3257" fmla="*/ 1715929 w 2019300"/>
              <a:gd name="connsiteY3257" fmla="*/ 1706404 h 1971675"/>
              <a:gd name="connsiteX3258" fmla="*/ 1720691 w 2019300"/>
              <a:gd name="connsiteY3258" fmla="*/ 1703546 h 1971675"/>
              <a:gd name="connsiteX3259" fmla="*/ 1718786 w 2019300"/>
              <a:gd name="connsiteY3259" fmla="*/ 1721644 h 1971675"/>
              <a:gd name="connsiteX3260" fmla="*/ 1715929 w 2019300"/>
              <a:gd name="connsiteY3260" fmla="*/ 1743551 h 1971675"/>
              <a:gd name="connsiteX3261" fmla="*/ 1705451 w 2019300"/>
              <a:gd name="connsiteY3261" fmla="*/ 1779746 h 1971675"/>
              <a:gd name="connsiteX3262" fmla="*/ 1705451 w 2019300"/>
              <a:gd name="connsiteY3262" fmla="*/ 1767364 h 1971675"/>
              <a:gd name="connsiteX3263" fmla="*/ 1698784 w 2019300"/>
              <a:gd name="connsiteY3263" fmla="*/ 1772126 h 1971675"/>
              <a:gd name="connsiteX3264" fmla="*/ 1693069 w 2019300"/>
              <a:gd name="connsiteY3264" fmla="*/ 1785461 h 1971675"/>
              <a:gd name="connsiteX3265" fmla="*/ 1690211 w 2019300"/>
              <a:gd name="connsiteY3265" fmla="*/ 1779746 h 1971675"/>
              <a:gd name="connsiteX3266" fmla="*/ 1686401 w 2019300"/>
              <a:gd name="connsiteY3266" fmla="*/ 1785461 h 1971675"/>
              <a:gd name="connsiteX3267" fmla="*/ 1667351 w 2019300"/>
              <a:gd name="connsiteY3267" fmla="*/ 1825466 h 1971675"/>
              <a:gd name="connsiteX3268" fmla="*/ 1676876 w 2019300"/>
              <a:gd name="connsiteY3268" fmla="*/ 1820704 h 1971675"/>
              <a:gd name="connsiteX3269" fmla="*/ 1667351 w 2019300"/>
              <a:gd name="connsiteY3269" fmla="*/ 1830229 h 1971675"/>
              <a:gd name="connsiteX3270" fmla="*/ 1665446 w 2019300"/>
              <a:gd name="connsiteY3270" fmla="*/ 1837849 h 1971675"/>
              <a:gd name="connsiteX3271" fmla="*/ 1674019 w 2019300"/>
              <a:gd name="connsiteY3271" fmla="*/ 1831181 h 1971675"/>
              <a:gd name="connsiteX3272" fmla="*/ 1681639 w 2019300"/>
              <a:gd name="connsiteY3272" fmla="*/ 1815941 h 1971675"/>
              <a:gd name="connsiteX3273" fmla="*/ 1686401 w 2019300"/>
              <a:gd name="connsiteY3273" fmla="*/ 1802606 h 1971675"/>
              <a:gd name="connsiteX3274" fmla="*/ 1694021 w 2019300"/>
              <a:gd name="connsiteY3274" fmla="*/ 1787366 h 1971675"/>
              <a:gd name="connsiteX3275" fmla="*/ 1694974 w 2019300"/>
              <a:gd name="connsiteY3275" fmla="*/ 1796891 h 1971675"/>
              <a:gd name="connsiteX3276" fmla="*/ 1681639 w 2019300"/>
              <a:gd name="connsiteY3276" fmla="*/ 1821656 h 1971675"/>
              <a:gd name="connsiteX3277" fmla="*/ 1672114 w 2019300"/>
              <a:gd name="connsiteY3277" fmla="*/ 1850231 h 1971675"/>
              <a:gd name="connsiteX3278" fmla="*/ 1668304 w 2019300"/>
              <a:gd name="connsiteY3278" fmla="*/ 1851184 h 1971675"/>
              <a:gd name="connsiteX3279" fmla="*/ 1654969 w 2019300"/>
              <a:gd name="connsiteY3279" fmla="*/ 1873091 h 1971675"/>
              <a:gd name="connsiteX3280" fmla="*/ 1673066 w 2019300"/>
              <a:gd name="connsiteY3280" fmla="*/ 1860709 h 1971675"/>
              <a:gd name="connsiteX3281" fmla="*/ 1663541 w 2019300"/>
              <a:gd name="connsiteY3281" fmla="*/ 1866424 h 1971675"/>
              <a:gd name="connsiteX3282" fmla="*/ 1679734 w 2019300"/>
              <a:gd name="connsiteY3282" fmla="*/ 1842611 h 1971675"/>
              <a:gd name="connsiteX3283" fmla="*/ 1678781 w 2019300"/>
              <a:gd name="connsiteY3283" fmla="*/ 1851184 h 1971675"/>
              <a:gd name="connsiteX3284" fmla="*/ 1685449 w 2019300"/>
              <a:gd name="connsiteY3284" fmla="*/ 1838801 h 1971675"/>
              <a:gd name="connsiteX3285" fmla="*/ 1692116 w 2019300"/>
              <a:gd name="connsiteY3285" fmla="*/ 1839754 h 1971675"/>
              <a:gd name="connsiteX3286" fmla="*/ 1671161 w 2019300"/>
              <a:gd name="connsiteY3286" fmla="*/ 1869281 h 1971675"/>
              <a:gd name="connsiteX3287" fmla="*/ 1644491 w 2019300"/>
              <a:gd name="connsiteY3287" fmla="*/ 1894999 h 1971675"/>
              <a:gd name="connsiteX3288" fmla="*/ 1644491 w 2019300"/>
              <a:gd name="connsiteY3288" fmla="*/ 1889284 h 1971675"/>
              <a:gd name="connsiteX3289" fmla="*/ 1662589 w 2019300"/>
              <a:gd name="connsiteY3289" fmla="*/ 1872139 h 1971675"/>
              <a:gd name="connsiteX3290" fmla="*/ 1653064 w 2019300"/>
              <a:gd name="connsiteY3290" fmla="*/ 1877854 h 1971675"/>
              <a:gd name="connsiteX3291" fmla="*/ 1642586 w 2019300"/>
              <a:gd name="connsiteY3291" fmla="*/ 1893094 h 1971675"/>
              <a:gd name="connsiteX3292" fmla="*/ 1625441 w 2019300"/>
              <a:gd name="connsiteY3292" fmla="*/ 1900714 h 1971675"/>
              <a:gd name="connsiteX3293" fmla="*/ 1624489 w 2019300"/>
              <a:gd name="connsiteY3293" fmla="*/ 1905476 h 1971675"/>
              <a:gd name="connsiteX3294" fmla="*/ 1608296 w 2019300"/>
              <a:gd name="connsiteY3294" fmla="*/ 1915001 h 1971675"/>
              <a:gd name="connsiteX3295" fmla="*/ 1605439 w 2019300"/>
              <a:gd name="connsiteY3295" fmla="*/ 1911191 h 1971675"/>
              <a:gd name="connsiteX3296" fmla="*/ 1617821 w 2019300"/>
              <a:gd name="connsiteY3296" fmla="*/ 1903571 h 1971675"/>
              <a:gd name="connsiteX3297" fmla="*/ 1598771 w 2019300"/>
              <a:gd name="connsiteY3297" fmla="*/ 1914049 h 1971675"/>
              <a:gd name="connsiteX3298" fmla="*/ 1579721 w 2019300"/>
              <a:gd name="connsiteY3298" fmla="*/ 1923574 h 1971675"/>
              <a:gd name="connsiteX3299" fmla="*/ 1591151 w 2019300"/>
              <a:gd name="connsiteY3299" fmla="*/ 1921669 h 1971675"/>
              <a:gd name="connsiteX3300" fmla="*/ 1579721 w 2019300"/>
              <a:gd name="connsiteY3300" fmla="*/ 1927384 h 1971675"/>
              <a:gd name="connsiteX3301" fmla="*/ 1575911 w 2019300"/>
              <a:gd name="connsiteY3301" fmla="*/ 1931194 h 1971675"/>
              <a:gd name="connsiteX3302" fmla="*/ 1563529 w 2019300"/>
              <a:gd name="connsiteY3302" fmla="*/ 1930241 h 1971675"/>
              <a:gd name="connsiteX3303" fmla="*/ 1545431 w 2019300"/>
              <a:gd name="connsiteY3303" fmla="*/ 1932146 h 1971675"/>
              <a:gd name="connsiteX3304" fmla="*/ 1569244 w 2019300"/>
              <a:gd name="connsiteY3304" fmla="*/ 1925479 h 1971675"/>
              <a:gd name="connsiteX3305" fmla="*/ 1560671 w 2019300"/>
              <a:gd name="connsiteY3305" fmla="*/ 1924526 h 1971675"/>
              <a:gd name="connsiteX3306" fmla="*/ 1597819 w 2019300"/>
              <a:gd name="connsiteY3306" fmla="*/ 1905476 h 1971675"/>
              <a:gd name="connsiteX3307" fmla="*/ 1587341 w 2019300"/>
              <a:gd name="connsiteY3307" fmla="*/ 1907381 h 1971675"/>
              <a:gd name="connsiteX3308" fmla="*/ 1549241 w 2019300"/>
              <a:gd name="connsiteY3308" fmla="*/ 1923574 h 1971675"/>
              <a:gd name="connsiteX3309" fmla="*/ 1559719 w 2019300"/>
              <a:gd name="connsiteY3309" fmla="*/ 1917859 h 1971675"/>
              <a:gd name="connsiteX3310" fmla="*/ 1572101 w 2019300"/>
              <a:gd name="connsiteY3310" fmla="*/ 1915954 h 1971675"/>
              <a:gd name="connsiteX3311" fmla="*/ 1580674 w 2019300"/>
              <a:gd name="connsiteY3311" fmla="*/ 1909286 h 1971675"/>
              <a:gd name="connsiteX3312" fmla="*/ 1554004 w 2019300"/>
              <a:gd name="connsiteY3312" fmla="*/ 1916906 h 1971675"/>
              <a:gd name="connsiteX3313" fmla="*/ 1556861 w 2019300"/>
              <a:gd name="connsiteY3313" fmla="*/ 1915001 h 1971675"/>
              <a:gd name="connsiteX3314" fmla="*/ 1555909 w 2019300"/>
              <a:gd name="connsiteY3314" fmla="*/ 1913096 h 1971675"/>
              <a:gd name="connsiteX3315" fmla="*/ 1573054 w 2019300"/>
              <a:gd name="connsiteY3315" fmla="*/ 1910239 h 1971675"/>
              <a:gd name="connsiteX3316" fmla="*/ 1584484 w 2019300"/>
              <a:gd name="connsiteY3316" fmla="*/ 1902619 h 1971675"/>
              <a:gd name="connsiteX3317" fmla="*/ 1557814 w 2019300"/>
              <a:gd name="connsiteY3317" fmla="*/ 1910239 h 1971675"/>
              <a:gd name="connsiteX3318" fmla="*/ 1568291 w 2019300"/>
              <a:gd name="connsiteY3318" fmla="*/ 1901666 h 1971675"/>
              <a:gd name="connsiteX3319" fmla="*/ 1552099 w 2019300"/>
              <a:gd name="connsiteY3319" fmla="*/ 1905476 h 1971675"/>
              <a:gd name="connsiteX3320" fmla="*/ 1552099 w 2019300"/>
              <a:gd name="connsiteY3320" fmla="*/ 1914049 h 1971675"/>
              <a:gd name="connsiteX3321" fmla="*/ 1547336 w 2019300"/>
              <a:gd name="connsiteY3321" fmla="*/ 1911191 h 1971675"/>
              <a:gd name="connsiteX3322" fmla="*/ 1534954 w 2019300"/>
              <a:gd name="connsiteY3322" fmla="*/ 1914049 h 1971675"/>
              <a:gd name="connsiteX3323" fmla="*/ 1527334 w 2019300"/>
              <a:gd name="connsiteY3323" fmla="*/ 1912144 h 1971675"/>
              <a:gd name="connsiteX3324" fmla="*/ 1550194 w 2019300"/>
              <a:gd name="connsiteY3324" fmla="*/ 1907381 h 1971675"/>
              <a:gd name="connsiteX3325" fmla="*/ 1541621 w 2019300"/>
              <a:gd name="connsiteY3325" fmla="*/ 1903571 h 1971675"/>
              <a:gd name="connsiteX3326" fmla="*/ 1533049 w 2019300"/>
              <a:gd name="connsiteY3326" fmla="*/ 1908334 h 1971675"/>
              <a:gd name="connsiteX3327" fmla="*/ 1530191 w 2019300"/>
              <a:gd name="connsiteY3327" fmla="*/ 1901666 h 1971675"/>
              <a:gd name="connsiteX3328" fmla="*/ 1525429 w 2019300"/>
              <a:gd name="connsiteY3328" fmla="*/ 1914049 h 1971675"/>
              <a:gd name="connsiteX3329" fmla="*/ 1539716 w 2019300"/>
              <a:gd name="connsiteY3329" fmla="*/ 1915954 h 1971675"/>
              <a:gd name="connsiteX3330" fmla="*/ 1513999 w 2019300"/>
              <a:gd name="connsiteY3330" fmla="*/ 1920716 h 1971675"/>
              <a:gd name="connsiteX3331" fmla="*/ 1516856 w 2019300"/>
              <a:gd name="connsiteY3331" fmla="*/ 1917859 h 1971675"/>
              <a:gd name="connsiteX3332" fmla="*/ 1480661 w 2019300"/>
              <a:gd name="connsiteY3332" fmla="*/ 1925479 h 1971675"/>
              <a:gd name="connsiteX3333" fmla="*/ 1482566 w 2019300"/>
              <a:gd name="connsiteY3333" fmla="*/ 1919764 h 1971675"/>
              <a:gd name="connsiteX3334" fmla="*/ 1454944 w 2019300"/>
              <a:gd name="connsiteY3334" fmla="*/ 1919764 h 1971675"/>
              <a:gd name="connsiteX3335" fmla="*/ 1457801 w 2019300"/>
              <a:gd name="connsiteY3335" fmla="*/ 1913096 h 1971675"/>
              <a:gd name="connsiteX3336" fmla="*/ 1444466 w 2019300"/>
              <a:gd name="connsiteY3336" fmla="*/ 1914049 h 1971675"/>
              <a:gd name="connsiteX3337" fmla="*/ 1443514 w 2019300"/>
              <a:gd name="connsiteY3337" fmla="*/ 1906429 h 1971675"/>
              <a:gd name="connsiteX3338" fmla="*/ 1446371 w 2019300"/>
              <a:gd name="connsiteY3338" fmla="*/ 1901666 h 1971675"/>
              <a:gd name="connsiteX3339" fmla="*/ 1460659 w 2019300"/>
              <a:gd name="connsiteY3339" fmla="*/ 1907381 h 1971675"/>
              <a:gd name="connsiteX3340" fmla="*/ 1490186 w 2019300"/>
              <a:gd name="connsiteY3340" fmla="*/ 1904524 h 1971675"/>
              <a:gd name="connsiteX3341" fmla="*/ 1471136 w 2019300"/>
              <a:gd name="connsiteY3341" fmla="*/ 1906429 h 1971675"/>
              <a:gd name="connsiteX3342" fmla="*/ 1493044 w 2019300"/>
              <a:gd name="connsiteY3342" fmla="*/ 1909286 h 1971675"/>
              <a:gd name="connsiteX3343" fmla="*/ 1523524 w 2019300"/>
              <a:gd name="connsiteY3343" fmla="*/ 1903571 h 1971675"/>
              <a:gd name="connsiteX3344" fmla="*/ 1494949 w 2019300"/>
              <a:gd name="connsiteY3344" fmla="*/ 1906429 h 1971675"/>
              <a:gd name="connsiteX3345" fmla="*/ 1483519 w 2019300"/>
              <a:gd name="connsiteY3345" fmla="*/ 1901666 h 1971675"/>
              <a:gd name="connsiteX3346" fmla="*/ 1506379 w 2019300"/>
              <a:gd name="connsiteY3346" fmla="*/ 1900714 h 1971675"/>
              <a:gd name="connsiteX3347" fmla="*/ 1526381 w 2019300"/>
              <a:gd name="connsiteY3347" fmla="*/ 1902619 h 1971675"/>
              <a:gd name="connsiteX3348" fmla="*/ 1540669 w 2019300"/>
              <a:gd name="connsiteY3348" fmla="*/ 1896904 h 1971675"/>
              <a:gd name="connsiteX3349" fmla="*/ 1564481 w 2019300"/>
              <a:gd name="connsiteY3349" fmla="*/ 1889284 h 1971675"/>
              <a:gd name="connsiteX3350" fmla="*/ 1565434 w 2019300"/>
              <a:gd name="connsiteY3350" fmla="*/ 1884521 h 1971675"/>
              <a:gd name="connsiteX3351" fmla="*/ 1578769 w 2019300"/>
              <a:gd name="connsiteY3351" fmla="*/ 1876901 h 1971675"/>
              <a:gd name="connsiteX3352" fmla="*/ 1596866 w 2019300"/>
              <a:gd name="connsiteY3352" fmla="*/ 1865471 h 1971675"/>
              <a:gd name="connsiteX3353" fmla="*/ 1599724 w 2019300"/>
              <a:gd name="connsiteY3353" fmla="*/ 1869281 h 1971675"/>
              <a:gd name="connsiteX3354" fmla="*/ 1608296 w 2019300"/>
              <a:gd name="connsiteY3354" fmla="*/ 1859756 h 1971675"/>
              <a:gd name="connsiteX3355" fmla="*/ 1621631 w 2019300"/>
              <a:gd name="connsiteY3355" fmla="*/ 1851184 h 1971675"/>
              <a:gd name="connsiteX3356" fmla="*/ 1632109 w 2019300"/>
              <a:gd name="connsiteY3356" fmla="*/ 1853089 h 1971675"/>
              <a:gd name="connsiteX3357" fmla="*/ 1655921 w 2019300"/>
              <a:gd name="connsiteY3357" fmla="*/ 1830229 h 1971675"/>
              <a:gd name="connsiteX3358" fmla="*/ 1632109 w 2019300"/>
              <a:gd name="connsiteY3358" fmla="*/ 1846421 h 1971675"/>
              <a:gd name="connsiteX3359" fmla="*/ 1641634 w 2019300"/>
              <a:gd name="connsiteY3359" fmla="*/ 1833086 h 1971675"/>
              <a:gd name="connsiteX3360" fmla="*/ 1611154 w 2019300"/>
              <a:gd name="connsiteY3360" fmla="*/ 1855946 h 1971675"/>
              <a:gd name="connsiteX3361" fmla="*/ 1628299 w 2019300"/>
              <a:gd name="connsiteY3361" fmla="*/ 1837849 h 1971675"/>
              <a:gd name="connsiteX3362" fmla="*/ 1622584 w 2019300"/>
              <a:gd name="connsiteY3362" fmla="*/ 1845469 h 1971675"/>
              <a:gd name="connsiteX3363" fmla="*/ 1634014 w 2019300"/>
              <a:gd name="connsiteY3363" fmla="*/ 1839754 h 1971675"/>
              <a:gd name="connsiteX3364" fmla="*/ 1639729 w 2019300"/>
              <a:gd name="connsiteY3364" fmla="*/ 1828324 h 1971675"/>
              <a:gd name="connsiteX3365" fmla="*/ 1643539 w 2019300"/>
              <a:gd name="connsiteY3365" fmla="*/ 1827371 h 1971675"/>
              <a:gd name="connsiteX3366" fmla="*/ 1647349 w 2019300"/>
              <a:gd name="connsiteY3366" fmla="*/ 1826419 h 1971675"/>
              <a:gd name="connsiteX3367" fmla="*/ 1654969 w 2019300"/>
              <a:gd name="connsiteY3367" fmla="*/ 1813084 h 1971675"/>
              <a:gd name="connsiteX3368" fmla="*/ 1651159 w 2019300"/>
              <a:gd name="connsiteY3368" fmla="*/ 1814036 h 1971675"/>
              <a:gd name="connsiteX3369" fmla="*/ 1664494 w 2019300"/>
              <a:gd name="connsiteY3369" fmla="*/ 1796891 h 1971675"/>
              <a:gd name="connsiteX3370" fmla="*/ 1664494 w 2019300"/>
              <a:gd name="connsiteY3370" fmla="*/ 1781651 h 1971675"/>
              <a:gd name="connsiteX3371" fmla="*/ 1643539 w 2019300"/>
              <a:gd name="connsiteY3371" fmla="*/ 1812131 h 1971675"/>
              <a:gd name="connsiteX3372" fmla="*/ 1648301 w 2019300"/>
              <a:gd name="connsiteY3372" fmla="*/ 1804511 h 1971675"/>
              <a:gd name="connsiteX3373" fmla="*/ 1640681 w 2019300"/>
              <a:gd name="connsiteY3373" fmla="*/ 1809274 h 1971675"/>
              <a:gd name="connsiteX3374" fmla="*/ 1645444 w 2019300"/>
              <a:gd name="connsiteY3374" fmla="*/ 1821656 h 1971675"/>
              <a:gd name="connsiteX3375" fmla="*/ 1629251 w 2019300"/>
              <a:gd name="connsiteY3375" fmla="*/ 1827371 h 1971675"/>
              <a:gd name="connsiteX3376" fmla="*/ 1633061 w 2019300"/>
              <a:gd name="connsiteY3376" fmla="*/ 1818799 h 1971675"/>
              <a:gd name="connsiteX3377" fmla="*/ 1618774 w 2019300"/>
              <a:gd name="connsiteY3377" fmla="*/ 1825466 h 1971675"/>
              <a:gd name="connsiteX3378" fmla="*/ 1616869 w 2019300"/>
              <a:gd name="connsiteY3378" fmla="*/ 1835944 h 1971675"/>
              <a:gd name="connsiteX3379" fmla="*/ 1579721 w 2019300"/>
              <a:gd name="connsiteY3379" fmla="*/ 1864519 h 1971675"/>
              <a:gd name="connsiteX3380" fmla="*/ 1537811 w 2019300"/>
              <a:gd name="connsiteY3380" fmla="*/ 1879759 h 1971675"/>
              <a:gd name="connsiteX3381" fmla="*/ 1500664 w 2019300"/>
              <a:gd name="connsiteY3381" fmla="*/ 1886426 h 1971675"/>
              <a:gd name="connsiteX3382" fmla="*/ 1493044 w 2019300"/>
              <a:gd name="connsiteY3382" fmla="*/ 1881664 h 1971675"/>
              <a:gd name="connsiteX3383" fmla="*/ 1472089 w 2019300"/>
              <a:gd name="connsiteY3383" fmla="*/ 1882616 h 1971675"/>
              <a:gd name="connsiteX3384" fmla="*/ 1488281 w 2019300"/>
              <a:gd name="connsiteY3384" fmla="*/ 1888331 h 1971675"/>
              <a:gd name="connsiteX3385" fmla="*/ 1463516 w 2019300"/>
              <a:gd name="connsiteY3385" fmla="*/ 1887379 h 1971675"/>
              <a:gd name="connsiteX3386" fmla="*/ 1453991 w 2019300"/>
              <a:gd name="connsiteY3386" fmla="*/ 1885474 h 1971675"/>
              <a:gd name="connsiteX3387" fmla="*/ 1494949 w 2019300"/>
              <a:gd name="connsiteY3387" fmla="*/ 1880711 h 1971675"/>
              <a:gd name="connsiteX3388" fmla="*/ 1499711 w 2019300"/>
              <a:gd name="connsiteY3388" fmla="*/ 1886426 h 1971675"/>
              <a:gd name="connsiteX3389" fmla="*/ 1520666 w 2019300"/>
              <a:gd name="connsiteY3389" fmla="*/ 1884521 h 1971675"/>
              <a:gd name="connsiteX3390" fmla="*/ 1530191 w 2019300"/>
              <a:gd name="connsiteY3390" fmla="*/ 1876901 h 1971675"/>
              <a:gd name="connsiteX3391" fmla="*/ 1605439 w 2019300"/>
              <a:gd name="connsiteY3391" fmla="*/ 1835944 h 1971675"/>
              <a:gd name="connsiteX3392" fmla="*/ 1631156 w 2019300"/>
              <a:gd name="connsiteY3392" fmla="*/ 1802606 h 1971675"/>
              <a:gd name="connsiteX3393" fmla="*/ 1644491 w 2019300"/>
              <a:gd name="connsiteY3393" fmla="*/ 1765459 h 1971675"/>
              <a:gd name="connsiteX3394" fmla="*/ 1641634 w 2019300"/>
              <a:gd name="connsiteY3394" fmla="*/ 1760696 h 1971675"/>
              <a:gd name="connsiteX3395" fmla="*/ 1643539 w 2019300"/>
              <a:gd name="connsiteY3395" fmla="*/ 1738789 h 1971675"/>
              <a:gd name="connsiteX3396" fmla="*/ 1637824 w 2019300"/>
              <a:gd name="connsiteY3396" fmla="*/ 1768316 h 1971675"/>
              <a:gd name="connsiteX3397" fmla="*/ 1630204 w 2019300"/>
              <a:gd name="connsiteY3397" fmla="*/ 1775936 h 1971675"/>
              <a:gd name="connsiteX3398" fmla="*/ 1638776 w 2019300"/>
              <a:gd name="connsiteY3398" fmla="*/ 1758791 h 1971675"/>
              <a:gd name="connsiteX3399" fmla="*/ 1635919 w 2019300"/>
              <a:gd name="connsiteY3399" fmla="*/ 1754029 h 1971675"/>
              <a:gd name="connsiteX3400" fmla="*/ 1624489 w 2019300"/>
              <a:gd name="connsiteY3400" fmla="*/ 1782604 h 1971675"/>
              <a:gd name="connsiteX3401" fmla="*/ 1606391 w 2019300"/>
              <a:gd name="connsiteY3401" fmla="*/ 1807369 h 1971675"/>
              <a:gd name="connsiteX3402" fmla="*/ 1602581 w 2019300"/>
              <a:gd name="connsiteY3402" fmla="*/ 1803559 h 1971675"/>
              <a:gd name="connsiteX3403" fmla="*/ 1595914 w 2019300"/>
              <a:gd name="connsiteY3403" fmla="*/ 1812131 h 1971675"/>
              <a:gd name="connsiteX3404" fmla="*/ 1594009 w 2019300"/>
              <a:gd name="connsiteY3404" fmla="*/ 1808321 h 1971675"/>
              <a:gd name="connsiteX3405" fmla="*/ 1604486 w 2019300"/>
              <a:gd name="connsiteY3405" fmla="*/ 1802606 h 1971675"/>
              <a:gd name="connsiteX3406" fmla="*/ 1611154 w 2019300"/>
              <a:gd name="connsiteY3406" fmla="*/ 1784509 h 1971675"/>
              <a:gd name="connsiteX3407" fmla="*/ 1616869 w 2019300"/>
              <a:gd name="connsiteY3407" fmla="*/ 1779746 h 1971675"/>
              <a:gd name="connsiteX3408" fmla="*/ 1614964 w 2019300"/>
              <a:gd name="connsiteY3408" fmla="*/ 1772126 h 1971675"/>
              <a:gd name="connsiteX3409" fmla="*/ 1625441 w 2019300"/>
              <a:gd name="connsiteY3409" fmla="*/ 1739741 h 1971675"/>
              <a:gd name="connsiteX3410" fmla="*/ 1621631 w 2019300"/>
              <a:gd name="connsiteY3410" fmla="*/ 1740694 h 1971675"/>
              <a:gd name="connsiteX3411" fmla="*/ 1616869 w 2019300"/>
              <a:gd name="connsiteY3411" fmla="*/ 1754981 h 1971675"/>
              <a:gd name="connsiteX3412" fmla="*/ 1621631 w 2019300"/>
              <a:gd name="connsiteY3412" fmla="*/ 1722596 h 1971675"/>
              <a:gd name="connsiteX3413" fmla="*/ 1618774 w 2019300"/>
              <a:gd name="connsiteY3413" fmla="*/ 1727359 h 1971675"/>
              <a:gd name="connsiteX3414" fmla="*/ 1619726 w 2019300"/>
              <a:gd name="connsiteY3414" fmla="*/ 1721644 h 1971675"/>
              <a:gd name="connsiteX3415" fmla="*/ 1613059 w 2019300"/>
              <a:gd name="connsiteY3415" fmla="*/ 1737836 h 1971675"/>
              <a:gd name="connsiteX3416" fmla="*/ 1597819 w 2019300"/>
              <a:gd name="connsiteY3416" fmla="*/ 1750219 h 1971675"/>
              <a:gd name="connsiteX3417" fmla="*/ 1598771 w 2019300"/>
              <a:gd name="connsiteY3417" fmla="*/ 1756886 h 1971675"/>
              <a:gd name="connsiteX3418" fmla="*/ 1593056 w 2019300"/>
              <a:gd name="connsiteY3418" fmla="*/ 1755934 h 1971675"/>
              <a:gd name="connsiteX3419" fmla="*/ 1597819 w 2019300"/>
              <a:gd name="connsiteY3419" fmla="*/ 1742599 h 1971675"/>
              <a:gd name="connsiteX3420" fmla="*/ 1595914 w 2019300"/>
              <a:gd name="connsiteY3420" fmla="*/ 1735931 h 1971675"/>
              <a:gd name="connsiteX3421" fmla="*/ 1591151 w 2019300"/>
              <a:gd name="connsiteY3421" fmla="*/ 1746409 h 1971675"/>
              <a:gd name="connsiteX3422" fmla="*/ 1584484 w 2019300"/>
              <a:gd name="connsiteY3422" fmla="*/ 1744504 h 1971675"/>
              <a:gd name="connsiteX3423" fmla="*/ 1593056 w 2019300"/>
              <a:gd name="connsiteY3423" fmla="*/ 1707356 h 1971675"/>
              <a:gd name="connsiteX3424" fmla="*/ 1585436 w 2019300"/>
              <a:gd name="connsiteY3424" fmla="*/ 1708309 h 1971675"/>
              <a:gd name="connsiteX3425" fmla="*/ 1589246 w 2019300"/>
              <a:gd name="connsiteY3425" fmla="*/ 1695926 h 1971675"/>
              <a:gd name="connsiteX3426" fmla="*/ 1583531 w 2019300"/>
              <a:gd name="connsiteY3426" fmla="*/ 1682591 h 1971675"/>
              <a:gd name="connsiteX3427" fmla="*/ 1588294 w 2019300"/>
              <a:gd name="connsiteY3427" fmla="*/ 1686401 h 1971675"/>
              <a:gd name="connsiteX3428" fmla="*/ 1597819 w 2019300"/>
              <a:gd name="connsiteY3428" fmla="*/ 1669256 h 1971675"/>
              <a:gd name="connsiteX3429" fmla="*/ 1610201 w 2019300"/>
              <a:gd name="connsiteY3429" fmla="*/ 1668304 h 1971675"/>
              <a:gd name="connsiteX3430" fmla="*/ 1606391 w 2019300"/>
              <a:gd name="connsiteY3430" fmla="*/ 1674019 h 1971675"/>
              <a:gd name="connsiteX3431" fmla="*/ 1605439 w 2019300"/>
              <a:gd name="connsiteY3431" fmla="*/ 1683544 h 1971675"/>
              <a:gd name="connsiteX3432" fmla="*/ 1612106 w 2019300"/>
              <a:gd name="connsiteY3432" fmla="*/ 1676876 h 1971675"/>
              <a:gd name="connsiteX3433" fmla="*/ 1611154 w 2019300"/>
              <a:gd name="connsiteY3433" fmla="*/ 1686401 h 1971675"/>
              <a:gd name="connsiteX3434" fmla="*/ 1619726 w 2019300"/>
              <a:gd name="connsiteY3434" fmla="*/ 1668304 h 1971675"/>
              <a:gd name="connsiteX3435" fmla="*/ 1629251 w 2019300"/>
              <a:gd name="connsiteY3435" fmla="*/ 1664494 h 1971675"/>
              <a:gd name="connsiteX3436" fmla="*/ 1629251 w 2019300"/>
              <a:gd name="connsiteY3436" fmla="*/ 1671161 h 1971675"/>
              <a:gd name="connsiteX3437" fmla="*/ 1646396 w 2019300"/>
              <a:gd name="connsiteY3437" fmla="*/ 1643539 h 1971675"/>
              <a:gd name="connsiteX3438" fmla="*/ 1642586 w 2019300"/>
              <a:gd name="connsiteY3438" fmla="*/ 1658779 h 1971675"/>
              <a:gd name="connsiteX3439" fmla="*/ 1657826 w 2019300"/>
              <a:gd name="connsiteY3439" fmla="*/ 1634966 h 1971675"/>
              <a:gd name="connsiteX3440" fmla="*/ 1654969 w 2019300"/>
              <a:gd name="connsiteY3440" fmla="*/ 1650206 h 1971675"/>
              <a:gd name="connsiteX3441" fmla="*/ 1649254 w 2019300"/>
              <a:gd name="connsiteY3441" fmla="*/ 1659731 h 1971675"/>
              <a:gd name="connsiteX3442" fmla="*/ 1650206 w 2019300"/>
              <a:gd name="connsiteY3442" fmla="*/ 1653064 h 1971675"/>
              <a:gd name="connsiteX3443" fmla="*/ 1647349 w 2019300"/>
              <a:gd name="connsiteY3443" fmla="*/ 1658779 h 1971675"/>
              <a:gd name="connsiteX3444" fmla="*/ 1649254 w 2019300"/>
              <a:gd name="connsiteY3444" fmla="*/ 1687354 h 1971675"/>
              <a:gd name="connsiteX3445" fmla="*/ 1654016 w 2019300"/>
              <a:gd name="connsiteY3445" fmla="*/ 1686401 h 1971675"/>
              <a:gd name="connsiteX3446" fmla="*/ 1647349 w 2019300"/>
              <a:gd name="connsiteY3446" fmla="*/ 1702594 h 1971675"/>
              <a:gd name="connsiteX3447" fmla="*/ 1650206 w 2019300"/>
              <a:gd name="connsiteY3447" fmla="*/ 1700689 h 1971675"/>
              <a:gd name="connsiteX3448" fmla="*/ 1653064 w 2019300"/>
              <a:gd name="connsiteY3448" fmla="*/ 1695926 h 1971675"/>
              <a:gd name="connsiteX3449" fmla="*/ 1655921 w 2019300"/>
              <a:gd name="connsiteY3449" fmla="*/ 1691164 h 1971675"/>
              <a:gd name="connsiteX3450" fmla="*/ 1658779 w 2019300"/>
              <a:gd name="connsiteY3450" fmla="*/ 1699736 h 1971675"/>
              <a:gd name="connsiteX3451" fmla="*/ 1663541 w 2019300"/>
              <a:gd name="connsiteY3451" fmla="*/ 1673066 h 1971675"/>
              <a:gd name="connsiteX3452" fmla="*/ 1674971 w 2019300"/>
              <a:gd name="connsiteY3452" fmla="*/ 1646396 h 1971675"/>
              <a:gd name="connsiteX3453" fmla="*/ 1666399 w 2019300"/>
              <a:gd name="connsiteY3453" fmla="*/ 1664494 h 1971675"/>
              <a:gd name="connsiteX3454" fmla="*/ 1664494 w 2019300"/>
              <a:gd name="connsiteY3454" fmla="*/ 1647349 h 1971675"/>
              <a:gd name="connsiteX3455" fmla="*/ 1673066 w 2019300"/>
              <a:gd name="connsiteY3455" fmla="*/ 1640681 h 1971675"/>
              <a:gd name="connsiteX3456" fmla="*/ 1679734 w 2019300"/>
              <a:gd name="connsiteY3456" fmla="*/ 1637824 h 1971675"/>
              <a:gd name="connsiteX3457" fmla="*/ 1674971 w 2019300"/>
              <a:gd name="connsiteY3457" fmla="*/ 1664494 h 1971675"/>
              <a:gd name="connsiteX3458" fmla="*/ 1667351 w 2019300"/>
              <a:gd name="connsiteY3458" fmla="*/ 1690211 h 1971675"/>
              <a:gd name="connsiteX3459" fmla="*/ 1662589 w 2019300"/>
              <a:gd name="connsiteY3459" fmla="*/ 1693069 h 1971675"/>
              <a:gd name="connsiteX3460" fmla="*/ 1663541 w 2019300"/>
              <a:gd name="connsiteY3460" fmla="*/ 1697831 h 1971675"/>
              <a:gd name="connsiteX3461" fmla="*/ 1670209 w 2019300"/>
              <a:gd name="connsiteY3461" fmla="*/ 1693069 h 1971675"/>
              <a:gd name="connsiteX3462" fmla="*/ 1669256 w 2019300"/>
              <a:gd name="connsiteY3462" fmla="*/ 1694974 h 1971675"/>
              <a:gd name="connsiteX3463" fmla="*/ 1668304 w 2019300"/>
              <a:gd name="connsiteY3463" fmla="*/ 1697831 h 1971675"/>
              <a:gd name="connsiteX3464" fmla="*/ 1667351 w 2019300"/>
              <a:gd name="connsiteY3464" fmla="*/ 1702594 h 1971675"/>
              <a:gd name="connsiteX3465" fmla="*/ 1665446 w 2019300"/>
              <a:gd name="connsiteY3465" fmla="*/ 1723549 h 1971675"/>
              <a:gd name="connsiteX3466" fmla="*/ 1662589 w 2019300"/>
              <a:gd name="connsiteY3466" fmla="*/ 1724501 h 1971675"/>
              <a:gd name="connsiteX3467" fmla="*/ 1589246 w 2019300"/>
              <a:gd name="connsiteY3467" fmla="*/ 1675924 h 1971675"/>
              <a:gd name="connsiteX3468" fmla="*/ 1589246 w 2019300"/>
              <a:gd name="connsiteY3468" fmla="*/ 1664494 h 1971675"/>
              <a:gd name="connsiteX3469" fmla="*/ 1584484 w 2019300"/>
              <a:gd name="connsiteY3469" fmla="*/ 1678781 h 1971675"/>
              <a:gd name="connsiteX3470" fmla="*/ 1589246 w 2019300"/>
              <a:gd name="connsiteY3470" fmla="*/ 1675924 h 1971675"/>
              <a:gd name="connsiteX3471" fmla="*/ 1602581 w 2019300"/>
              <a:gd name="connsiteY3471" fmla="*/ 1680686 h 1971675"/>
              <a:gd name="connsiteX3472" fmla="*/ 1597819 w 2019300"/>
              <a:gd name="connsiteY3472" fmla="*/ 1678781 h 1971675"/>
              <a:gd name="connsiteX3473" fmla="*/ 1589246 w 2019300"/>
              <a:gd name="connsiteY3473" fmla="*/ 1696879 h 1971675"/>
              <a:gd name="connsiteX3474" fmla="*/ 1583531 w 2019300"/>
              <a:gd name="connsiteY3474" fmla="*/ 1721644 h 1971675"/>
              <a:gd name="connsiteX3475" fmla="*/ 1589246 w 2019300"/>
              <a:gd name="connsiteY3475" fmla="*/ 1719739 h 1971675"/>
              <a:gd name="connsiteX3476" fmla="*/ 1594009 w 2019300"/>
              <a:gd name="connsiteY3476" fmla="*/ 1698784 h 1971675"/>
              <a:gd name="connsiteX3477" fmla="*/ 1602581 w 2019300"/>
              <a:gd name="connsiteY3477" fmla="*/ 1690211 h 1971675"/>
              <a:gd name="connsiteX3478" fmla="*/ 1602581 w 2019300"/>
              <a:gd name="connsiteY3478" fmla="*/ 1680686 h 1971675"/>
              <a:gd name="connsiteX3479" fmla="*/ 1610201 w 2019300"/>
              <a:gd name="connsiteY3479" fmla="*/ 1707356 h 1971675"/>
              <a:gd name="connsiteX3480" fmla="*/ 1604486 w 2019300"/>
              <a:gd name="connsiteY3480" fmla="*/ 1714976 h 1971675"/>
              <a:gd name="connsiteX3481" fmla="*/ 1610201 w 2019300"/>
              <a:gd name="connsiteY3481" fmla="*/ 1707356 h 1971675"/>
              <a:gd name="connsiteX3482" fmla="*/ 1638776 w 2019300"/>
              <a:gd name="connsiteY3482" fmla="*/ 1716881 h 1971675"/>
              <a:gd name="connsiteX3483" fmla="*/ 1635919 w 2019300"/>
              <a:gd name="connsiteY3483" fmla="*/ 1703546 h 1971675"/>
              <a:gd name="connsiteX3484" fmla="*/ 1633061 w 2019300"/>
              <a:gd name="connsiteY3484" fmla="*/ 1711166 h 1971675"/>
              <a:gd name="connsiteX3485" fmla="*/ 1638776 w 2019300"/>
              <a:gd name="connsiteY3485" fmla="*/ 1716881 h 1971675"/>
              <a:gd name="connsiteX3486" fmla="*/ 1516856 w 2019300"/>
              <a:gd name="connsiteY3486" fmla="*/ 1902619 h 1971675"/>
              <a:gd name="connsiteX3487" fmla="*/ 1475899 w 2019300"/>
              <a:gd name="connsiteY3487" fmla="*/ 1911191 h 1971675"/>
              <a:gd name="connsiteX3488" fmla="*/ 1493996 w 2019300"/>
              <a:gd name="connsiteY3488" fmla="*/ 1915954 h 1971675"/>
              <a:gd name="connsiteX3489" fmla="*/ 1506379 w 2019300"/>
              <a:gd name="connsiteY3489" fmla="*/ 1911191 h 1971675"/>
              <a:gd name="connsiteX3490" fmla="*/ 1498759 w 2019300"/>
              <a:gd name="connsiteY3490" fmla="*/ 1907381 h 1971675"/>
              <a:gd name="connsiteX3491" fmla="*/ 1512094 w 2019300"/>
              <a:gd name="connsiteY3491" fmla="*/ 1908334 h 1971675"/>
              <a:gd name="connsiteX3492" fmla="*/ 1516856 w 2019300"/>
              <a:gd name="connsiteY3492" fmla="*/ 1902619 h 1971675"/>
              <a:gd name="connsiteX3493" fmla="*/ 1610201 w 2019300"/>
              <a:gd name="connsiteY3493" fmla="*/ 1862614 h 1971675"/>
              <a:gd name="connsiteX3494" fmla="*/ 1605439 w 2019300"/>
              <a:gd name="connsiteY3494" fmla="*/ 1872139 h 1971675"/>
              <a:gd name="connsiteX3495" fmla="*/ 1613059 w 2019300"/>
              <a:gd name="connsiteY3495" fmla="*/ 1861661 h 1971675"/>
              <a:gd name="connsiteX3496" fmla="*/ 1610201 w 2019300"/>
              <a:gd name="connsiteY3496" fmla="*/ 1862614 h 1971675"/>
              <a:gd name="connsiteX3497" fmla="*/ 1577816 w 2019300"/>
              <a:gd name="connsiteY3497" fmla="*/ 1884521 h 1971675"/>
              <a:gd name="connsiteX3498" fmla="*/ 1583531 w 2019300"/>
              <a:gd name="connsiteY3498" fmla="*/ 1875949 h 1971675"/>
              <a:gd name="connsiteX3499" fmla="*/ 1573054 w 2019300"/>
              <a:gd name="connsiteY3499" fmla="*/ 1877854 h 1971675"/>
              <a:gd name="connsiteX3500" fmla="*/ 1577816 w 2019300"/>
              <a:gd name="connsiteY3500" fmla="*/ 1884521 h 1971675"/>
              <a:gd name="connsiteX3501" fmla="*/ 1566386 w 2019300"/>
              <a:gd name="connsiteY3501" fmla="*/ 1895951 h 1971675"/>
              <a:gd name="connsiteX3502" fmla="*/ 1592104 w 2019300"/>
              <a:gd name="connsiteY3502" fmla="*/ 1876901 h 1971675"/>
              <a:gd name="connsiteX3503" fmla="*/ 1609249 w 2019300"/>
              <a:gd name="connsiteY3503" fmla="*/ 1856899 h 1971675"/>
              <a:gd name="connsiteX3504" fmla="*/ 1595914 w 2019300"/>
              <a:gd name="connsiteY3504" fmla="*/ 1866424 h 1971675"/>
              <a:gd name="connsiteX3505" fmla="*/ 1585436 w 2019300"/>
              <a:gd name="connsiteY3505" fmla="*/ 1874044 h 1971675"/>
              <a:gd name="connsiteX3506" fmla="*/ 1590199 w 2019300"/>
              <a:gd name="connsiteY3506" fmla="*/ 1874996 h 1971675"/>
              <a:gd name="connsiteX3507" fmla="*/ 1566386 w 2019300"/>
              <a:gd name="connsiteY3507" fmla="*/ 1895951 h 1971675"/>
              <a:gd name="connsiteX3508" fmla="*/ 1705451 w 2019300"/>
              <a:gd name="connsiteY3508" fmla="*/ 1755934 h 1971675"/>
              <a:gd name="connsiteX3509" fmla="*/ 1713071 w 2019300"/>
              <a:gd name="connsiteY3509" fmla="*/ 1727359 h 1971675"/>
              <a:gd name="connsiteX3510" fmla="*/ 1703546 w 2019300"/>
              <a:gd name="connsiteY3510" fmla="*/ 1746409 h 1971675"/>
              <a:gd name="connsiteX3511" fmla="*/ 1705451 w 2019300"/>
              <a:gd name="connsiteY3511" fmla="*/ 1755934 h 1971675"/>
              <a:gd name="connsiteX3512" fmla="*/ 1608296 w 2019300"/>
              <a:gd name="connsiteY3512" fmla="*/ 1882616 h 1971675"/>
              <a:gd name="connsiteX3513" fmla="*/ 1625441 w 2019300"/>
              <a:gd name="connsiteY3513" fmla="*/ 1866424 h 1971675"/>
              <a:gd name="connsiteX3514" fmla="*/ 1633061 w 2019300"/>
              <a:gd name="connsiteY3514" fmla="*/ 1859756 h 1971675"/>
              <a:gd name="connsiteX3515" fmla="*/ 1585436 w 2019300"/>
              <a:gd name="connsiteY3515" fmla="*/ 1896904 h 1971675"/>
              <a:gd name="connsiteX3516" fmla="*/ 1602581 w 2019300"/>
              <a:gd name="connsiteY3516" fmla="*/ 1886426 h 1971675"/>
              <a:gd name="connsiteX3517" fmla="*/ 1598771 w 2019300"/>
              <a:gd name="connsiteY3517" fmla="*/ 1893094 h 1971675"/>
              <a:gd name="connsiteX3518" fmla="*/ 1608296 w 2019300"/>
              <a:gd name="connsiteY3518" fmla="*/ 1882616 h 1971675"/>
              <a:gd name="connsiteX3519" fmla="*/ 1633061 w 2019300"/>
              <a:gd name="connsiteY3519" fmla="*/ 1854041 h 1971675"/>
              <a:gd name="connsiteX3520" fmla="*/ 1640681 w 2019300"/>
              <a:gd name="connsiteY3520" fmla="*/ 1857851 h 1971675"/>
              <a:gd name="connsiteX3521" fmla="*/ 1626394 w 2019300"/>
              <a:gd name="connsiteY3521" fmla="*/ 1875949 h 1971675"/>
              <a:gd name="connsiteX3522" fmla="*/ 1606391 w 2019300"/>
              <a:gd name="connsiteY3522" fmla="*/ 1892141 h 1971675"/>
              <a:gd name="connsiteX3523" fmla="*/ 1626394 w 2019300"/>
              <a:gd name="connsiteY3523" fmla="*/ 1882616 h 1971675"/>
              <a:gd name="connsiteX3524" fmla="*/ 1634014 w 2019300"/>
              <a:gd name="connsiteY3524" fmla="*/ 1881664 h 1971675"/>
              <a:gd name="connsiteX3525" fmla="*/ 1654969 w 2019300"/>
              <a:gd name="connsiteY3525" fmla="*/ 1857851 h 1971675"/>
              <a:gd name="connsiteX3526" fmla="*/ 1657826 w 2019300"/>
              <a:gd name="connsiteY3526" fmla="*/ 1846421 h 1971675"/>
              <a:gd name="connsiteX3527" fmla="*/ 1647349 w 2019300"/>
              <a:gd name="connsiteY3527" fmla="*/ 1850231 h 1971675"/>
              <a:gd name="connsiteX3528" fmla="*/ 1651159 w 2019300"/>
              <a:gd name="connsiteY3528" fmla="*/ 1849279 h 1971675"/>
              <a:gd name="connsiteX3529" fmla="*/ 1648301 w 2019300"/>
              <a:gd name="connsiteY3529" fmla="*/ 1841659 h 1971675"/>
              <a:gd name="connsiteX3530" fmla="*/ 1633061 w 2019300"/>
              <a:gd name="connsiteY3530" fmla="*/ 1854041 h 1971675"/>
              <a:gd name="connsiteX3531" fmla="*/ 1686401 w 2019300"/>
              <a:gd name="connsiteY3531" fmla="*/ 1751171 h 1971675"/>
              <a:gd name="connsiteX3532" fmla="*/ 1693069 w 2019300"/>
              <a:gd name="connsiteY3532" fmla="*/ 1716881 h 1971675"/>
              <a:gd name="connsiteX3533" fmla="*/ 1686401 w 2019300"/>
              <a:gd name="connsiteY3533" fmla="*/ 1751171 h 1971675"/>
              <a:gd name="connsiteX3534" fmla="*/ 1635919 w 2019300"/>
              <a:gd name="connsiteY3534" fmla="*/ 1800701 h 1971675"/>
              <a:gd name="connsiteX3535" fmla="*/ 1627346 w 2019300"/>
              <a:gd name="connsiteY3535" fmla="*/ 1801654 h 1971675"/>
              <a:gd name="connsiteX3536" fmla="*/ 1623536 w 2019300"/>
              <a:gd name="connsiteY3536" fmla="*/ 1810226 h 1971675"/>
              <a:gd name="connsiteX3537" fmla="*/ 1635919 w 2019300"/>
              <a:gd name="connsiteY3537" fmla="*/ 1800701 h 1971675"/>
              <a:gd name="connsiteX3538" fmla="*/ 1641634 w 2019300"/>
              <a:gd name="connsiteY3538" fmla="*/ 1790224 h 1971675"/>
              <a:gd name="connsiteX3539" fmla="*/ 1649254 w 2019300"/>
              <a:gd name="connsiteY3539" fmla="*/ 1763554 h 1971675"/>
              <a:gd name="connsiteX3540" fmla="*/ 1641634 w 2019300"/>
              <a:gd name="connsiteY3540" fmla="*/ 1773079 h 1971675"/>
              <a:gd name="connsiteX3541" fmla="*/ 1645444 w 2019300"/>
              <a:gd name="connsiteY3541" fmla="*/ 1757839 h 1971675"/>
              <a:gd name="connsiteX3542" fmla="*/ 1638776 w 2019300"/>
              <a:gd name="connsiteY3542" fmla="*/ 1771174 h 1971675"/>
              <a:gd name="connsiteX3543" fmla="*/ 1636871 w 2019300"/>
              <a:gd name="connsiteY3543" fmla="*/ 1787366 h 1971675"/>
              <a:gd name="connsiteX3544" fmla="*/ 1642586 w 2019300"/>
              <a:gd name="connsiteY3544" fmla="*/ 1776889 h 1971675"/>
              <a:gd name="connsiteX3545" fmla="*/ 1638776 w 2019300"/>
              <a:gd name="connsiteY3545" fmla="*/ 1788319 h 1971675"/>
              <a:gd name="connsiteX3546" fmla="*/ 1641634 w 2019300"/>
              <a:gd name="connsiteY3546" fmla="*/ 1790224 h 1971675"/>
              <a:gd name="connsiteX3547" fmla="*/ 1674019 w 2019300"/>
              <a:gd name="connsiteY3547" fmla="*/ 1709261 h 1971675"/>
              <a:gd name="connsiteX3548" fmla="*/ 1678781 w 2019300"/>
              <a:gd name="connsiteY3548" fmla="*/ 1697831 h 1971675"/>
              <a:gd name="connsiteX3549" fmla="*/ 1672114 w 2019300"/>
              <a:gd name="connsiteY3549" fmla="*/ 1714976 h 1971675"/>
              <a:gd name="connsiteX3550" fmla="*/ 1676876 w 2019300"/>
              <a:gd name="connsiteY3550" fmla="*/ 1703546 h 1971675"/>
              <a:gd name="connsiteX3551" fmla="*/ 1674019 w 2019300"/>
              <a:gd name="connsiteY3551" fmla="*/ 1709261 h 1971675"/>
              <a:gd name="connsiteX3552" fmla="*/ 1674971 w 2019300"/>
              <a:gd name="connsiteY3552" fmla="*/ 1730216 h 1971675"/>
              <a:gd name="connsiteX3553" fmla="*/ 1673066 w 2019300"/>
              <a:gd name="connsiteY3553" fmla="*/ 1718786 h 1971675"/>
              <a:gd name="connsiteX3554" fmla="*/ 1668304 w 2019300"/>
              <a:gd name="connsiteY3554" fmla="*/ 1734026 h 1971675"/>
              <a:gd name="connsiteX3555" fmla="*/ 1665446 w 2019300"/>
              <a:gd name="connsiteY3555" fmla="*/ 1743551 h 1971675"/>
              <a:gd name="connsiteX3556" fmla="*/ 1671161 w 2019300"/>
              <a:gd name="connsiteY3556" fmla="*/ 1732121 h 1971675"/>
              <a:gd name="connsiteX3557" fmla="*/ 1667351 w 2019300"/>
              <a:gd name="connsiteY3557" fmla="*/ 1748314 h 1971675"/>
              <a:gd name="connsiteX3558" fmla="*/ 1674971 w 2019300"/>
              <a:gd name="connsiteY3558" fmla="*/ 1730216 h 1971675"/>
              <a:gd name="connsiteX3559" fmla="*/ 1680686 w 2019300"/>
              <a:gd name="connsiteY3559" fmla="*/ 1729264 h 1971675"/>
              <a:gd name="connsiteX3560" fmla="*/ 1675924 w 2019300"/>
              <a:gd name="connsiteY3560" fmla="*/ 1730216 h 1971675"/>
              <a:gd name="connsiteX3561" fmla="*/ 1675924 w 2019300"/>
              <a:gd name="connsiteY3561" fmla="*/ 1740694 h 1971675"/>
              <a:gd name="connsiteX3562" fmla="*/ 1680686 w 2019300"/>
              <a:gd name="connsiteY3562" fmla="*/ 1729264 h 1971675"/>
              <a:gd name="connsiteX3563" fmla="*/ 1675924 w 2019300"/>
              <a:gd name="connsiteY3563" fmla="*/ 1716881 h 1971675"/>
              <a:gd name="connsiteX3564" fmla="*/ 1682591 w 2019300"/>
              <a:gd name="connsiteY3564" fmla="*/ 1709261 h 1971675"/>
              <a:gd name="connsiteX3565" fmla="*/ 1685449 w 2019300"/>
              <a:gd name="connsiteY3565" fmla="*/ 1702594 h 1971675"/>
              <a:gd name="connsiteX3566" fmla="*/ 1687354 w 2019300"/>
              <a:gd name="connsiteY3566" fmla="*/ 1698784 h 1971675"/>
              <a:gd name="connsiteX3567" fmla="*/ 1686401 w 2019300"/>
              <a:gd name="connsiteY3567" fmla="*/ 1701641 h 1971675"/>
              <a:gd name="connsiteX3568" fmla="*/ 1686401 w 2019300"/>
              <a:gd name="connsiteY3568" fmla="*/ 1704499 h 1971675"/>
              <a:gd name="connsiteX3569" fmla="*/ 1688306 w 2019300"/>
              <a:gd name="connsiteY3569" fmla="*/ 1707356 h 1971675"/>
              <a:gd name="connsiteX3570" fmla="*/ 1684496 w 2019300"/>
              <a:gd name="connsiteY3570" fmla="*/ 1723549 h 1971675"/>
              <a:gd name="connsiteX3571" fmla="*/ 1692116 w 2019300"/>
              <a:gd name="connsiteY3571" fmla="*/ 1712119 h 1971675"/>
              <a:gd name="connsiteX3572" fmla="*/ 1693069 w 2019300"/>
              <a:gd name="connsiteY3572" fmla="*/ 1703546 h 1971675"/>
              <a:gd name="connsiteX3573" fmla="*/ 1694021 w 2019300"/>
              <a:gd name="connsiteY3573" fmla="*/ 1698784 h 1971675"/>
              <a:gd name="connsiteX3574" fmla="*/ 1694974 w 2019300"/>
              <a:gd name="connsiteY3574" fmla="*/ 1689259 h 1971675"/>
              <a:gd name="connsiteX3575" fmla="*/ 1691164 w 2019300"/>
              <a:gd name="connsiteY3575" fmla="*/ 1694974 h 1971675"/>
              <a:gd name="connsiteX3576" fmla="*/ 1695926 w 2019300"/>
              <a:gd name="connsiteY3576" fmla="*/ 1675924 h 1971675"/>
              <a:gd name="connsiteX3577" fmla="*/ 1690211 w 2019300"/>
              <a:gd name="connsiteY3577" fmla="*/ 1690211 h 1971675"/>
              <a:gd name="connsiteX3578" fmla="*/ 1694021 w 2019300"/>
              <a:gd name="connsiteY3578" fmla="*/ 1674971 h 1971675"/>
              <a:gd name="connsiteX3579" fmla="*/ 1686401 w 2019300"/>
              <a:gd name="connsiteY3579" fmla="*/ 1693069 h 1971675"/>
              <a:gd name="connsiteX3580" fmla="*/ 1675924 w 2019300"/>
              <a:gd name="connsiteY3580" fmla="*/ 1716881 h 1971675"/>
              <a:gd name="connsiteX3581" fmla="*/ 1675924 w 2019300"/>
              <a:gd name="connsiteY3581" fmla="*/ 1692116 h 1971675"/>
              <a:gd name="connsiteX3582" fmla="*/ 1686401 w 2019300"/>
              <a:gd name="connsiteY3582" fmla="*/ 1674019 h 1971675"/>
              <a:gd name="connsiteX3583" fmla="*/ 1675924 w 2019300"/>
              <a:gd name="connsiteY3583" fmla="*/ 1692116 h 1971675"/>
              <a:gd name="connsiteX3584" fmla="*/ 1649254 w 2019300"/>
              <a:gd name="connsiteY3584" fmla="*/ 1749266 h 1971675"/>
              <a:gd name="connsiteX3585" fmla="*/ 1650206 w 2019300"/>
              <a:gd name="connsiteY3585" fmla="*/ 1742599 h 1971675"/>
              <a:gd name="connsiteX3586" fmla="*/ 1650206 w 2019300"/>
              <a:gd name="connsiteY3586" fmla="*/ 1759744 h 1971675"/>
              <a:gd name="connsiteX3587" fmla="*/ 1654969 w 2019300"/>
              <a:gd name="connsiteY3587" fmla="*/ 1755934 h 1971675"/>
              <a:gd name="connsiteX3588" fmla="*/ 1649254 w 2019300"/>
              <a:gd name="connsiteY3588" fmla="*/ 1749266 h 1971675"/>
              <a:gd name="connsiteX3589" fmla="*/ 1536859 w 2019300"/>
              <a:gd name="connsiteY3589" fmla="*/ 1879759 h 1971675"/>
              <a:gd name="connsiteX3590" fmla="*/ 1517809 w 2019300"/>
              <a:gd name="connsiteY3590" fmla="*/ 1888331 h 1971675"/>
              <a:gd name="connsiteX3591" fmla="*/ 1471136 w 2019300"/>
              <a:gd name="connsiteY3591" fmla="*/ 1891189 h 1971675"/>
              <a:gd name="connsiteX3592" fmla="*/ 1488281 w 2019300"/>
              <a:gd name="connsiteY3592" fmla="*/ 1884521 h 1971675"/>
              <a:gd name="connsiteX3593" fmla="*/ 1489234 w 2019300"/>
              <a:gd name="connsiteY3593" fmla="*/ 1888331 h 1971675"/>
              <a:gd name="connsiteX3594" fmla="*/ 1504474 w 2019300"/>
              <a:gd name="connsiteY3594" fmla="*/ 1885474 h 1971675"/>
              <a:gd name="connsiteX3595" fmla="*/ 1518761 w 2019300"/>
              <a:gd name="connsiteY3595" fmla="*/ 1882616 h 1971675"/>
              <a:gd name="connsiteX3596" fmla="*/ 1512094 w 2019300"/>
              <a:gd name="connsiteY3596" fmla="*/ 1882616 h 1971675"/>
              <a:gd name="connsiteX3597" fmla="*/ 1522571 w 2019300"/>
              <a:gd name="connsiteY3597" fmla="*/ 1880711 h 1971675"/>
              <a:gd name="connsiteX3598" fmla="*/ 1531144 w 2019300"/>
              <a:gd name="connsiteY3598" fmla="*/ 1876901 h 1971675"/>
              <a:gd name="connsiteX3599" fmla="*/ 1536859 w 2019300"/>
              <a:gd name="connsiteY3599" fmla="*/ 1879759 h 1971675"/>
              <a:gd name="connsiteX3600" fmla="*/ 1673066 w 2019300"/>
              <a:gd name="connsiteY3600" fmla="*/ 1818799 h 1971675"/>
              <a:gd name="connsiteX3601" fmla="*/ 1682591 w 2019300"/>
              <a:gd name="connsiteY3601" fmla="*/ 1796891 h 1971675"/>
              <a:gd name="connsiteX3602" fmla="*/ 1673066 w 2019300"/>
              <a:gd name="connsiteY3602" fmla="*/ 1818799 h 1971675"/>
              <a:gd name="connsiteX3603" fmla="*/ 1663541 w 2019300"/>
              <a:gd name="connsiteY3603" fmla="*/ 1598771 h 1971675"/>
              <a:gd name="connsiteX3604" fmla="*/ 1669256 w 2019300"/>
              <a:gd name="connsiteY3604" fmla="*/ 1589246 h 1971675"/>
              <a:gd name="connsiteX3605" fmla="*/ 1663541 w 2019300"/>
              <a:gd name="connsiteY3605" fmla="*/ 1598771 h 1971675"/>
              <a:gd name="connsiteX3606" fmla="*/ 1627346 w 2019300"/>
              <a:gd name="connsiteY3606" fmla="*/ 1580674 h 1971675"/>
              <a:gd name="connsiteX3607" fmla="*/ 1619726 w 2019300"/>
              <a:gd name="connsiteY3607" fmla="*/ 1604486 h 1971675"/>
              <a:gd name="connsiteX3608" fmla="*/ 1618774 w 2019300"/>
              <a:gd name="connsiteY3608" fmla="*/ 1615916 h 1971675"/>
              <a:gd name="connsiteX3609" fmla="*/ 1619726 w 2019300"/>
              <a:gd name="connsiteY3609" fmla="*/ 1612106 h 1971675"/>
              <a:gd name="connsiteX3610" fmla="*/ 1614011 w 2019300"/>
              <a:gd name="connsiteY3610" fmla="*/ 1612106 h 1971675"/>
              <a:gd name="connsiteX3611" fmla="*/ 1622584 w 2019300"/>
              <a:gd name="connsiteY3611" fmla="*/ 1584484 h 1971675"/>
              <a:gd name="connsiteX3612" fmla="*/ 1627346 w 2019300"/>
              <a:gd name="connsiteY3612" fmla="*/ 1580674 h 1971675"/>
              <a:gd name="connsiteX3613" fmla="*/ 1637824 w 2019300"/>
              <a:gd name="connsiteY3613" fmla="*/ 1612106 h 1971675"/>
              <a:gd name="connsiteX3614" fmla="*/ 1633061 w 2019300"/>
              <a:gd name="connsiteY3614" fmla="*/ 1624489 h 1971675"/>
              <a:gd name="connsiteX3615" fmla="*/ 1634014 w 2019300"/>
              <a:gd name="connsiteY3615" fmla="*/ 1611154 h 1971675"/>
              <a:gd name="connsiteX3616" fmla="*/ 1637824 w 2019300"/>
              <a:gd name="connsiteY3616" fmla="*/ 1612106 h 1971675"/>
              <a:gd name="connsiteX3617" fmla="*/ 1506379 w 2019300"/>
              <a:gd name="connsiteY3617" fmla="*/ 1601629 h 1971675"/>
              <a:gd name="connsiteX3618" fmla="*/ 1511141 w 2019300"/>
              <a:gd name="connsiteY3618" fmla="*/ 1586389 h 1971675"/>
              <a:gd name="connsiteX3619" fmla="*/ 1514951 w 2019300"/>
              <a:gd name="connsiteY3619" fmla="*/ 1585436 h 1971675"/>
              <a:gd name="connsiteX3620" fmla="*/ 1506379 w 2019300"/>
              <a:gd name="connsiteY3620" fmla="*/ 1619726 h 1971675"/>
              <a:gd name="connsiteX3621" fmla="*/ 1503521 w 2019300"/>
              <a:gd name="connsiteY3621" fmla="*/ 1614011 h 1971675"/>
              <a:gd name="connsiteX3622" fmla="*/ 1509236 w 2019300"/>
              <a:gd name="connsiteY3622" fmla="*/ 1608296 h 1971675"/>
              <a:gd name="connsiteX3623" fmla="*/ 1506379 w 2019300"/>
              <a:gd name="connsiteY3623" fmla="*/ 1601629 h 1971675"/>
              <a:gd name="connsiteX3624" fmla="*/ 1573054 w 2019300"/>
              <a:gd name="connsiteY3624" fmla="*/ 1614011 h 1971675"/>
              <a:gd name="connsiteX3625" fmla="*/ 1563529 w 2019300"/>
              <a:gd name="connsiteY3625" fmla="*/ 1648301 h 1971675"/>
              <a:gd name="connsiteX3626" fmla="*/ 1573054 w 2019300"/>
              <a:gd name="connsiteY3626" fmla="*/ 1627346 h 1971675"/>
              <a:gd name="connsiteX3627" fmla="*/ 1564481 w 2019300"/>
              <a:gd name="connsiteY3627" fmla="*/ 1659731 h 1971675"/>
              <a:gd name="connsiteX3628" fmla="*/ 1564481 w 2019300"/>
              <a:gd name="connsiteY3628" fmla="*/ 1665446 h 1971675"/>
              <a:gd name="connsiteX3629" fmla="*/ 1569244 w 2019300"/>
              <a:gd name="connsiteY3629" fmla="*/ 1665446 h 1971675"/>
              <a:gd name="connsiteX3630" fmla="*/ 1567339 w 2019300"/>
              <a:gd name="connsiteY3630" fmla="*/ 1678781 h 1971675"/>
              <a:gd name="connsiteX3631" fmla="*/ 1565434 w 2019300"/>
              <a:gd name="connsiteY3631" fmla="*/ 1674019 h 1971675"/>
              <a:gd name="connsiteX3632" fmla="*/ 1559719 w 2019300"/>
              <a:gd name="connsiteY3632" fmla="*/ 1681639 h 1971675"/>
              <a:gd name="connsiteX3633" fmla="*/ 1560671 w 2019300"/>
              <a:gd name="connsiteY3633" fmla="*/ 1703546 h 1971675"/>
              <a:gd name="connsiteX3634" fmla="*/ 1553051 w 2019300"/>
              <a:gd name="connsiteY3634" fmla="*/ 1700689 h 1971675"/>
              <a:gd name="connsiteX3635" fmla="*/ 1556861 w 2019300"/>
              <a:gd name="connsiteY3635" fmla="*/ 1680686 h 1971675"/>
              <a:gd name="connsiteX3636" fmla="*/ 1551146 w 2019300"/>
              <a:gd name="connsiteY3636" fmla="*/ 1699736 h 1971675"/>
              <a:gd name="connsiteX3637" fmla="*/ 1548289 w 2019300"/>
              <a:gd name="connsiteY3637" fmla="*/ 1695926 h 1971675"/>
              <a:gd name="connsiteX3638" fmla="*/ 1546384 w 2019300"/>
              <a:gd name="connsiteY3638" fmla="*/ 1709261 h 1971675"/>
              <a:gd name="connsiteX3639" fmla="*/ 1548289 w 2019300"/>
              <a:gd name="connsiteY3639" fmla="*/ 1708309 h 1971675"/>
              <a:gd name="connsiteX3640" fmla="*/ 1548289 w 2019300"/>
              <a:gd name="connsiteY3640" fmla="*/ 1711166 h 1971675"/>
              <a:gd name="connsiteX3641" fmla="*/ 1543526 w 2019300"/>
              <a:gd name="connsiteY3641" fmla="*/ 1707356 h 1971675"/>
              <a:gd name="connsiteX3642" fmla="*/ 1543526 w 2019300"/>
              <a:gd name="connsiteY3642" fmla="*/ 1683544 h 1971675"/>
              <a:gd name="connsiteX3643" fmla="*/ 1539716 w 2019300"/>
              <a:gd name="connsiteY3643" fmla="*/ 1702594 h 1971675"/>
              <a:gd name="connsiteX3644" fmla="*/ 1531144 w 2019300"/>
              <a:gd name="connsiteY3644" fmla="*/ 1719739 h 1971675"/>
              <a:gd name="connsiteX3645" fmla="*/ 1530191 w 2019300"/>
              <a:gd name="connsiteY3645" fmla="*/ 1730216 h 1971675"/>
              <a:gd name="connsiteX3646" fmla="*/ 1524476 w 2019300"/>
              <a:gd name="connsiteY3646" fmla="*/ 1734026 h 1971675"/>
              <a:gd name="connsiteX3647" fmla="*/ 1532096 w 2019300"/>
              <a:gd name="connsiteY3647" fmla="*/ 1714024 h 1971675"/>
              <a:gd name="connsiteX3648" fmla="*/ 1522571 w 2019300"/>
              <a:gd name="connsiteY3648" fmla="*/ 1706404 h 1971675"/>
              <a:gd name="connsiteX3649" fmla="*/ 1531144 w 2019300"/>
              <a:gd name="connsiteY3649" fmla="*/ 1706404 h 1971675"/>
              <a:gd name="connsiteX3650" fmla="*/ 1525429 w 2019300"/>
              <a:gd name="connsiteY3650" fmla="*/ 1696879 h 1971675"/>
              <a:gd name="connsiteX3651" fmla="*/ 1517809 w 2019300"/>
              <a:gd name="connsiteY3651" fmla="*/ 1709261 h 1971675"/>
              <a:gd name="connsiteX3652" fmla="*/ 1514951 w 2019300"/>
              <a:gd name="connsiteY3652" fmla="*/ 1714024 h 1971675"/>
              <a:gd name="connsiteX3653" fmla="*/ 1513999 w 2019300"/>
              <a:gd name="connsiteY3653" fmla="*/ 1699736 h 1971675"/>
              <a:gd name="connsiteX3654" fmla="*/ 1503521 w 2019300"/>
              <a:gd name="connsiteY3654" fmla="*/ 1701641 h 1971675"/>
              <a:gd name="connsiteX3655" fmla="*/ 1506379 w 2019300"/>
              <a:gd name="connsiteY3655" fmla="*/ 1703546 h 1971675"/>
              <a:gd name="connsiteX3656" fmla="*/ 1498759 w 2019300"/>
              <a:gd name="connsiteY3656" fmla="*/ 1707356 h 1971675"/>
              <a:gd name="connsiteX3657" fmla="*/ 1501616 w 2019300"/>
              <a:gd name="connsiteY3657" fmla="*/ 1703546 h 1971675"/>
              <a:gd name="connsiteX3658" fmla="*/ 1498759 w 2019300"/>
              <a:gd name="connsiteY3658" fmla="*/ 1698784 h 1971675"/>
              <a:gd name="connsiteX3659" fmla="*/ 1495901 w 2019300"/>
              <a:gd name="connsiteY3659" fmla="*/ 1698784 h 1971675"/>
              <a:gd name="connsiteX3660" fmla="*/ 1492091 w 2019300"/>
              <a:gd name="connsiteY3660" fmla="*/ 1707356 h 1971675"/>
              <a:gd name="connsiteX3661" fmla="*/ 1487329 w 2019300"/>
              <a:gd name="connsiteY3661" fmla="*/ 1705451 h 1971675"/>
              <a:gd name="connsiteX3662" fmla="*/ 1485424 w 2019300"/>
              <a:gd name="connsiteY3662" fmla="*/ 1703546 h 1971675"/>
              <a:gd name="connsiteX3663" fmla="*/ 1487329 w 2019300"/>
              <a:gd name="connsiteY3663" fmla="*/ 1697831 h 1971675"/>
              <a:gd name="connsiteX3664" fmla="*/ 1480661 w 2019300"/>
              <a:gd name="connsiteY3664" fmla="*/ 1698784 h 1971675"/>
              <a:gd name="connsiteX3665" fmla="*/ 1478756 w 2019300"/>
              <a:gd name="connsiteY3665" fmla="*/ 1693069 h 1971675"/>
              <a:gd name="connsiteX3666" fmla="*/ 1473041 w 2019300"/>
              <a:gd name="connsiteY3666" fmla="*/ 1694974 h 1971675"/>
              <a:gd name="connsiteX3667" fmla="*/ 1476851 w 2019300"/>
              <a:gd name="connsiteY3667" fmla="*/ 1694974 h 1971675"/>
              <a:gd name="connsiteX3668" fmla="*/ 1473994 w 2019300"/>
              <a:gd name="connsiteY3668" fmla="*/ 1701641 h 1971675"/>
              <a:gd name="connsiteX3669" fmla="*/ 1467326 w 2019300"/>
              <a:gd name="connsiteY3669" fmla="*/ 1697831 h 1971675"/>
              <a:gd name="connsiteX3670" fmla="*/ 1469231 w 2019300"/>
              <a:gd name="connsiteY3670" fmla="*/ 1702594 h 1971675"/>
              <a:gd name="connsiteX3671" fmla="*/ 1461611 w 2019300"/>
              <a:gd name="connsiteY3671" fmla="*/ 1704499 h 1971675"/>
              <a:gd name="connsiteX3672" fmla="*/ 1464469 w 2019300"/>
              <a:gd name="connsiteY3672" fmla="*/ 1698784 h 1971675"/>
              <a:gd name="connsiteX3673" fmla="*/ 1455896 w 2019300"/>
              <a:gd name="connsiteY3673" fmla="*/ 1700689 h 1971675"/>
              <a:gd name="connsiteX3674" fmla="*/ 1459706 w 2019300"/>
              <a:gd name="connsiteY3674" fmla="*/ 1694974 h 1971675"/>
              <a:gd name="connsiteX3675" fmla="*/ 1472089 w 2019300"/>
              <a:gd name="connsiteY3675" fmla="*/ 1691164 h 1971675"/>
              <a:gd name="connsiteX3676" fmla="*/ 1484471 w 2019300"/>
              <a:gd name="connsiteY3676" fmla="*/ 1693069 h 1971675"/>
              <a:gd name="connsiteX3677" fmla="*/ 1493044 w 2019300"/>
              <a:gd name="connsiteY3677" fmla="*/ 1677829 h 1971675"/>
              <a:gd name="connsiteX3678" fmla="*/ 1497806 w 2019300"/>
              <a:gd name="connsiteY3678" fmla="*/ 1682591 h 1971675"/>
              <a:gd name="connsiteX3679" fmla="*/ 1489234 w 2019300"/>
              <a:gd name="connsiteY3679" fmla="*/ 1689259 h 1971675"/>
              <a:gd name="connsiteX3680" fmla="*/ 1497806 w 2019300"/>
              <a:gd name="connsiteY3680" fmla="*/ 1687354 h 1971675"/>
              <a:gd name="connsiteX3681" fmla="*/ 1504474 w 2019300"/>
              <a:gd name="connsiteY3681" fmla="*/ 1687354 h 1971675"/>
              <a:gd name="connsiteX3682" fmla="*/ 1493996 w 2019300"/>
              <a:gd name="connsiteY3682" fmla="*/ 1696879 h 1971675"/>
              <a:gd name="connsiteX3683" fmla="*/ 1506379 w 2019300"/>
              <a:gd name="connsiteY3683" fmla="*/ 1688306 h 1971675"/>
              <a:gd name="connsiteX3684" fmla="*/ 1507331 w 2019300"/>
              <a:gd name="connsiteY3684" fmla="*/ 1682591 h 1971675"/>
              <a:gd name="connsiteX3685" fmla="*/ 1501616 w 2019300"/>
              <a:gd name="connsiteY3685" fmla="*/ 1681639 h 1971675"/>
              <a:gd name="connsiteX3686" fmla="*/ 1507331 w 2019300"/>
              <a:gd name="connsiteY3686" fmla="*/ 1672114 h 1971675"/>
              <a:gd name="connsiteX3687" fmla="*/ 1502569 w 2019300"/>
              <a:gd name="connsiteY3687" fmla="*/ 1670209 h 1971675"/>
              <a:gd name="connsiteX3688" fmla="*/ 1508284 w 2019300"/>
              <a:gd name="connsiteY3688" fmla="*/ 1668304 h 1971675"/>
              <a:gd name="connsiteX3689" fmla="*/ 1508284 w 2019300"/>
              <a:gd name="connsiteY3689" fmla="*/ 1661636 h 1971675"/>
              <a:gd name="connsiteX3690" fmla="*/ 1507331 w 2019300"/>
              <a:gd name="connsiteY3690" fmla="*/ 1674971 h 1971675"/>
              <a:gd name="connsiteX3691" fmla="*/ 1508284 w 2019300"/>
              <a:gd name="connsiteY3691" fmla="*/ 1683544 h 1971675"/>
              <a:gd name="connsiteX3692" fmla="*/ 1518761 w 2019300"/>
              <a:gd name="connsiteY3692" fmla="*/ 1673066 h 1971675"/>
              <a:gd name="connsiteX3693" fmla="*/ 1522571 w 2019300"/>
              <a:gd name="connsiteY3693" fmla="*/ 1678781 h 1971675"/>
              <a:gd name="connsiteX3694" fmla="*/ 1528286 w 2019300"/>
              <a:gd name="connsiteY3694" fmla="*/ 1663541 h 1971675"/>
              <a:gd name="connsiteX3695" fmla="*/ 1535906 w 2019300"/>
              <a:gd name="connsiteY3695" fmla="*/ 1653064 h 1971675"/>
              <a:gd name="connsiteX3696" fmla="*/ 1539716 w 2019300"/>
              <a:gd name="connsiteY3696" fmla="*/ 1660684 h 1971675"/>
              <a:gd name="connsiteX3697" fmla="*/ 1537811 w 2019300"/>
              <a:gd name="connsiteY3697" fmla="*/ 1670209 h 1971675"/>
              <a:gd name="connsiteX3698" fmla="*/ 1543526 w 2019300"/>
              <a:gd name="connsiteY3698" fmla="*/ 1662589 h 1971675"/>
              <a:gd name="connsiteX3699" fmla="*/ 1543526 w 2019300"/>
              <a:gd name="connsiteY3699" fmla="*/ 1655921 h 1971675"/>
              <a:gd name="connsiteX3700" fmla="*/ 1540669 w 2019300"/>
              <a:gd name="connsiteY3700" fmla="*/ 1659731 h 1971675"/>
              <a:gd name="connsiteX3701" fmla="*/ 1540669 w 2019300"/>
              <a:gd name="connsiteY3701" fmla="*/ 1654969 h 1971675"/>
              <a:gd name="connsiteX3702" fmla="*/ 1540669 w 2019300"/>
              <a:gd name="connsiteY3702" fmla="*/ 1653064 h 1971675"/>
              <a:gd name="connsiteX3703" fmla="*/ 1541621 w 2019300"/>
              <a:gd name="connsiteY3703" fmla="*/ 1650206 h 1971675"/>
              <a:gd name="connsiteX3704" fmla="*/ 1546384 w 2019300"/>
              <a:gd name="connsiteY3704" fmla="*/ 1636871 h 1971675"/>
              <a:gd name="connsiteX3705" fmla="*/ 1552099 w 2019300"/>
              <a:gd name="connsiteY3705" fmla="*/ 1648301 h 1971675"/>
              <a:gd name="connsiteX3706" fmla="*/ 1549241 w 2019300"/>
              <a:gd name="connsiteY3706" fmla="*/ 1654016 h 1971675"/>
              <a:gd name="connsiteX3707" fmla="*/ 1547336 w 2019300"/>
              <a:gd name="connsiteY3707" fmla="*/ 1660684 h 1971675"/>
              <a:gd name="connsiteX3708" fmla="*/ 1552099 w 2019300"/>
              <a:gd name="connsiteY3708" fmla="*/ 1658779 h 1971675"/>
              <a:gd name="connsiteX3709" fmla="*/ 1554956 w 2019300"/>
              <a:gd name="connsiteY3709" fmla="*/ 1655921 h 1971675"/>
              <a:gd name="connsiteX3710" fmla="*/ 1557814 w 2019300"/>
              <a:gd name="connsiteY3710" fmla="*/ 1651159 h 1971675"/>
              <a:gd name="connsiteX3711" fmla="*/ 1561624 w 2019300"/>
              <a:gd name="connsiteY3711" fmla="*/ 1632109 h 1971675"/>
              <a:gd name="connsiteX3712" fmla="*/ 1573054 w 2019300"/>
              <a:gd name="connsiteY3712" fmla="*/ 1614011 h 1971675"/>
              <a:gd name="connsiteX3713" fmla="*/ 1511141 w 2019300"/>
              <a:gd name="connsiteY3713" fmla="*/ 1689259 h 1971675"/>
              <a:gd name="connsiteX3714" fmla="*/ 1506379 w 2019300"/>
              <a:gd name="connsiteY3714" fmla="*/ 1694974 h 1971675"/>
              <a:gd name="connsiteX3715" fmla="*/ 1511141 w 2019300"/>
              <a:gd name="connsiteY3715" fmla="*/ 1696879 h 1971675"/>
              <a:gd name="connsiteX3716" fmla="*/ 1511141 w 2019300"/>
              <a:gd name="connsiteY3716" fmla="*/ 1689259 h 1971675"/>
              <a:gd name="connsiteX3717" fmla="*/ 1522571 w 2019300"/>
              <a:gd name="connsiteY3717" fmla="*/ 1695926 h 1971675"/>
              <a:gd name="connsiteX3718" fmla="*/ 1519714 w 2019300"/>
              <a:gd name="connsiteY3718" fmla="*/ 1690211 h 1971675"/>
              <a:gd name="connsiteX3719" fmla="*/ 1518761 w 2019300"/>
              <a:gd name="connsiteY3719" fmla="*/ 1694021 h 1971675"/>
              <a:gd name="connsiteX3720" fmla="*/ 1514951 w 2019300"/>
              <a:gd name="connsiteY3720" fmla="*/ 1694021 h 1971675"/>
              <a:gd name="connsiteX3721" fmla="*/ 1517809 w 2019300"/>
              <a:gd name="connsiteY3721" fmla="*/ 1701641 h 1971675"/>
              <a:gd name="connsiteX3722" fmla="*/ 1522571 w 2019300"/>
              <a:gd name="connsiteY3722" fmla="*/ 1695926 h 1971675"/>
              <a:gd name="connsiteX3723" fmla="*/ 1554004 w 2019300"/>
              <a:gd name="connsiteY3723" fmla="*/ 1666399 h 1971675"/>
              <a:gd name="connsiteX3724" fmla="*/ 1548289 w 2019300"/>
              <a:gd name="connsiteY3724" fmla="*/ 1680686 h 1971675"/>
              <a:gd name="connsiteX3725" fmla="*/ 1554004 w 2019300"/>
              <a:gd name="connsiteY3725" fmla="*/ 1666399 h 1971675"/>
              <a:gd name="connsiteX3726" fmla="*/ 1555909 w 2019300"/>
              <a:gd name="connsiteY3726" fmla="*/ 1674971 h 1971675"/>
              <a:gd name="connsiteX3727" fmla="*/ 1557814 w 2019300"/>
              <a:gd name="connsiteY3727" fmla="*/ 1664494 h 1971675"/>
              <a:gd name="connsiteX3728" fmla="*/ 1555909 w 2019300"/>
              <a:gd name="connsiteY3728" fmla="*/ 1674971 h 1971675"/>
              <a:gd name="connsiteX3729" fmla="*/ 1657826 w 2019300"/>
              <a:gd name="connsiteY3729" fmla="*/ 1651159 h 1971675"/>
              <a:gd name="connsiteX3730" fmla="*/ 1652111 w 2019300"/>
              <a:gd name="connsiteY3730" fmla="*/ 1668304 h 1971675"/>
              <a:gd name="connsiteX3731" fmla="*/ 1657826 w 2019300"/>
              <a:gd name="connsiteY3731" fmla="*/ 1651159 h 1971675"/>
              <a:gd name="connsiteX3732" fmla="*/ 1473041 w 2019300"/>
              <a:gd name="connsiteY3732" fmla="*/ 1605439 h 1971675"/>
              <a:gd name="connsiteX3733" fmla="*/ 1472089 w 2019300"/>
              <a:gd name="connsiteY3733" fmla="*/ 1605439 h 1971675"/>
              <a:gd name="connsiteX3734" fmla="*/ 1469231 w 2019300"/>
              <a:gd name="connsiteY3734" fmla="*/ 1611154 h 1971675"/>
              <a:gd name="connsiteX3735" fmla="*/ 1465421 w 2019300"/>
              <a:gd name="connsiteY3735" fmla="*/ 1607344 h 1971675"/>
              <a:gd name="connsiteX3736" fmla="*/ 1473041 w 2019300"/>
              <a:gd name="connsiteY3736" fmla="*/ 1605439 h 1971675"/>
              <a:gd name="connsiteX3737" fmla="*/ 1560671 w 2019300"/>
              <a:gd name="connsiteY3737" fmla="*/ 1794986 h 1971675"/>
              <a:gd name="connsiteX3738" fmla="*/ 1580674 w 2019300"/>
              <a:gd name="connsiteY3738" fmla="*/ 1775936 h 1971675"/>
              <a:gd name="connsiteX3739" fmla="*/ 1594009 w 2019300"/>
              <a:gd name="connsiteY3739" fmla="*/ 1752124 h 1971675"/>
              <a:gd name="connsiteX3740" fmla="*/ 1595914 w 2019300"/>
              <a:gd name="connsiteY3740" fmla="*/ 1754029 h 1971675"/>
              <a:gd name="connsiteX3741" fmla="*/ 1587341 w 2019300"/>
              <a:gd name="connsiteY3741" fmla="*/ 1781651 h 1971675"/>
              <a:gd name="connsiteX3742" fmla="*/ 1576864 w 2019300"/>
              <a:gd name="connsiteY3742" fmla="*/ 1788319 h 1971675"/>
              <a:gd name="connsiteX3743" fmla="*/ 1578769 w 2019300"/>
              <a:gd name="connsiteY3743" fmla="*/ 1783556 h 1971675"/>
              <a:gd name="connsiteX3744" fmla="*/ 1573054 w 2019300"/>
              <a:gd name="connsiteY3744" fmla="*/ 1787366 h 1971675"/>
              <a:gd name="connsiteX3745" fmla="*/ 1574006 w 2019300"/>
              <a:gd name="connsiteY3745" fmla="*/ 1792129 h 1971675"/>
              <a:gd name="connsiteX3746" fmla="*/ 1566386 w 2019300"/>
              <a:gd name="connsiteY3746" fmla="*/ 1801654 h 1971675"/>
              <a:gd name="connsiteX3747" fmla="*/ 1554004 w 2019300"/>
              <a:gd name="connsiteY3747" fmla="*/ 1801654 h 1971675"/>
              <a:gd name="connsiteX3748" fmla="*/ 1560671 w 2019300"/>
              <a:gd name="connsiteY3748" fmla="*/ 1794986 h 1971675"/>
              <a:gd name="connsiteX3749" fmla="*/ 1586389 w 2019300"/>
              <a:gd name="connsiteY3749" fmla="*/ 1828324 h 1971675"/>
              <a:gd name="connsiteX3750" fmla="*/ 1583531 w 2019300"/>
              <a:gd name="connsiteY3750" fmla="*/ 1829276 h 1971675"/>
              <a:gd name="connsiteX3751" fmla="*/ 1582579 w 2019300"/>
              <a:gd name="connsiteY3751" fmla="*/ 1827371 h 1971675"/>
              <a:gd name="connsiteX3752" fmla="*/ 1606391 w 2019300"/>
              <a:gd name="connsiteY3752" fmla="*/ 1796891 h 1971675"/>
              <a:gd name="connsiteX3753" fmla="*/ 1601629 w 2019300"/>
              <a:gd name="connsiteY3753" fmla="*/ 1810226 h 1971675"/>
              <a:gd name="connsiteX3754" fmla="*/ 1586389 w 2019300"/>
              <a:gd name="connsiteY3754" fmla="*/ 1828324 h 1971675"/>
              <a:gd name="connsiteX3755" fmla="*/ 478631 w 2019300"/>
              <a:gd name="connsiteY3755" fmla="*/ 1846421 h 1971675"/>
              <a:gd name="connsiteX3756" fmla="*/ 462439 w 2019300"/>
              <a:gd name="connsiteY3756" fmla="*/ 1839754 h 1971675"/>
              <a:gd name="connsiteX3757" fmla="*/ 438626 w 2019300"/>
              <a:gd name="connsiteY3757" fmla="*/ 1827371 h 1971675"/>
              <a:gd name="connsiteX3758" fmla="*/ 450056 w 2019300"/>
              <a:gd name="connsiteY3758" fmla="*/ 1828324 h 1971675"/>
              <a:gd name="connsiteX3759" fmla="*/ 412909 w 2019300"/>
              <a:gd name="connsiteY3759" fmla="*/ 1798796 h 1971675"/>
              <a:gd name="connsiteX3760" fmla="*/ 413861 w 2019300"/>
              <a:gd name="connsiteY3760" fmla="*/ 1802606 h 1971675"/>
              <a:gd name="connsiteX3761" fmla="*/ 395764 w 2019300"/>
              <a:gd name="connsiteY3761" fmla="*/ 1784509 h 1971675"/>
              <a:gd name="connsiteX3762" fmla="*/ 404336 w 2019300"/>
              <a:gd name="connsiteY3762" fmla="*/ 1793081 h 1971675"/>
              <a:gd name="connsiteX3763" fmla="*/ 409099 w 2019300"/>
              <a:gd name="connsiteY3763" fmla="*/ 1795939 h 1971675"/>
              <a:gd name="connsiteX3764" fmla="*/ 410051 w 2019300"/>
              <a:gd name="connsiteY3764" fmla="*/ 1795939 h 1971675"/>
              <a:gd name="connsiteX3765" fmla="*/ 390049 w 2019300"/>
              <a:gd name="connsiteY3765" fmla="*/ 1760696 h 1971675"/>
              <a:gd name="connsiteX3766" fmla="*/ 376714 w 2019300"/>
              <a:gd name="connsiteY3766" fmla="*/ 1723549 h 1971675"/>
              <a:gd name="connsiteX3767" fmla="*/ 370999 w 2019300"/>
              <a:gd name="connsiteY3767" fmla="*/ 1703546 h 1971675"/>
              <a:gd name="connsiteX3768" fmla="*/ 380524 w 2019300"/>
              <a:gd name="connsiteY3768" fmla="*/ 1721644 h 1971675"/>
              <a:gd name="connsiteX3769" fmla="*/ 401479 w 2019300"/>
              <a:gd name="connsiteY3769" fmla="*/ 1773079 h 1971675"/>
              <a:gd name="connsiteX3770" fmla="*/ 410051 w 2019300"/>
              <a:gd name="connsiteY3770" fmla="*/ 1785461 h 1971675"/>
              <a:gd name="connsiteX3771" fmla="*/ 415766 w 2019300"/>
              <a:gd name="connsiteY3771" fmla="*/ 1787366 h 1971675"/>
              <a:gd name="connsiteX3772" fmla="*/ 411004 w 2019300"/>
              <a:gd name="connsiteY3772" fmla="*/ 1771174 h 1971675"/>
              <a:gd name="connsiteX3773" fmla="*/ 404336 w 2019300"/>
              <a:gd name="connsiteY3773" fmla="*/ 1748314 h 1971675"/>
              <a:gd name="connsiteX3774" fmla="*/ 389096 w 2019300"/>
              <a:gd name="connsiteY3774" fmla="*/ 1735931 h 1971675"/>
              <a:gd name="connsiteX3775" fmla="*/ 397669 w 2019300"/>
              <a:gd name="connsiteY3775" fmla="*/ 1750219 h 1971675"/>
              <a:gd name="connsiteX3776" fmla="*/ 396716 w 2019300"/>
              <a:gd name="connsiteY3776" fmla="*/ 1744504 h 1971675"/>
              <a:gd name="connsiteX3777" fmla="*/ 409099 w 2019300"/>
              <a:gd name="connsiteY3777" fmla="*/ 1770221 h 1971675"/>
              <a:gd name="connsiteX3778" fmla="*/ 407194 w 2019300"/>
              <a:gd name="connsiteY3778" fmla="*/ 1775936 h 1971675"/>
              <a:gd name="connsiteX3779" fmla="*/ 399574 w 2019300"/>
              <a:gd name="connsiteY3779" fmla="*/ 1760696 h 1971675"/>
              <a:gd name="connsiteX3780" fmla="*/ 391954 w 2019300"/>
              <a:gd name="connsiteY3780" fmla="*/ 1751171 h 1971675"/>
              <a:gd name="connsiteX3781" fmla="*/ 382429 w 2019300"/>
              <a:gd name="connsiteY3781" fmla="*/ 1721644 h 1971675"/>
              <a:gd name="connsiteX3782" fmla="*/ 381476 w 2019300"/>
              <a:gd name="connsiteY3782" fmla="*/ 1716881 h 1971675"/>
              <a:gd name="connsiteX3783" fmla="*/ 386239 w 2019300"/>
              <a:gd name="connsiteY3783" fmla="*/ 1714024 h 1971675"/>
              <a:gd name="connsiteX3784" fmla="*/ 386239 w 2019300"/>
              <a:gd name="connsiteY3784" fmla="*/ 1718786 h 1971675"/>
              <a:gd name="connsiteX3785" fmla="*/ 385286 w 2019300"/>
              <a:gd name="connsiteY3785" fmla="*/ 1725454 h 1971675"/>
              <a:gd name="connsiteX3786" fmla="*/ 391001 w 2019300"/>
              <a:gd name="connsiteY3786" fmla="*/ 1721644 h 1971675"/>
              <a:gd name="connsiteX3787" fmla="*/ 390049 w 2019300"/>
              <a:gd name="connsiteY3787" fmla="*/ 1715929 h 1971675"/>
              <a:gd name="connsiteX3788" fmla="*/ 391954 w 2019300"/>
              <a:gd name="connsiteY3788" fmla="*/ 1710214 h 1971675"/>
              <a:gd name="connsiteX3789" fmla="*/ 388144 w 2019300"/>
              <a:gd name="connsiteY3789" fmla="*/ 1701641 h 1971675"/>
              <a:gd name="connsiteX3790" fmla="*/ 387191 w 2019300"/>
              <a:gd name="connsiteY3790" fmla="*/ 1689259 h 1971675"/>
              <a:gd name="connsiteX3791" fmla="*/ 391001 w 2019300"/>
              <a:gd name="connsiteY3791" fmla="*/ 1713071 h 1971675"/>
              <a:gd name="connsiteX3792" fmla="*/ 391954 w 2019300"/>
              <a:gd name="connsiteY3792" fmla="*/ 1714976 h 1971675"/>
              <a:gd name="connsiteX3793" fmla="*/ 411004 w 2019300"/>
              <a:gd name="connsiteY3793" fmla="*/ 1753076 h 1971675"/>
              <a:gd name="connsiteX3794" fmla="*/ 431959 w 2019300"/>
              <a:gd name="connsiteY3794" fmla="*/ 1773079 h 1971675"/>
              <a:gd name="connsiteX3795" fmla="*/ 430054 w 2019300"/>
              <a:gd name="connsiteY3795" fmla="*/ 1775936 h 1971675"/>
              <a:gd name="connsiteX3796" fmla="*/ 463391 w 2019300"/>
              <a:gd name="connsiteY3796" fmla="*/ 1803559 h 1971675"/>
              <a:gd name="connsiteX3797" fmla="*/ 439579 w 2019300"/>
              <a:gd name="connsiteY3797" fmla="*/ 1791176 h 1971675"/>
              <a:gd name="connsiteX3798" fmla="*/ 419576 w 2019300"/>
              <a:gd name="connsiteY3798" fmla="*/ 1770221 h 1971675"/>
              <a:gd name="connsiteX3799" fmla="*/ 425291 w 2019300"/>
              <a:gd name="connsiteY3799" fmla="*/ 1791176 h 1971675"/>
              <a:gd name="connsiteX3800" fmla="*/ 415766 w 2019300"/>
              <a:gd name="connsiteY3800" fmla="*/ 1790224 h 1971675"/>
              <a:gd name="connsiteX3801" fmla="*/ 414814 w 2019300"/>
              <a:gd name="connsiteY3801" fmla="*/ 1794986 h 1971675"/>
              <a:gd name="connsiteX3802" fmla="*/ 423386 w 2019300"/>
              <a:gd name="connsiteY3802" fmla="*/ 1800701 h 1971675"/>
              <a:gd name="connsiteX3803" fmla="*/ 421481 w 2019300"/>
              <a:gd name="connsiteY3803" fmla="*/ 1794986 h 1971675"/>
              <a:gd name="connsiteX3804" fmla="*/ 443389 w 2019300"/>
              <a:gd name="connsiteY3804" fmla="*/ 1811179 h 1971675"/>
              <a:gd name="connsiteX3805" fmla="*/ 440531 w 2019300"/>
              <a:gd name="connsiteY3805" fmla="*/ 1803559 h 1971675"/>
              <a:gd name="connsiteX3806" fmla="*/ 432911 w 2019300"/>
              <a:gd name="connsiteY3806" fmla="*/ 1801654 h 1971675"/>
              <a:gd name="connsiteX3807" fmla="*/ 428149 w 2019300"/>
              <a:gd name="connsiteY3807" fmla="*/ 1791176 h 1971675"/>
              <a:gd name="connsiteX3808" fmla="*/ 423386 w 2019300"/>
              <a:gd name="connsiteY3808" fmla="*/ 1779746 h 1971675"/>
              <a:gd name="connsiteX3809" fmla="*/ 442436 w 2019300"/>
              <a:gd name="connsiteY3809" fmla="*/ 1798796 h 1971675"/>
              <a:gd name="connsiteX3810" fmla="*/ 463391 w 2019300"/>
              <a:gd name="connsiteY3810" fmla="*/ 1812131 h 1971675"/>
              <a:gd name="connsiteX3811" fmla="*/ 463391 w 2019300"/>
              <a:gd name="connsiteY3811" fmla="*/ 1808321 h 1971675"/>
              <a:gd name="connsiteX3812" fmla="*/ 451009 w 2019300"/>
              <a:gd name="connsiteY3812" fmla="*/ 1802606 h 1971675"/>
              <a:gd name="connsiteX3813" fmla="*/ 471011 w 2019300"/>
              <a:gd name="connsiteY3813" fmla="*/ 1810226 h 1971675"/>
              <a:gd name="connsiteX3814" fmla="*/ 471964 w 2019300"/>
              <a:gd name="connsiteY3814" fmla="*/ 1803559 h 1971675"/>
              <a:gd name="connsiteX3815" fmla="*/ 448151 w 2019300"/>
              <a:gd name="connsiteY3815" fmla="*/ 1790224 h 1971675"/>
              <a:gd name="connsiteX3816" fmla="*/ 441484 w 2019300"/>
              <a:gd name="connsiteY3816" fmla="*/ 1777841 h 1971675"/>
              <a:gd name="connsiteX3817" fmla="*/ 431959 w 2019300"/>
              <a:gd name="connsiteY3817" fmla="*/ 1768316 h 1971675"/>
              <a:gd name="connsiteX3818" fmla="*/ 415766 w 2019300"/>
              <a:gd name="connsiteY3818" fmla="*/ 1742599 h 1971675"/>
              <a:gd name="connsiteX3819" fmla="*/ 420529 w 2019300"/>
              <a:gd name="connsiteY3819" fmla="*/ 1741646 h 1971675"/>
              <a:gd name="connsiteX3820" fmla="*/ 442436 w 2019300"/>
              <a:gd name="connsiteY3820" fmla="*/ 1774984 h 1971675"/>
              <a:gd name="connsiteX3821" fmla="*/ 467201 w 2019300"/>
              <a:gd name="connsiteY3821" fmla="*/ 1799749 h 1971675"/>
              <a:gd name="connsiteX3822" fmla="*/ 486251 w 2019300"/>
              <a:gd name="connsiteY3822" fmla="*/ 1803559 h 1971675"/>
              <a:gd name="connsiteX3823" fmla="*/ 503396 w 2019300"/>
              <a:gd name="connsiteY3823" fmla="*/ 1810226 h 1971675"/>
              <a:gd name="connsiteX3824" fmla="*/ 481489 w 2019300"/>
              <a:gd name="connsiteY3824" fmla="*/ 1806416 h 1971675"/>
              <a:gd name="connsiteX3825" fmla="*/ 498634 w 2019300"/>
              <a:gd name="connsiteY3825" fmla="*/ 1812131 h 1971675"/>
              <a:gd name="connsiteX3826" fmla="*/ 475774 w 2019300"/>
              <a:gd name="connsiteY3826" fmla="*/ 1809274 h 1971675"/>
              <a:gd name="connsiteX3827" fmla="*/ 477679 w 2019300"/>
              <a:gd name="connsiteY3827" fmla="*/ 1814989 h 1971675"/>
              <a:gd name="connsiteX3828" fmla="*/ 494824 w 2019300"/>
              <a:gd name="connsiteY3828" fmla="*/ 1815941 h 1971675"/>
              <a:gd name="connsiteX3829" fmla="*/ 486251 w 2019300"/>
              <a:gd name="connsiteY3829" fmla="*/ 1818799 h 1971675"/>
              <a:gd name="connsiteX3830" fmla="*/ 500539 w 2019300"/>
              <a:gd name="connsiteY3830" fmla="*/ 1825466 h 1971675"/>
              <a:gd name="connsiteX3831" fmla="*/ 510064 w 2019300"/>
              <a:gd name="connsiteY3831" fmla="*/ 1820704 h 1971675"/>
              <a:gd name="connsiteX3832" fmla="*/ 518636 w 2019300"/>
              <a:gd name="connsiteY3832" fmla="*/ 1821656 h 1971675"/>
              <a:gd name="connsiteX3833" fmla="*/ 531971 w 2019300"/>
              <a:gd name="connsiteY3833" fmla="*/ 1824514 h 1971675"/>
              <a:gd name="connsiteX3834" fmla="*/ 531019 w 2019300"/>
              <a:gd name="connsiteY3834" fmla="*/ 1829276 h 1971675"/>
              <a:gd name="connsiteX3835" fmla="*/ 514826 w 2019300"/>
              <a:gd name="connsiteY3835" fmla="*/ 1825466 h 1971675"/>
              <a:gd name="connsiteX3836" fmla="*/ 512921 w 2019300"/>
              <a:gd name="connsiteY3836" fmla="*/ 1832134 h 1971675"/>
              <a:gd name="connsiteX3837" fmla="*/ 503396 w 2019300"/>
              <a:gd name="connsiteY3837" fmla="*/ 1832134 h 1971675"/>
              <a:gd name="connsiteX3838" fmla="*/ 509111 w 2019300"/>
              <a:gd name="connsiteY3838" fmla="*/ 1829276 h 1971675"/>
              <a:gd name="connsiteX3839" fmla="*/ 450056 w 2019300"/>
              <a:gd name="connsiteY3839" fmla="*/ 1819751 h 1971675"/>
              <a:gd name="connsiteX3840" fmla="*/ 455771 w 2019300"/>
              <a:gd name="connsiteY3840" fmla="*/ 1820704 h 1971675"/>
              <a:gd name="connsiteX3841" fmla="*/ 448151 w 2019300"/>
              <a:gd name="connsiteY3841" fmla="*/ 1818799 h 1971675"/>
              <a:gd name="connsiteX3842" fmla="*/ 452914 w 2019300"/>
              <a:gd name="connsiteY3842" fmla="*/ 1825466 h 1971675"/>
              <a:gd name="connsiteX3843" fmla="*/ 441484 w 2019300"/>
              <a:gd name="connsiteY3843" fmla="*/ 1819751 h 1971675"/>
              <a:gd name="connsiteX3844" fmla="*/ 454819 w 2019300"/>
              <a:gd name="connsiteY3844" fmla="*/ 1827371 h 1971675"/>
              <a:gd name="connsiteX3845" fmla="*/ 471964 w 2019300"/>
              <a:gd name="connsiteY3845" fmla="*/ 1832134 h 1971675"/>
              <a:gd name="connsiteX3846" fmla="*/ 458629 w 2019300"/>
              <a:gd name="connsiteY3846" fmla="*/ 1830229 h 1971675"/>
              <a:gd name="connsiteX3847" fmla="*/ 477679 w 2019300"/>
              <a:gd name="connsiteY3847" fmla="*/ 1837849 h 1971675"/>
              <a:gd name="connsiteX3848" fmla="*/ 480536 w 2019300"/>
              <a:gd name="connsiteY3848" fmla="*/ 1831181 h 1971675"/>
              <a:gd name="connsiteX3849" fmla="*/ 470059 w 2019300"/>
              <a:gd name="connsiteY3849" fmla="*/ 1829276 h 1971675"/>
              <a:gd name="connsiteX3850" fmla="*/ 476726 w 2019300"/>
              <a:gd name="connsiteY3850" fmla="*/ 1828324 h 1971675"/>
              <a:gd name="connsiteX3851" fmla="*/ 489109 w 2019300"/>
              <a:gd name="connsiteY3851" fmla="*/ 1829276 h 1971675"/>
              <a:gd name="connsiteX3852" fmla="*/ 484346 w 2019300"/>
              <a:gd name="connsiteY3852" fmla="*/ 1829276 h 1971675"/>
              <a:gd name="connsiteX3853" fmla="*/ 481489 w 2019300"/>
              <a:gd name="connsiteY3853" fmla="*/ 1834039 h 1971675"/>
              <a:gd name="connsiteX3854" fmla="*/ 507206 w 2019300"/>
              <a:gd name="connsiteY3854" fmla="*/ 1834991 h 1971675"/>
              <a:gd name="connsiteX3855" fmla="*/ 536734 w 2019300"/>
              <a:gd name="connsiteY3855" fmla="*/ 1833086 h 1971675"/>
              <a:gd name="connsiteX3856" fmla="*/ 575786 w 2019300"/>
              <a:gd name="connsiteY3856" fmla="*/ 1842611 h 1971675"/>
              <a:gd name="connsiteX3857" fmla="*/ 575786 w 2019300"/>
              <a:gd name="connsiteY3857" fmla="*/ 1837849 h 1971675"/>
              <a:gd name="connsiteX3858" fmla="*/ 591979 w 2019300"/>
              <a:gd name="connsiteY3858" fmla="*/ 1844516 h 1971675"/>
              <a:gd name="connsiteX3859" fmla="*/ 580549 w 2019300"/>
              <a:gd name="connsiteY3859" fmla="*/ 1844516 h 1971675"/>
              <a:gd name="connsiteX3860" fmla="*/ 600551 w 2019300"/>
              <a:gd name="connsiteY3860" fmla="*/ 1851184 h 1971675"/>
              <a:gd name="connsiteX3861" fmla="*/ 605314 w 2019300"/>
              <a:gd name="connsiteY3861" fmla="*/ 1844516 h 1971675"/>
              <a:gd name="connsiteX3862" fmla="*/ 596741 w 2019300"/>
              <a:gd name="connsiteY3862" fmla="*/ 1840706 h 1971675"/>
              <a:gd name="connsiteX3863" fmla="*/ 614839 w 2019300"/>
              <a:gd name="connsiteY3863" fmla="*/ 1841659 h 1971675"/>
              <a:gd name="connsiteX3864" fmla="*/ 614839 w 2019300"/>
              <a:gd name="connsiteY3864" fmla="*/ 1847374 h 1971675"/>
              <a:gd name="connsiteX3865" fmla="*/ 606266 w 2019300"/>
              <a:gd name="connsiteY3865" fmla="*/ 1848326 h 1971675"/>
              <a:gd name="connsiteX3866" fmla="*/ 628174 w 2019300"/>
              <a:gd name="connsiteY3866" fmla="*/ 1848326 h 1971675"/>
              <a:gd name="connsiteX3867" fmla="*/ 614839 w 2019300"/>
              <a:gd name="connsiteY3867" fmla="*/ 1844516 h 1971675"/>
              <a:gd name="connsiteX3868" fmla="*/ 668179 w 2019300"/>
              <a:gd name="connsiteY3868" fmla="*/ 1843564 h 1971675"/>
              <a:gd name="connsiteX3869" fmla="*/ 670084 w 2019300"/>
              <a:gd name="connsiteY3869" fmla="*/ 1844516 h 1971675"/>
              <a:gd name="connsiteX3870" fmla="*/ 663416 w 2019300"/>
              <a:gd name="connsiteY3870" fmla="*/ 1847374 h 1971675"/>
              <a:gd name="connsiteX3871" fmla="*/ 643414 w 2019300"/>
              <a:gd name="connsiteY3871" fmla="*/ 1845469 h 1971675"/>
              <a:gd name="connsiteX3872" fmla="*/ 650081 w 2019300"/>
              <a:gd name="connsiteY3872" fmla="*/ 1843564 h 1971675"/>
              <a:gd name="connsiteX3873" fmla="*/ 630079 w 2019300"/>
              <a:gd name="connsiteY3873" fmla="*/ 1848326 h 1971675"/>
              <a:gd name="connsiteX3874" fmla="*/ 692944 w 2019300"/>
              <a:gd name="connsiteY3874" fmla="*/ 1848326 h 1971675"/>
              <a:gd name="connsiteX3875" fmla="*/ 670084 w 2019300"/>
              <a:gd name="connsiteY3875" fmla="*/ 1845469 h 1971675"/>
              <a:gd name="connsiteX3876" fmla="*/ 670084 w 2019300"/>
              <a:gd name="connsiteY3876" fmla="*/ 1845469 h 1971675"/>
              <a:gd name="connsiteX3877" fmla="*/ 668179 w 2019300"/>
              <a:gd name="connsiteY3877" fmla="*/ 1842611 h 1971675"/>
              <a:gd name="connsiteX3878" fmla="*/ 666274 w 2019300"/>
              <a:gd name="connsiteY3878" fmla="*/ 1840706 h 1971675"/>
              <a:gd name="connsiteX3879" fmla="*/ 712946 w 2019300"/>
              <a:gd name="connsiteY3879" fmla="*/ 1840706 h 1971675"/>
              <a:gd name="connsiteX3880" fmla="*/ 699611 w 2019300"/>
              <a:gd name="connsiteY3880" fmla="*/ 1835944 h 1971675"/>
              <a:gd name="connsiteX3881" fmla="*/ 714851 w 2019300"/>
              <a:gd name="connsiteY3881" fmla="*/ 1834991 h 1971675"/>
              <a:gd name="connsiteX3882" fmla="*/ 710089 w 2019300"/>
              <a:gd name="connsiteY3882" fmla="*/ 1836896 h 1971675"/>
              <a:gd name="connsiteX3883" fmla="*/ 718661 w 2019300"/>
              <a:gd name="connsiteY3883" fmla="*/ 1840706 h 1971675"/>
              <a:gd name="connsiteX3884" fmla="*/ 731996 w 2019300"/>
              <a:gd name="connsiteY3884" fmla="*/ 1836896 h 1971675"/>
              <a:gd name="connsiteX3885" fmla="*/ 761524 w 2019300"/>
              <a:gd name="connsiteY3885" fmla="*/ 1838801 h 1971675"/>
              <a:gd name="connsiteX3886" fmla="*/ 766286 w 2019300"/>
              <a:gd name="connsiteY3886" fmla="*/ 1842611 h 1971675"/>
              <a:gd name="connsiteX3887" fmla="*/ 754856 w 2019300"/>
              <a:gd name="connsiteY3887" fmla="*/ 1843564 h 1971675"/>
              <a:gd name="connsiteX3888" fmla="*/ 774859 w 2019300"/>
              <a:gd name="connsiteY3888" fmla="*/ 1844516 h 1971675"/>
              <a:gd name="connsiteX3889" fmla="*/ 844391 w 2019300"/>
              <a:gd name="connsiteY3889" fmla="*/ 1849279 h 1971675"/>
              <a:gd name="connsiteX3890" fmla="*/ 835819 w 2019300"/>
              <a:gd name="connsiteY3890" fmla="*/ 1843564 h 1971675"/>
              <a:gd name="connsiteX3891" fmla="*/ 857726 w 2019300"/>
              <a:gd name="connsiteY3891" fmla="*/ 1848326 h 1971675"/>
              <a:gd name="connsiteX3892" fmla="*/ 851059 w 2019300"/>
              <a:gd name="connsiteY3892" fmla="*/ 1854041 h 1971675"/>
              <a:gd name="connsiteX3893" fmla="*/ 839629 w 2019300"/>
              <a:gd name="connsiteY3893" fmla="*/ 1854994 h 1971675"/>
              <a:gd name="connsiteX3894" fmla="*/ 826294 w 2019300"/>
              <a:gd name="connsiteY3894" fmla="*/ 1855946 h 1971675"/>
              <a:gd name="connsiteX3895" fmla="*/ 831056 w 2019300"/>
              <a:gd name="connsiteY3895" fmla="*/ 1851184 h 1971675"/>
              <a:gd name="connsiteX3896" fmla="*/ 819626 w 2019300"/>
              <a:gd name="connsiteY3896" fmla="*/ 1849279 h 1971675"/>
              <a:gd name="connsiteX3897" fmla="*/ 826294 w 2019300"/>
              <a:gd name="connsiteY3897" fmla="*/ 1853089 h 1971675"/>
              <a:gd name="connsiteX3898" fmla="*/ 808196 w 2019300"/>
              <a:gd name="connsiteY3898" fmla="*/ 1854994 h 1971675"/>
              <a:gd name="connsiteX3899" fmla="*/ 745331 w 2019300"/>
              <a:gd name="connsiteY3899" fmla="*/ 1848326 h 1971675"/>
              <a:gd name="connsiteX3900" fmla="*/ 756761 w 2019300"/>
              <a:gd name="connsiteY3900" fmla="*/ 1852136 h 1971675"/>
              <a:gd name="connsiteX3901" fmla="*/ 731996 w 2019300"/>
              <a:gd name="connsiteY3901" fmla="*/ 1857851 h 1971675"/>
              <a:gd name="connsiteX3902" fmla="*/ 738664 w 2019300"/>
              <a:gd name="connsiteY3902" fmla="*/ 1861661 h 1971675"/>
              <a:gd name="connsiteX3903" fmla="*/ 778669 w 2019300"/>
              <a:gd name="connsiteY3903" fmla="*/ 1854041 h 1971675"/>
              <a:gd name="connsiteX3904" fmla="*/ 783431 w 2019300"/>
              <a:gd name="connsiteY3904" fmla="*/ 1858804 h 1971675"/>
              <a:gd name="connsiteX3905" fmla="*/ 765334 w 2019300"/>
              <a:gd name="connsiteY3905" fmla="*/ 1860709 h 1971675"/>
              <a:gd name="connsiteX3906" fmla="*/ 801529 w 2019300"/>
              <a:gd name="connsiteY3906" fmla="*/ 1859756 h 1971675"/>
              <a:gd name="connsiteX3907" fmla="*/ 810101 w 2019300"/>
              <a:gd name="connsiteY3907" fmla="*/ 1858804 h 1971675"/>
              <a:gd name="connsiteX3908" fmla="*/ 805339 w 2019300"/>
              <a:gd name="connsiteY3908" fmla="*/ 1862614 h 1971675"/>
              <a:gd name="connsiteX3909" fmla="*/ 816769 w 2019300"/>
              <a:gd name="connsiteY3909" fmla="*/ 1858804 h 1971675"/>
              <a:gd name="connsiteX3910" fmla="*/ 825341 w 2019300"/>
              <a:gd name="connsiteY3910" fmla="*/ 1859756 h 1971675"/>
              <a:gd name="connsiteX3911" fmla="*/ 818674 w 2019300"/>
              <a:gd name="connsiteY3911" fmla="*/ 1861661 h 1971675"/>
              <a:gd name="connsiteX3912" fmla="*/ 888206 w 2019300"/>
              <a:gd name="connsiteY3912" fmla="*/ 1860709 h 1971675"/>
              <a:gd name="connsiteX3913" fmla="*/ 870109 w 2019300"/>
              <a:gd name="connsiteY3913" fmla="*/ 1850231 h 1971675"/>
              <a:gd name="connsiteX3914" fmla="*/ 878681 w 2019300"/>
              <a:gd name="connsiteY3914" fmla="*/ 1854041 h 1971675"/>
              <a:gd name="connsiteX3915" fmla="*/ 880586 w 2019300"/>
              <a:gd name="connsiteY3915" fmla="*/ 1848326 h 1971675"/>
              <a:gd name="connsiteX3916" fmla="*/ 860584 w 2019300"/>
              <a:gd name="connsiteY3916" fmla="*/ 1846421 h 1971675"/>
              <a:gd name="connsiteX3917" fmla="*/ 882491 w 2019300"/>
              <a:gd name="connsiteY3917" fmla="*/ 1842611 h 1971675"/>
              <a:gd name="connsiteX3918" fmla="*/ 877729 w 2019300"/>
              <a:gd name="connsiteY3918" fmla="*/ 1838801 h 1971675"/>
              <a:gd name="connsiteX3919" fmla="*/ 864394 w 2019300"/>
              <a:gd name="connsiteY3919" fmla="*/ 1840706 h 1971675"/>
              <a:gd name="connsiteX3920" fmla="*/ 852964 w 2019300"/>
              <a:gd name="connsiteY3920" fmla="*/ 1831181 h 1971675"/>
              <a:gd name="connsiteX3921" fmla="*/ 868204 w 2019300"/>
              <a:gd name="connsiteY3921" fmla="*/ 1833086 h 1971675"/>
              <a:gd name="connsiteX3922" fmla="*/ 839629 w 2019300"/>
              <a:gd name="connsiteY3922" fmla="*/ 1829276 h 1971675"/>
              <a:gd name="connsiteX3923" fmla="*/ 841534 w 2019300"/>
              <a:gd name="connsiteY3923" fmla="*/ 1824514 h 1971675"/>
              <a:gd name="connsiteX3924" fmla="*/ 834866 w 2019300"/>
              <a:gd name="connsiteY3924" fmla="*/ 1830229 h 1971675"/>
              <a:gd name="connsiteX3925" fmla="*/ 819626 w 2019300"/>
              <a:gd name="connsiteY3925" fmla="*/ 1826419 h 1971675"/>
              <a:gd name="connsiteX3926" fmla="*/ 812959 w 2019300"/>
              <a:gd name="connsiteY3926" fmla="*/ 1830229 h 1971675"/>
              <a:gd name="connsiteX3927" fmla="*/ 819626 w 2019300"/>
              <a:gd name="connsiteY3927" fmla="*/ 1831181 h 1971675"/>
              <a:gd name="connsiteX3928" fmla="*/ 806291 w 2019300"/>
              <a:gd name="connsiteY3928" fmla="*/ 1837849 h 1971675"/>
              <a:gd name="connsiteX3929" fmla="*/ 808196 w 2019300"/>
              <a:gd name="connsiteY3929" fmla="*/ 1832134 h 1971675"/>
              <a:gd name="connsiteX3930" fmla="*/ 794861 w 2019300"/>
              <a:gd name="connsiteY3930" fmla="*/ 1835944 h 1971675"/>
              <a:gd name="connsiteX3931" fmla="*/ 794861 w 2019300"/>
              <a:gd name="connsiteY3931" fmla="*/ 1829276 h 1971675"/>
              <a:gd name="connsiteX3932" fmla="*/ 774859 w 2019300"/>
              <a:gd name="connsiteY3932" fmla="*/ 1833086 h 1971675"/>
              <a:gd name="connsiteX3933" fmla="*/ 763429 w 2019300"/>
              <a:gd name="connsiteY3933" fmla="*/ 1827371 h 1971675"/>
              <a:gd name="connsiteX3934" fmla="*/ 781526 w 2019300"/>
              <a:gd name="connsiteY3934" fmla="*/ 1828324 h 1971675"/>
              <a:gd name="connsiteX3935" fmla="*/ 776764 w 2019300"/>
              <a:gd name="connsiteY3935" fmla="*/ 1826419 h 1971675"/>
              <a:gd name="connsiteX3936" fmla="*/ 781526 w 2019300"/>
              <a:gd name="connsiteY3936" fmla="*/ 1825466 h 1971675"/>
              <a:gd name="connsiteX3937" fmla="*/ 766286 w 2019300"/>
              <a:gd name="connsiteY3937" fmla="*/ 1819751 h 1971675"/>
              <a:gd name="connsiteX3938" fmla="*/ 751046 w 2019300"/>
              <a:gd name="connsiteY3938" fmla="*/ 1820704 h 1971675"/>
              <a:gd name="connsiteX3939" fmla="*/ 752951 w 2019300"/>
              <a:gd name="connsiteY3939" fmla="*/ 1814989 h 1971675"/>
              <a:gd name="connsiteX3940" fmla="*/ 741521 w 2019300"/>
              <a:gd name="connsiteY3940" fmla="*/ 1815941 h 1971675"/>
              <a:gd name="connsiteX3941" fmla="*/ 766286 w 2019300"/>
              <a:gd name="connsiteY3941" fmla="*/ 1811179 h 1971675"/>
              <a:gd name="connsiteX3942" fmla="*/ 768191 w 2019300"/>
              <a:gd name="connsiteY3942" fmla="*/ 1815941 h 1971675"/>
              <a:gd name="connsiteX3943" fmla="*/ 776764 w 2019300"/>
              <a:gd name="connsiteY3943" fmla="*/ 1814989 h 1971675"/>
              <a:gd name="connsiteX3944" fmla="*/ 770096 w 2019300"/>
              <a:gd name="connsiteY3944" fmla="*/ 1808321 h 1971675"/>
              <a:gd name="connsiteX3945" fmla="*/ 745331 w 2019300"/>
              <a:gd name="connsiteY3945" fmla="*/ 1806416 h 1971675"/>
              <a:gd name="connsiteX3946" fmla="*/ 747236 w 2019300"/>
              <a:gd name="connsiteY3946" fmla="*/ 1811179 h 1971675"/>
              <a:gd name="connsiteX3947" fmla="*/ 725329 w 2019300"/>
              <a:gd name="connsiteY3947" fmla="*/ 1812131 h 1971675"/>
              <a:gd name="connsiteX3948" fmla="*/ 733901 w 2019300"/>
              <a:gd name="connsiteY3948" fmla="*/ 1813084 h 1971675"/>
              <a:gd name="connsiteX3949" fmla="*/ 735806 w 2019300"/>
              <a:gd name="connsiteY3949" fmla="*/ 1818799 h 1971675"/>
              <a:gd name="connsiteX3950" fmla="*/ 727234 w 2019300"/>
              <a:gd name="connsiteY3950" fmla="*/ 1820704 h 1971675"/>
              <a:gd name="connsiteX3951" fmla="*/ 718661 w 2019300"/>
              <a:gd name="connsiteY3951" fmla="*/ 1819751 h 1971675"/>
              <a:gd name="connsiteX3952" fmla="*/ 689134 w 2019300"/>
              <a:gd name="connsiteY3952" fmla="*/ 1813084 h 1971675"/>
              <a:gd name="connsiteX3953" fmla="*/ 651034 w 2019300"/>
              <a:gd name="connsiteY3953" fmla="*/ 1809274 h 1971675"/>
              <a:gd name="connsiteX3954" fmla="*/ 619601 w 2019300"/>
              <a:gd name="connsiteY3954" fmla="*/ 1811179 h 1971675"/>
              <a:gd name="connsiteX3955" fmla="*/ 639604 w 2019300"/>
              <a:gd name="connsiteY3955" fmla="*/ 1804511 h 1971675"/>
              <a:gd name="connsiteX3956" fmla="*/ 637699 w 2019300"/>
              <a:gd name="connsiteY3956" fmla="*/ 1806416 h 1971675"/>
              <a:gd name="connsiteX3957" fmla="*/ 659606 w 2019300"/>
              <a:gd name="connsiteY3957" fmla="*/ 1804511 h 1971675"/>
              <a:gd name="connsiteX3958" fmla="*/ 657701 w 2019300"/>
              <a:gd name="connsiteY3958" fmla="*/ 1808321 h 1971675"/>
              <a:gd name="connsiteX3959" fmla="*/ 662464 w 2019300"/>
              <a:gd name="connsiteY3959" fmla="*/ 1803559 h 1971675"/>
              <a:gd name="connsiteX3960" fmla="*/ 673894 w 2019300"/>
              <a:gd name="connsiteY3960" fmla="*/ 1804511 h 1971675"/>
              <a:gd name="connsiteX3961" fmla="*/ 673894 w 2019300"/>
              <a:gd name="connsiteY3961" fmla="*/ 1799749 h 1971675"/>
              <a:gd name="connsiteX3962" fmla="*/ 680561 w 2019300"/>
              <a:gd name="connsiteY3962" fmla="*/ 1803559 h 1971675"/>
              <a:gd name="connsiteX3963" fmla="*/ 689134 w 2019300"/>
              <a:gd name="connsiteY3963" fmla="*/ 1799749 h 1971675"/>
              <a:gd name="connsiteX3964" fmla="*/ 687229 w 2019300"/>
              <a:gd name="connsiteY3964" fmla="*/ 1804511 h 1971675"/>
              <a:gd name="connsiteX3965" fmla="*/ 695801 w 2019300"/>
              <a:gd name="connsiteY3965" fmla="*/ 1803559 h 1971675"/>
              <a:gd name="connsiteX3966" fmla="*/ 682466 w 2019300"/>
              <a:gd name="connsiteY3966" fmla="*/ 1805464 h 1971675"/>
              <a:gd name="connsiteX3967" fmla="*/ 707231 w 2019300"/>
              <a:gd name="connsiteY3967" fmla="*/ 1800701 h 1971675"/>
              <a:gd name="connsiteX3968" fmla="*/ 709136 w 2019300"/>
              <a:gd name="connsiteY3968" fmla="*/ 1805464 h 1971675"/>
              <a:gd name="connsiteX3969" fmla="*/ 724376 w 2019300"/>
              <a:gd name="connsiteY3969" fmla="*/ 1794034 h 1971675"/>
              <a:gd name="connsiteX3970" fmla="*/ 711041 w 2019300"/>
              <a:gd name="connsiteY3970" fmla="*/ 1799749 h 1971675"/>
              <a:gd name="connsiteX3971" fmla="*/ 692944 w 2019300"/>
              <a:gd name="connsiteY3971" fmla="*/ 1798796 h 1971675"/>
              <a:gd name="connsiteX3972" fmla="*/ 708184 w 2019300"/>
              <a:gd name="connsiteY3972" fmla="*/ 1797844 h 1971675"/>
              <a:gd name="connsiteX3973" fmla="*/ 714851 w 2019300"/>
              <a:gd name="connsiteY3973" fmla="*/ 1793081 h 1971675"/>
              <a:gd name="connsiteX3974" fmla="*/ 688181 w 2019300"/>
              <a:gd name="connsiteY3974" fmla="*/ 1797844 h 1971675"/>
              <a:gd name="connsiteX3975" fmla="*/ 674846 w 2019300"/>
              <a:gd name="connsiteY3975" fmla="*/ 1797844 h 1971675"/>
              <a:gd name="connsiteX3976" fmla="*/ 672941 w 2019300"/>
              <a:gd name="connsiteY3976" fmla="*/ 1790224 h 1971675"/>
              <a:gd name="connsiteX3977" fmla="*/ 672941 w 2019300"/>
              <a:gd name="connsiteY3977" fmla="*/ 1794986 h 1971675"/>
              <a:gd name="connsiteX3978" fmla="*/ 661511 w 2019300"/>
              <a:gd name="connsiteY3978" fmla="*/ 1794034 h 1971675"/>
              <a:gd name="connsiteX3979" fmla="*/ 663416 w 2019300"/>
              <a:gd name="connsiteY3979" fmla="*/ 1795939 h 1971675"/>
              <a:gd name="connsiteX3980" fmla="*/ 665321 w 2019300"/>
              <a:gd name="connsiteY3980" fmla="*/ 1791176 h 1971675"/>
              <a:gd name="connsiteX3981" fmla="*/ 665321 w 2019300"/>
              <a:gd name="connsiteY3981" fmla="*/ 1785461 h 1971675"/>
              <a:gd name="connsiteX3982" fmla="*/ 658654 w 2019300"/>
              <a:gd name="connsiteY3982" fmla="*/ 1784509 h 1971675"/>
              <a:gd name="connsiteX3983" fmla="*/ 667226 w 2019300"/>
              <a:gd name="connsiteY3983" fmla="*/ 1779746 h 1971675"/>
              <a:gd name="connsiteX3984" fmla="*/ 647224 w 2019300"/>
              <a:gd name="connsiteY3984" fmla="*/ 1778794 h 1971675"/>
              <a:gd name="connsiteX3985" fmla="*/ 700564 w 2019300"/>
              <a:gd name="connsiteY3985" fmla="*/ 1777841 h 1971675"/>
              <a:gd name="connsiteX3986" fmla="*/ 700564 w 2019300"/>
              <a:gd name="connsiteY3986" fmla="*/ 1776889 h 1971675"/>
              <a:gd name="connsiteX3987" fmla="*/ 756761 w 2019300"/>
              <a:gd name="connsiteY3987" fmla="*/ 1773079 h 1971675"/>
              <a:gd name="connsiteX3988" fmla="*/ 750094 w 2019300"/>
              <a:gd name="connsiteY3988" fmla="*/ 1778794 h 1971675"/>
              <a:gd name="connsiteX3989" fmla="*/ 741521 w 2019300"/>
              <a:gd name="connsiteY3989" fmla="*/ 1777841 h 1971675"/>
              <a:gd name="connsiteX3990" fmla="*/ 734854 w 2019300"/>
              <a:gd name="connsiteY3990" fmla="*/ 1779746 h 1971675"/>
              <a:gd name="connsiteX3991" fmla="*/ 752951 w 2019300"/>
              <a:gd name="connsiteY3991" fmla="*/ 1783556 h 1971675"/>
              <a:gd name="connsiteX3992" fmla="*/ 748189 w 2019300"/>
              <a:gd name="connsiteY3992" fmla="*/ 1787366 h 1971675"/>
              <a:gd name="connsiteX3993" fmla="*/ 761524 w 2019300"/>
              <a:gd name="connsiteY3993" fmla="*/ 1791176 h 1971675"/>
              <a:gd name="connsiteX3994" fmla="*/ 792956 w 2019300"/>
              <a:gd name="connsiteY3994" fmla="*/ 1787366 h 1971675"/>
              <a:gd name="connsiteX3995" fmla="*/ 808196 w 2019300"/>
              <a:gd name="connsiteY3995" fmla="*/ 1793081 h 1971675"/>
              <a:gd name="connsiteX3996" fmla="*/ 812959 w 2019300"/>
              <a:gd name="connsiteY3996" fmla="*/ 1791176 h 1971675"/>
              <a:gd name="connsiteX3997" fmla="*/ 801529 w 2019300"/>
              <a:gd name="connsiteY3997" fmla="*/ 1787366 h 1971675"/>
              <a:gd name="connsiteX3998" fmla="*/ 826294 w 2019300"/>
              <a:gd name="connsiteY3998" fmla="*/ 1786414 h 1971675"/>
              <a:gd name="connsiteX3999" fmla="*/ 814864 w 2019300"/>
              <a:gd name="connsiteY3999" fmla="*/ 1787366 h 1971675"/>
              <a:gd name="connsiteX4000" fmla="*/ 816769 w 2019300"/>
              <a:gd name="connsiteY4000" fmla="*/ 1791176 h 1971675"/>
              <a:gd name="connsiteX4001" fmla="*/ 832009 w 2019300"/>
              <a:gd name="connsiteY4001" fmla="*/ 1790224 h 1971675"/>
              <a:gd name="connsiteX4002" fmla="*/ 825341 w 2019300"/>
              <a:gd name="connsiteY4002" fmla="*/ 1796891 h 1971675"/>
              <a:gd name="connsiteX4003" fmla="*/ 789146 w 2019300"/>
              <a:gd name="connsiteY4003" fmla="*/ 1797844 h 1971675"/>
              <a:gd name="connsiteX4004" fmla="*/ 773906 w 2019300"/>
              <a:gd name="connsiteY4004" fmla="*/ 1801654 h 1971675"/>
              <a:gd name="connsiteX4005" fmla="*/ 787241 w 2019300"/>
              <a:gd name="connsiteY4005" fmla="*/ 1802606 h 1971675"/>
              <a:gd name="connsiteX4006" fmla="*/ 769144 w 2019300"/>
              <a:gd name="connsiteY4006" fmla="*/ 1801654 h 1971675"/>
              <a:gd name="connsiteX4007" fmla="*/ 762476 w 2019300"/>
              <a:gd name="connsiteY4007" fmla="*/ 1805464 h 1971675"/>
              <a:gd name="connsiteX4008" fmla="*/ 777716 w 2019300"/>
              <a:gd name="connsiteY4008" fmla="*/ 1810226 h 1971675"/>
              <a:gd name="connsiteX4009" fmla="*/ 771049 w 2019300"/>
              <a:gd name="connsiteY4009" fmla="*/ 1812131 h 1971675"/>
              <a:gd name="connsiteX4010" fmla="*/ 775811 w 2019300"/>
              <a:gd name="connsiteY4010" fmla="*/ 1815941 h 1971675"/>
              <a:gd name="connsiteX4011" fmla="*/ 789146 w 2019300"/>
              <a:gd name="connsiteY4011" fmla="*/ 1814989 h 1971675"/>
              <a:gd name="connsiteX4012" fmla="*/ 789146 w 2019300"/>
              <a:gd name="connsiteY4012" fmla="*/ 1807369 h 1971675"/>
              <a:gd name="connsiteX4013" fmla="*/ 797719 w 2019300"/>
              <a:gd name="connsiteY4013" fmla="*/ 1811179 h 1971675"/>
              <a:gd name="connsiteX4014" fmla="*/ 792956 w 2019300"/>
              <a:gd name="connsiteY4014" fmla="*/ 1815941 h 1971675"/>
              <a:gd name="connsiteX4015" fmla="*/ 812959 w 2019300"/>
              <a:gd name="connsiteY4015" fmla="*/ 1815941 h 1971675"/>
              <a:gd name="connsiteX4016" fmla="*/ 799624 w 2019300"/>
              <a:gd name="connsiteY4016" fmla="*/ 1806416 h 1971675"/>
              <a:gd name="connsiteX4017" fmla="*/ 804386 w 2019300"/>
              <a:gd name="connsiteY4017" fmla="*/ 1801654 h 1971675"/>
              <a:gd name="connsiteX4018" fmla="*/ 817721 w 2019300"/>
              <a:gd name="connsiteY4018" fmla="*/ 1806416 h 1971675"/>
              <a:gd name="connsiteX4019" fmla="*/ 831056 w 2019300"/>
              <a:gd name="connsiteY4019" fmla="*/ 1805464 h 1971675"/>
              <a:gd name="connsiteX4020" fmla="*/ 826294 w 2019300"/>
              <a:gd name="connsiteY4020" fmla="*/ 1806416 h 1971675"/>
              <a:gd name="connsiteX4021" fmla="*/ 839629 w 2019300"/>
              <a:gd name="connsiteY4021" fmla="*/ 1806416 h 1971675"/>
              <a:gd name="connsiteX4022" fmla="*/ 831056 w 2019300"/>
              <a:gd name="connsiteY4022" fmla="*/ 1802606 h 1971675"/>
              <a:gd name="connsiteX4023" fmla="*/ 877729 w 2019300"/>
              <a:gd name="connsiteY4023" fmla="*/ 1803559 h 1971675"/>
              <a:gd name="connsiteX4024" fmla="*/ 922496 w 2019300"/>
              <a:gd name="connsiteY4024" fmla="*/ 1803559 h 1971675"/>
              <a:gd name="connsiteX4025" fmla="*/ 902494 w 2019300"/>
              <a:gd name="connsiteY4025" fmla="*/ 1803559 h 1971675"/>
              <a:gd name="connsiteX4026" fmla="*/ 907256 w 2019300"/>
              <a:gd name="connsiteY4026" fmla="*/ 1808321 h 1971675"/>
              <a:gd name="connsiteX4027" fmla="*/ 892016 w 2019300"/>
              <a:gd name="connsiteY4027" fmla="*/ 1809274 h 1971675"/>
              <a:gd name="connsiteX4028" fmla="*/ 896779 w 2019300"/>
              <a:gd name="connsiteY4028" fmla="*/ 1811179 h 1971675"/>
              <a:gd name="connsiteX4029" fmla="*/ 896779 w 2019300"/>
              <a:gd name="connsiteY4029" fmla="*/ 1812131 h 1971675"/>
              <a:gd name="connsiteX4030" fmla="*/ 896779 w 2019300"/>
              <a:gd name="connsiteY4030" fmla="*/ 1814036 h 1971675"/>
              <a:gd name="connsiteX4031" fmla="*/ 881539 w 2019300"/>
              <a:gd name="connsiteY4031" fmla="*/ 1807369 h 1971675"/>
              <a:gd name="connsiteX4032" fmla="*/ 899636 w 2019300"/>
              <a:gd name="connsiteY4032" fmla="*/ 1801654 h 1971675"/>
              <a:gd name="connsiteX4033" fmla="*/ 859631 w 2019300"/>
              <a:gd name="connsiteY4033" fmla="*/ 1801654 h 1971675"/>
              <a:gd name="connsiteX4034" fmla="*/ 830104 w 2019300"/>
              <a:gd name="connsiteY4034" fmla="*/ 1808321 h 1971675"/>
              <a:gd name="connsiteX4035" fmla="*/ 836771 w 2019300"/>
              <a:gd name="connsiteY4035" fmla="*/ 1813084 h 1971675"/>
              <a:gd name="connsiteX4036" fmla="*/ 845344 w 2019300"/>
              <a:gd name="connsiteY4036" fmla="*/ 1806416 h 1971675"/>
              <a:gd name="connsiteX4037" fmla="*/ 865346 w 2019300"/>
              <a:gd name="connsiteY4037" fmla="*/ 1806416 h 1971675"/>
              <a:gd name="connsiteX4038" fmla="*/ 850106 w 2019300"/>
              <a:gd name="connsiteY4038" fmla="*/ 1811179 h 1971675"/>
              <a:gd name="connsiteX4039" fmla="*/ 868204 w 2019300"/>
              <a:gd name="connsiteY4039" fmla="*/ 1818799 h 1971675"/>
              <a:gd name="connsiteX4040" fmla="*/ 883444 w 2019300"/>
              <a:gd name="connsiteY4040" fmla="*/ 1817846 h 1971675"/>
              <a:gd name="connsiteX4041" fmla="*/ 881539 w 2019300"/>
              <a:gd name="connsiteY4041" fmla="*/ 1813084 h 1971675"/>
              <a:gd name="connsiteX4042" fmla="*/ 903446 w 2019300"/>
              <a:gd name="connsiteY4042" fmla="*/ 1814989 h 1971675"/>
              <a:gd name="connsiteX4043" fmla="*/ 896779 w 2019300"/>
              <a:gd name="connsiteY4043" fmla="*/ 1818799 h 1971675"/>
              <a:gd name="connsiteX4044" fmla="*/ 914876 w 2019300"/>
              <a:gd name="connsiteY4044" fmla="*/ 1822609 h 1971675"/>
              <a:gd name="connsiteX4045" fmla="*/ 916781 w 2019300"/>
              <a:gd name="connsiteY4045" fmla="*/ 1815941 h 1971675"/>
              <a:gd name="connsiteX4046" fmla="*/ 925354 w 2019300"/>
              <a:gd name="connsiteY4046" fmla="*/ 1816894 h 1971675"/>
              <a:gd name="connsiteX4047" fmla="*/ 918686 w 2019300"/>
              <a:gd name="connsiteY4047" fmla="*/ 1818799 h 1971675"/>
              <a:gd name="connsiteX4048" fmla="*/ 936784 w 2019300"/>
              <a:gd name="connsiteY4048" fmla="*/ 1820704 h 1971675"/>
              <a:gd name="connsiteX4049" fmla="*/ 878681 w 2019300"/>
              <a:gd name="connsiteY4049" fmla="*/ 1826419 h 1971675"/>
              <a:gd name="connsiteX4050" fmla="*/ 873919 w 2019300"/>
              <a:gd name="connsiteY4050" fmla="*/ 1822609 h 1971675"/>
              <a:gd name="connsiteX4051" fmla="*/ 860584 w 2019300"/>
              <a:gd name="connsiteY4051" fmla="*/ 1822609 h 1971675"/>
              <a:gd name="connsiteX4052" fmla="*/ 867251 w 2019300"/>
              <a:gd name="connsiteY4052" fmla="*/ 1827371 h 1971675"/>
              <a:gd name="connsiteX4053" fmla="*/ 847249 w 2019300"/>
              <a:gd name="connsiteY4053" fmla="*/ 1825466 h 1971675"/>
              <a:gd name="connsiteX4054" fmla="*/ 910114 w 2019300"/>
              <a:gd name="connsiteY4054" fmla="*/ 1826419 h 1971675"/>
              <a:gd name="connsiteX4055" fmla="*/ 921544 w 2019300"/>
              <a:gd name="connsiteY4055" fmla="*/ 1831181 h 1971675"/>
              <a:gd name="connsiteX4056" fmla="*/ 919639 w 2019300"/>
              <a:gd name="connsiteY4056" fmla="*/ 1836896 h 1971675"/>
              <a:gd name="connsiteX4057" fmla="*/ 932974 w 2019300"/>
              <a:gd name="connsiteY4057" fmla="*/ 1837849 h 1971675"/>
              <a:gd name="connsiteX4058" fmla="*/ 934879 w 2019300"/>
              <a:gd name="connsiteY4058" fmla="*/ 1834039 h 1971675"/>
              <a:gd name="connsiteX4059" fmla="*/ 948214 w 2019300"/>
              <a:gd name="connsiteY4059" fmla="*/ 1834039 h 1971675"/>
              <a:gd name="connsiteX4060" fmla="*/ 948214 w 2019300"/>
              <a:gd name="connsiteY4060" fmla="*/ 1838801 h 1971675"/>
              <a:gd name="connsiteX4061" fmla="*/ 959644 w 2019300"/>
              <a:gd name="connsiteY4061" fmla="*/ 1834039 h 1971675"/>
              <a:gd name="connsiteX4062" fmla="*/ 968216 w 2019300"/>
              <a:gd name="connsiteY4062" fmla="*/ 1839754 h 1971675"/>
              <a:gd name="connsiteX4063" fmla="*/ 974884 w 2019300"/>
              <a:gd name="connsiteY4063" fmla="*/ 1838801 h 1971675"/>
              <a:gd name="connsiteX4064" fmla="*/ 976789 w 2019300"/>
              <a:gd name="connsiteY4064" fmla="*/ 1846421 h 1971675"/>
              <a:gd name="connsiteX4065" fmla="*/ 996791 w 2019300"/>
              <a:gd name="connsiteY4065" fmla="*/ 1844516 h 1971675"/>
              <a:gd name="connsiteX4066" fmla="*/ 990124 w 2019300"/>
              <a:gd name="connsiteY4066" fmla="*/ 1837849 h 1971675"/>
              <a:gd name="connsiteX4067" fmla="*/ 1018699 w 2019300"/>
              <a:gd name="connsiteY4067" fmla="*/ 1839754 h 1971675"/>
              <a:gd name="connsiteX4068" fmla="*/ 1016794 w 2019300"/>
              <a:gd name="connsiteY4068" fmla="*/ 1844516 h 1971675"/>
              <a:gd name="connsiteX4069" fmla="*/ 1003459 w 2019300"/>
              <a:gd name="connsiteY4069" fmla="*/ 1843564 h 1971675"/>
              <a:gd name="connsiteX4070" fmla="*/ 1003459 w 2019300"/>
              <a:gd name="connsiteY4070" fmla="*/ 1847374 h 1971675"/>
              <a:gd name="connsiteX4071" fmla="*/ 972026 w 2019300"/>
              <a:gd name="connsiteY4071" fmla="*/ 1848326 h 1971675"/>
              <a:gd name="connsiteX4072" fmla="*/ 992029 w 2019300"/>
              <a:gd name="connsiteY4072" fmla="*/ 1853089 h 1971675"/>
              <a:gd name="connsiteX4073" fmla="*/ 965359 w 2019300"/>
              <a:gd name="connsiteY4073" fmla="*/ 1853089 h 1971675"/>
              <a:gd name="connsiteX4074" fmla="*/ 958691 w 2019300"/>
              <a:gd name="connsiteY4074" fmla="*/ 1857851 h 1971675"/>
              <a:gd name="connsiteX4075" fmla="*/ 960596 w 2019300"/>
              <a:gd name="connsiteY4075" fmla="*/ 1854041 h 1971675"/>
              <a:gd name="connsiteX4076" fmla="*/ 945356 w 2019300"/>
              <a:gd name="connsiteY4076" fmla="*/ 1855946 h 1971675"/>
              <a:gd name="connsiteX4077" fmla="*/ 950119 w 2019300"/>
              <a:gd name="connsiteY4077" fmla="*/ 1863566 h 1971675"/>
              <a:gd name="connsiteX4078" fmla="*/ 970121 w 2019300"/>
              <a:gd name="connsiteY4078" fmla="*/ 1867376 h 1971675"/>
              <a:gd name="connsiteX4079" fmla="*/ 956786 w 2019300"/>
              <a:gd name="connsiteY4079" fmla="*/ 1862614 h 1971675"/>
              <a:gd name="connsiteX4080" fmla="*/ 954881 w 2019300"/>
              <a:gd name="connsiteY4080" fmla="*/ 1858804 h 1971675"/>
              <a:gd name="connsiteX4081" fmla="*/ 981551 w 2019300"/>
              <a:gd name="connsiteY4081" fmla="*/ 1860709 h 1971675"/>
              <a:gd name="connsiteX4082" fmla="*/ 974884 w 2019300"/>
              <a:gd name="connsiteY4082" fmla="*/ 1860709 h 1971675"/>
              <a:gd name="connsiteX4083" fmla="*/ 1003459 w 2019300"/>
              <a:gd name="connsiteY4083" fmla="*/ 1866424 h 1971675"/>
              <a:gd name="connsiteX4084" fmla="*/ 1008221 w 2019300"/>
              <a:gd name="connsiteY4084" fmla="*/ 1872139 h 1971675"/>
              <a:gd name="connsiteX4085" fmla="*/ 996791 w 2019300"/>
              <a:gd name="connsiteY4085" fmla="*/ 1872139 h 1971675"/>
              <a:gd name="connsiteX4086" fmla="*/ 985361 w 2019300"/>
              <a:gd name="connsiteY4086" fmla="*/ 1868329 h 1971675"/>
              <a:gd name="connsiteX4087" fmla="*/ 1010126 w 2019300"/>
              <a:gd name="connsiteY4087" fmla="*/ 1878806 h 1971675"/>
              <a:gd name="connsiteX4088" fmla="*/ 1010126 w 2019300"/>
              <a:gd name="connsiteY4088" fmla="*/ 1862614 h 1971675"/>
              <a:gd name="connsiteX4089" fmla="*/ 1030129 w 2019300"/>
              <a:gd name="connsiteY4089" fmla="*/ 1863566 h 1971675"/>
              <a:gd name="connsiteX4090" fmla="*/ 1014889 w 2019300"/>
              <a:gd name="connsiteY4090" fmla="*/ 1874044 h 1971675"/>
              <a:gd name="connsiteX4091" fmla="*/ 1034891 w 2019300"/>
              <a:gd name="connsiteY4091" fmla="*/ 1878806 h 1971675"/>
              <a:gd name="connsiteX4092" fmla="*/ 1026319 w 2019300"/>
              <a:gd name="connsiteY4092" fmla="*/ 1874996 h 1971675"/>
              <a:gd name="connsiteX4093" fmla="*/ 1037749 w 2019300"/>
              <a:gd name="connsiteY4093" fmla="*/ 1870234 h 1971675"/>
              <a:gd name="connsiteX4094" fmla="*/ 1037749 w 2019300"/>
              <a:gd name="connsiteY4094" fmla="*/ 1877854 h 1971675"/>
              <a:gd name="connsiteX4095" fmla="*/ 1057751 w 2019300"/>
              <a:gd name="connsiteY4095" fmla="*/ 1876901 h 1971675"/>
              <a:gd name="connsiteX4096" fmla="*/ 1049179 w 2019300"/>
              <a:gd name="connsiteY4096" fmla="*/ 1871186 h 1971675"/>
              <a:gd name="connsiteX4097" fmla="*/ 1067276 w 2019300"/>
              <a:gd name="connsiteY4097" fmla="*/ 1874996 h 1971675"/>
              <a:gd name="connsiteX4098" fmla="*/ 1067276 w 2019300"/>
              <a:gd name="connsiteY4098" fmla="*/ 1869281 h 1971675"/>
              <a:gd name="connsiteX4099" fmla="*/ 1072039 w 2019300"/>
              <a:gd name="connsiteY4099" fmla="*/ 1874044 h 1971675"/>
              <a:gd name="connsiteX4100" fmla="*/ 1083469 w 2019300"/>
              <a:gd name="connsiteY4100" fmla="*/ 1873091 h 1971675"/>
              <a:gd name="connsiteX4101" fmla="*/ 1076801 w 2019300"/>
              <a:gd name="connsiteY4101" fmla="*/ 1876901 h 1971675"/>
              <a:gd name="connsiteX4102" fmla="*/ 1098709 w 2019300"/>
              <a:gd name="connsiteY4102" fmla="*/ 1880711 h 1971675"/>
              <a:gd name="connsiteX4103" fmla="*/ 1093946 w 2019300"/>
              <a:gd name="connsiteY4103" fmla="*/ 1873091 h 1971675"/>
              <a:gd name="connsiteX4104" fmla="*/ 1082516 w 2019300"/>
              <a:gd name="connsiteY4104" fmla="*/ 1873091 h 1971675"/>
              <a:gd name="connsiteX4105" fmla="*/ 1095851 w 2019300"/>
              <a:gd name="connsiteY4105" fmla="*/ 1868329 h 1971675"/>
              <a:gd name="connsiteX4106" fmla="*/ 1102519 w 2019300"/>
              <a:gd name="connsiteY4106" fmla="*/ 1872139 h 1971675"/>
              <a:gd name="connsiteX4107" fmla="*/ 1111091 w 2019300"/>
              <a:gd name="connsiteY4107" fmla="*/ 1872139 h 1971675"/>
              <a:gd name="connsiteX4108" fmla="*/ 1102519 w 2019300"/>
              <a:gd name="connsiteY4108" fmla="*/ 1864519 h 1971675"/>
              <a:gd name="connsiteX4109" fmla="*/ 1120616 w 2019300"/>
              <a:gd name="connsiteY4109" fmla="*/ 1866424 h 1971675"/>
              <a:gd name="connsiteX4110" fmla="*/ 1113949 w 2019300"/>
              <a:gd name="connsiteY4110" fmla="*/ 1868329 h 1971675"/>
              <a:gd name="connsiteX4111" fmla="*/ 1138714 w 2019300"/>
              <a:gd name="connsiteY4111" fmla="*/ 1861661 h 1971675"/>
              <a:gd name="connsiteX4112" fmla="*/ 1181576 w 2019300"/>
              <a:gd name="connsiteY4112" fmla="*/ 1865471 h 1971675"/>
              <a:gd name="connsiteX4113" fmla="*/ 1183481 w 2019300"/>
              <a:gd name="connsiteY4113" fmla="*/ 1873091 h 1971675"/>
              <a:gd name="connsiteX4114" fmla="*/ 1165384 w 2019300"/>
              <a:gd name="connsiteY4114" fmla="*/ 1873091 h 1971675"/>
              <a:gd name="connsiteX4115" fmla="*/ 1160621 w 2019300"/>
              <a:gd name="connsiteY4115" fmla="*/ 1872139 h 1971675"/>
              <a:gd name="connsiteX4116" fmla="*/ 1158716 w 2019300"/>
              <a:gd name="connsiteY4116" fmla="*/ 1866424 h 1971675"/>
              <a:gd name="connsiteX4117" fmla="*/ 1152049 w 2019300"/>
              <a:gd name="connsiteY4117" fmla="*/ 1874044 h 1971675"/>
              <a:gd name="connsiteX4118" fmla="*/ 1122521 w 2019300"/>
              <a:gd name="connsiteY4118" fmla="*/ 1872139 h 1971675"/>
              <a:gd name="connsiteX4119" fmla="*/ 1102519 w 2019300"/>
              <a:gd name="connsiteY4119" fmla="*/ 1877854 h 1971675"/>
              <a:gd name="connsiteX4120" fmla="*/ 1107281 w 2019300"/>
              <a:gd name="connsiteY4120" fmla="*/ 1881664 h 1971675"/>
              <a:gd name="connsiteX4121" fmla="*/ 1129189 w 2019300"/>
              <a:gd name="connsiteY4121" fmla="*/ 1882616 h 1971675"/>
              <a:gd name="connsiteX4122" fmla="*/ 1111091 w 2019300"/>
              <a:gd name="connsiteY4122" fmla="*/ 1884521 h 1971675"/>
              <a:gd name="connsiteX4123" fmla="*/ 1139666 w 2019300"/>
              <a:gd name="connsiteY4123" fmla="*/ 1890236 h 1971675"/>
              <a:gd name="connsiteX4124" fmla="*/ 1141571 w 2019300"/>
              <a:gd name="connsiteY4124" fmla="*/ 1885474 h 1971675"/>
              <a:gd name="connsiteX4125" fmla="*/ 1153001 w 2019300"/>
              <a:gd name="connsiteY4125" fmla="*/ 1889284 h 1971675"/>
              <a:gd name="connsiteX4126" fmla="*/ 1174909 w 2019300"/>
              <a:gd name="connsiteY4126" fmla="*/ 1876901 h 1971675"/>
              <a:gd name="connsiteX4127" fmla="*/ 1183481 w 2019300"/>
              <a:gd name="connsiteY4127" fmla="*/ 1888331 h 1971675"/>
              <a:gd name="connsiteX4128" fmla="*/ 1168241 w 2019300"/>
              <a:gd name="connsiteY4128" fmla="*/ 1888331 h 1971675"/>
              <a:gd name="connsiteX4129" fmla="*/ 1193006 w 2019300"/>
              <a:gd name="connsiteY4129" fmla="*/ 1893094 h 1971675"/>
              <a:gd name="connsiteX4130" fmla="*/ 1206341 w 2019300"/>
              <a:gd name="connsiteY4130" fmla="*/ 1882616 h 1971675"/>
              <a:gd name="connsiteX4131" fmla="*/ 1231106 w 2019300"/>
              <a:gd name="connsiteY4131" fmla="*/ 1878806 h 1971675"/>
              <a:gd name="connsiteX4132" fmla="*/ 1235869 w 2019300"/>
              <a:gd name="connsiteY4132" fmla="*/ 1884521 h 1971675"/>
              <a:gd name="connsiteX4133" fmla="*/ 1229201 w 2019300"/>
              <a:gd name="connsiteY4133" fmla="*/ 1890236 h 1971675"/>
              <a:gd name="connsiteX4134" fmla="*/ 1253966 w 2019300"/>
              <a:gd name="connsiteY4134" fmla="*/ 1885474 h 1971675"/>
              <a:gd name="connsiteX4135" fmla="*/ 1229201 w 2019300"/>
              <a:gd name="connsiteY4135" fmla="*/ 1877854 h 1971675"/>
              <a:gd name="connsiteX4136" fmla="*/ 1237774 w 2019300"/>
              <a:gd name="connsiteY4136" fmla="*/ 1871186 h 1971675"/>
              <a:gd name="connsiteX4137" fmla="*/ 1231106 w 2019300"/>
              <a:gd name="connsiteY4137" fmla="*/ 1863566 h 1971675"/>
              <a:gd name="connsiteX4138" fmla="*/ 1251109 w 2019300"/>
              <a:gd name="connsiteY4138" fmla="*/ 1862614 h 1971675"/>
              <a:gd name="connsiteX4139" fmla="*/ 1262539 w 2019300"/>
              <a:gd name="connsiteY4139" fmla="*/ 1862614 h 1971675"/>
              <a:gd name="connsiteX4140" fmla="*/ 1244441 w 2019300"/>
              <a:gd name="connsiteY4140" fmla="*/ 1863566 h 1971675"/>
              <a:gd name="connsiteX4141" fmla="*/ 1244441 w 2019300"/>
              <a:gd name="connsiteY4141" fmla="*/ 1867376 h 1971675"/>
              <a:gd name="connsiteX4142" fmla="*/ 1259681 w 2019300"/>
              <a:gd name="connsiteY4142" fmla="*/ 1868329 h 1971675"/>
              <a:gd name="connsiteX4143" fmla="*/ 1261586 w 2019300"/>
              <a:gd name="connsiteY4143" fmla="*/ 1870234 h 1971675"/>
              <a:gd name="connsiteX4144" fmla="*/ 1250156 w 2019300"/>
              <a:gd name="connsiteY4144" fmla="*/ 1872139 h 1971675"/>
              <a:gd name="connsiteX4145" fmla="*/ 1250156 w 2019300"/>
              <a:gd name="connsiteY4145" fmla="*/ 1875949 h 1971675"/>
              <a:gd name="connsiteX4146" fmla="*/ 1263491 w 2019300"/>
              <a:gd name="connsiteY4146" fmla="*/ 1882616 h 1971675"/>
              <a:gd name="connsiteX4147" fmla="*/ 1254919 w 2019300"/>
              <a:gd name="connsiteY4147" fmla="*/ 1883569 h 1971675"/>
              <a:gd name="connsiteX4148" fmla="*/ 1274921 w 2019300"/>
              <a:gd name="connsiteY4148" fmla="*/ 1887379 h 1971675"/>
              <a:gd name="connsiteX4149" fmla="*/ 1286351 w 2019300"/>
              <a:gd name="connsiteY4149" fmla="*/ 1881664 h 1971675"/>
              <a:gd name="connsiteX4150" fmla="*/ 1286351 w 2019300"/>
              <a:gd name="connsiteY4150" fmla="*/ 1887379 h 1971675"/>
              <a:gd name="connsiteX4151" fmla="*/ 1306354 w 2019300"/>
              <a:gd name="connsiteY4151" fmla="*/ 1887379 h 1971675"/>
              <a:gd name="connsiteX4152" fmla="*/ 1321594 w 2019300"/>
              <a:gd name="connsiteY4152" fmla="*/ 1894046 h 1971675"/>
              <a:gd name="connsiteX4153" fmla="*/ 1321594 w 2019300"/>
              <a:gd name="connsiteY4153" fmla="*/ 1895951 h 1971675"/>
              <a:gd name="connsiteX4154" fmla="*/ 1301591 w 2019300"/>
              <a:gd name="connsiteY4154" fmla="*/ 1891189 h 1971675"/>
              <a:gd name="connsiteX4155" fmla="*/ 1296829 w 2019300"/>
              <a:gd name="connsiteY4155" fmla="*/ 1892141 h 1971675"/>
              <a:gd name="connsiteX4156" fmla="*/ 1305401 w 2019300"/>
              <a:gd name="connsiteY4156" fmla="*/ 1894046 h 1971675"/>
              <a:gd name="connsiteX4157" fmla="*/ 1278731 w 2019300"/>
              <a:gd name="connsiteY4157" fmla="*/ 1903571 h 1971675"/>
              <a:gd name="connsiteX4158" fmla="*/ 1227296 w 2019300"/>
              <a:gd name="connsiteY4158" fmla="*/ 1904524 h 1971675"/>
              <a:gd name="connsiteX4159" fmla="*/ 1220629 w 2019300"/>
              <a:gd name="connsiteY4159" fmla="*/ 1902619 h 1971675"/>
              <a:gd name="connsiteX4160" fmla="*/ 1222534 w 2019300"/>
              <a:gd name="connsiteY4160" fmla="*/ 1897856 h 1971675"/>
              <a:gd name="connsiteX4161" fmla="*/ 1195864 w 2019300"/>
              <a:gd name="connsiteY4161" fmla="*/ 1895951 h 1971675"/>
              <a:gd name="connsiteX4162" fmla="*/ 1202531 w 2019300"/>
              <a:gd name="connsiteY4162" fmla="*/ 1902619 h 1971675"/>
              <a:gd name="connsiteX4163" fmla="*/ 1189196 w 2019300"/>
              <a:gd name="connsiteY4163" fmla="*/ 1902619 h 1971675"/>
              <a:gd name="connsiteX4164" fmla="*/ 1193959 w 2019300"/>
              <a:gd name="connsiteY4164" fmla="*/ 1898809 h 1971675"/>
              <a:gd name="connsiteX4165" fmla="*/ 1165384 w 2019300"/>
              <a:gd name="connsiteY4165" fmla="*/ 1894999 h 1971675"/>
              <a:gd name="connsiteX4166" fmla="*/ 1187291 w 2019300"/>
              <a:gd name="connsiteY4166" fmla="*/ 1898809 h 1971675"/>
              <a:gd name="connsiteX4167" fmla="*/ 1182529 w 2019300"/>
              <a:gd name="connsiteY4167" fmla="*/ 1911191 h 1971675"/>
              <a:gd name="connsiteX4168" fmla="*/ 1191101 w 2019300"/>
              <a:gd name="connsiteY4168" fmla="*/ 1909286 h 1971675"/>
              <a:gd name="connsiteX4169" fmla="*/ 1184434 w 2019300"/>
              <a:gd name="connsiteY4169" fmla="*/ 1907381 h 1971675"/>
              <a:gd name="connsiteX4170" fmla="*/ 1215866 w 2019300"/>
              <a:gd name="connsiteY4170" fmla="*/ 1906429 h 1971675"/>
              <a:gd name="connsiteX4171" fmla="*/ 1217771 w 2019300"/>
              <a:gd name="connsiteY4171" fmla="*/ 1915954 h 1971675"/>
              <a:gd name="connsiteX4172" fmla="*/ 1233011 w 2019300"/>
              <a:gd name="connsiteY4172" fmla="*/ 1915954 h 1971675"/>
              <a:gd name="connsiteX4173" fmla="*/ 1224439 w 2019300"/>
              <a:gd name="connsiteY4173" fmla="*/ 1914049 h 1971675"/>
              <a:gd name="connsiteX4174" fmla="*/ 1233011 w 2019300"/>
              <a:gd name="connsiteY4174" fmla="*/ 1907381 h 1971675"/>
              <a:gd name="connsiteX4175" fmla="*/ 1251109 w 2019300"/>
              <a:gd name="connsiteY4175" fmla="*/ 1906429 h 1971675"/>
              <a:gd name="connsiteX4176" fmla="*/ 1273016 w 2019300"/>
              <a:gd name="connsiteY4176" fmla="*/ 1912144 h 1971675"/>
              <a:gd name="connsiteX4177" fmla="*/ 1277779 w 2019300"/>
              <a:gd name="connsiteY4177" fmla="*/ 1910239 h 1971675"/>
              <a:gd name="connsiteX4178" fmla="*/ 1269206 w 2019300"/>
              <a:gd name="connsiteY4178" fmla="*/ 1909286 h 1971675"/>
              <a:gd name="connsiteX4179" fmla="*/ 1293971 w 2019300"/>
              <a:gd name="connsiteY4179" fmla="*/ 1903571 h 1971675"/>
              <a:gd name="connsiteX4180" fmla="*/ 1282541 w 2019300"/>
              <a:gd name="connsiteY4180" fmla="*/ 1910239 h 1971675"/>
              <a:gd name="connsiteX4181" fmla="*/ 1284446 w 2019300"/>
              <a:gd name="connsiteY4181" fmla="*/ 1908334 h 1971675"/>
              <a:gd name="connsiteX4182" fmla="*/ 1302544 w 2019300"/>
              <a:gd name="connsiteY4182" fmla="*/ 1910239 h 1971675"/>
              <a:gd name="connsiteX4183" fmla="*/ 1302544 w 2019300"/>
              <a:gd name="connsiteY4183" fmla="*/ 1917859 h 1971675"/>
              <a:gd name="connsiteX4184" fmla="*/ 1293971 w 2019300"/>
              <a:gd name="connsiteY4184" fmla="*/ 1916906 h 1971675"/>
              <a:gd name="connsiteX4185" fmla="*/ 1298734 w 2019300"/>
              <a:gd name="connsiteY4185" fmla="*/ 1912144 h 1971675"/>
              <a:gd name="connsiteX4186" fmla="*/ 1296829 w 2019300"/>
              <a:gd name="connsiteY4186" fmla="*/ 1911191 h 1971675"/>
              <a:gd name="connsiteX4187" fmla="*/ 1292066 w 2019300"/>
              <a:gd name="connsiteY4187" fmla="*/ 1915954 h 1971675"/>
              <a:gd name="connsiteX4188" fmla="*/ 1273969 w 2019300"/>
              <a:gd name="connsiteY4188" fmla="*/ 1921669 h 1971675"/>
              <a:gd name="connsiteX4189" fmla="*/ 1287304 w 2019300"/>
              <a:gd name="connsiteY4189" fmla="*/ 1921669 h 1971675"/>
              <a:gd name="connsiteX4190" fmla="*/ 1289209 w 2019300"/>
              <a:gd name="connsiteY4190" fmla="*/ 1918811 h 1971675"/>
              <a:gd name="connsiteX4191" fmla="*/ 1320641 w 2019300"/>
              <a:gd name="connsiteY4191" fmla="*/ 1920716 h 1971675"/>
              <a:gd name="connsiteX4192" fmla="*/ 1307306 w 2019300"/>
              <a:gd name="connsiteY4192" fmla="*/ 1916906 h 1971675"/>
              <a:gd name="connsiteX4193" fmla="*/ 1305401 w 2019300"/>
              <a:gd name="connsiteY4193" fmla="*/ 1915001 h 1971675"/>
              <a:gd name="connsiteX4194" fmla="*/ 1313974 w 2019300"/>
              <a:gd name="connsiteY4194" fmla="*/ 1913096 h 1971675"/>
              <a:gd name="connsiteX4195" fmla="*/ 1315879 w 2019300"/>
              <a:gd name="connsiteY4195" fmla="*/ 1905476 h 1971675"/>
              <a:gd name="connsiteX4196" fmla="*/ 1320641 w 2019300"/>
              <a:gd name="connsiteY4196" fmla="*/ 1909286 h 1971675"/>
              <a:gd name="connsiteX4197" fmla="*/ 1372076 w 2019300"/>
              <a:gd name="connsiteY4197" fmla="*/ 1911191 h 1971675"/>
              <a:gd name="connsiteX4198" fmla="*/ 1363504 w 2019300"/>
              <a:gd name="connsiteY4198" fmla="*/ 1909286 h 1971675"/>
              <a:gd name="connsiteX4199" fmla="*/ 1361599 w 2019300"/>
              <a:gd name="connsiteY4199" fmla="*/ 1905476 h 1971675"/>
              <a:gd name="connsiteX4200" fmla="*/ 1381601 w 2019300"/>
              <a:gd name="connsiteY4200" fmla="*/ 1905476 h 1971675"/>
              <a:gd name="connsiteX4201" fmla="*/ 1376839 w 2019300"/>
              <a:gd name="connsiteY4201" fmla="*/ 1909286 h 1971675"/>
              <a:gd name="connsiteX4202" fmla="*/ 1374934 w 2019300"/>
              <a:gd name="connsiteY4202" fmla="*/ 1911191 h 1971675"/>
              <a:gd name="connsiteX4203" fmla="*/ 1383506 w 2019300"/>
              <a:gd name="connsiteY4203" fmla="*/ 1918811 h 1971675"/>
              <a:gd name="connsiteX4204" fmla="*/ 1390174 w 2019300"/>
              <a:gd name="connsiteY4204" fmla="*/ 1916906 h 1971675"/>
              <a:gd name="connsiteX4205" fmla="*/ 1390174 w 2019300"/>
              <a:gd name="connsiteY4205" fmla="*/ 1923574 h 1971675"/>
              <a:gd name="connsiteX4206" fmla="*/ 1381601 w 2019300"/>
              <a:gd name="connsiteY4206" fmla="*/ 1923574 h 1971675"/>
              <a:gd name="connsiteX4207" fmla="*/ 1390174 w 2019300"/>
              <a:gd name="connsiteY4207" fmla="*/ 1924526 h 1971675"/>
              <a:gd name="connsiteX4208" fmla="*/ 1403509 w 2019300"/>
              <a:gd name="connsiteY4208" fmla="*/ 1931194 h 1971675"/>
              <a:gd name="connsiteX4209" fmla="*/ 1406366 w 2019300"/>
              <a:gd name="connsiteY4209" fmla="*/ 1930241 h 1971675"/>
              <a:gd name="connsiteX4210" fmla="*/ 1410176 w 2019300"/>
              <a:gd name="connsiteY4210" fmla="*/ 1929289 h 1971675"/>
              <a:gd name="connsiteX4211" fmla="*/ 1404461 w 2019300"/>
              <a:gd name="connsiteY4211" fmla="*/ 1926431 h 1971675"/>
              <a:gd name="connsiteX4212" fmla="*/ 1403509 w 2019300"/>
              <a:gd name="connsiteY4212" fmla="*/ 1925479 h 1971675"/>
              <a:gd name="connsiteX4213" fmla="*/ 1406366 w 2019300"/>
              <a:gd name="connsiteY4213" fmla="*/ 1923574 h 1971675"/>
              <a:gd name="connsiteX4214" fmla="*/ 1402556 w 2019300"/>
              <a:gd name="connsiteY4214" fmla="*/ 1923574 h 1971675"/>
              <a:gd name="connsiteX4215" fmla="*/ 1399699 w 2019300"/>
              <a:gd name="connsiteY4215" fmla="*/ 1923574 h 1971675"/>
              <a:gd name="connsiteX4216" fmla="*/ 1396841 w 2019300"/>
              <a:gd name="connsiteY4216" fmla="*/ 1926431 h 1971675"/>
              <a:gd name="connsiteX4217" fmla="*/ 1395889 w 2019300"/>
              <a:gd name="connsiteY4217" fmla="*/ 1920716 h 1971675"/>
              <a:gd name="connsiteX4218" fmla="*/ 1410176 w 2019300"/>
              <a:gd name="connsiteY4218" fmla="*/ 1919764 h 1971675"/>
              <a:gd name="connsiteX4219" fmla="*/ 1407319 w 2019300"/>
              <a:gd name="connsiteY4219" fmla="*/ 1916906 h 1971675"/>
              <a:gd name="connsiteX4220" fmla="*/ 1403509 w 2019300"/>
              <a:gd name="connsiteY4220" fmla="*/ 1914049 h 1971675"/>
              <a:gd name="connsiteX4221" fmla="*/ 1413034 w 2019300"/>
              <a:gd name="connsiteY4221" fmla="*/ 1913096 h 1971675"/>
              <a:gd name="connsiteX4222" fmla="*/ 1433989 w 2019300"/>
              <a:gd name="connsiteY4222" fmla="*/ 1916906 h 1971675"/>
              <a:gd name="connsiteX4223" fmla="*/ 1424464 w 2019300"/>
              <a:gd name="connsiteY4223" fmla="*/ 1923574 h 1971675"/>
              <a:gd name="connsiteX4224" fmla="*/ 1410176 w 2019300"/>
              <a:gd name="connsiteY4224" fmla="*/ 1921669 h 1971675"/>
              <a:gd name="connsiteX4225" fmla="*/ 1406366 w 2019300"/>
              <a:gd name="connsiteY4225" fmla="*/ 1933099 h 1971675"/>
              <a:gd name="connsiteX4226" fmla="*/ 1451134 w 2019300"/>
              <a:gd name="connsiteY4226" fmla="*/ 1938814 h 1971675"/>
              <a:gd name="connsiteX4227" fmla="*/ 1439704 w 2019300"/>
              <a:gd name="connsiteY4227" fmla="*/ 1934051 h 1971675"/>
              <a:gd name="connsiteX4228" fmla="*/ 1453039 w 2019300"/>
              <a:gd name="connsiteY4228" fmla="*/ 1928336 h 1971675"/>
              <a:gd name="connsiteX4229" fmla="*/ 1478756 w 2019300"/>
              <a:gd name="connsiteY4229" fmla="*/ 1930241 h 1971675"/>
              <a:gd name="connsiteX4230" fmla="*/ 1466374 w 2019300"/>
              <a:gd name="connsiteY4230" fmla="*/ 1939766 h 1971675"/>
              <a:gd name="connsiteX4231" fmla="*/ 1473994 w 2019300"/>
              <a:gd name="connsiteY4231" fmla="*/ 1940719 h 1971675"/>
              <a:gd name="connsiteX4232" fmla="*/ 1479709 w 2019300"/>
              <a:gd name="connsiteY4232" fmla="*/ 1934051 h 1971675"/>
              <a:gd name="connsiteX4233" fmla="*/ 1507331 w 2019300"/>
              <a:gd name="connsiteY4233" fmla="*/ 1930241 h 1971675"/>
              <a:gd name="connsiteX4234" fmla="*/ 1503521 w 2019300"/>
              <a:gd name="connsiteY4234" fmla="*/ 1937861 h 1971675"/>
              <a:gd name="connsiteX4235" fmla="*/ 1489234 w 2019300"/>
              <a:gd name="connsiteY4235" fmla="*/ 1944529 h 1971675"/>
              <a:gd name="connsiteX4236" fmla="*/ 1509236 w 2019300"/>
              <a:gd name="connsiteY4236" fmla="*/ 1948339 h 1971675"/>
              <a:gd name="connsiteX4237" fmla="*/ 1544479 w 2019300"/>
              <a:gd name="connsiteY4237" fmla="*/ 1940719 h 1971675"/>
              <a:gd name="connsiteX4238" fmla="*/ 1530191 w 2019300"/>
              <a:gd name="connsiteY4238" fmla="*/ 1941671 h 1971675"/>
              <a:gd name="connsiteX4239" fmla="*/ 1539716 w 2019300"/>
              <a:gd name="connsiteY4239" fmla="*/ 1936909 h 1971675"/>
              <a:gd name="connsiteX4240" fmla="*/ 1548289 w 2019300"/>
              <a:gd name="connsiteY4240" fmla="*/ 1938814 h 1971675"/>
              <a:gd name="connsiteX4241" fmla="*/ 1580674 w 2019300"/>
              <a:gd name="connsiteY4241" fmla="*/ 1926431 h 1971675"/>
              <a:gd name="connsiteX4242" fmla="*/ 1607344 w 2019300"/>
              <a:gd name="connsiteY4242" fmla="*/ 1911191 h 1971675"/>
              <a:gd name="connsiteX4243" fmla="*/ 1593056 w 2019300"/>
              <a:gd name="connsiteY4243" fmla="*/ 1925479 h 1971675"/>
              <a:gd name="connsiteX4244" fmla="*/ 1576864 w 2019300"/>
              <a:gd name="connsiteY4244" fmla="*/ 1938814 h 1971675"/>
              <a:gd name="connsiteX4245" fmla="*/ 1541621 w 2019300"/>
              <a:gd name="connsiteY4245" fmla="*/ 1951196 h 1971675"/>
              <a:gd name="connsiteX4246" fmla="*/ 1563529 w 2019300"/>
              <a:gd name="connsiteY4246" fmla="*/ 1946434 h 1971675"/>
              <a:gd name="connsiteX4247" fmla="*/ 1558766 w 2019300"/>
              <a:gd name="connsiteY4247" fmla="*/ 1953101 h 1971675"/>
              <a:gd name="connsiteX4248" fmla="*/ 1535906 w 2019300"/>
              <a:gd name="connsiteY4248" fmla="*/ 1956911 h 1971675"/>
              <a:gd name="connsiteX4249" fmla="*/ 1522571 w 2019300"/>
              <a:gd name="connsiteY4249" fmla="*/ 1953101 h 1971675"/>
              <a:gd name="connsiteX4250" fmla="*/ 1532096 w 2019300"/>
              <a:gd name="connsiteY4250" fmla="*/ 1958816 h 1971675"/>
              <a:gd name="connsiteX4251" fmla="*/ 1510189 w 2019300"/>
              <a:gd name="connsiteY4251" fmla="*/ 1962626 h 1971675"/>
              <a:gd name="connsiteX4252" fmla="*/ 1520666 w 2019300"/>
              <a:gd name="connsiteY4252" fmla="*/ 1958816 h 1971675"/>
              <a:gd name="connsiteX4253" fmla="*/ 1471136 w 2019300"/>
              <a:gd name="connsiteY4253" fmla="*/ 1965484 h 1971675"/>
              <a:gd name="connsiteX4254" fmla="*/ 1437799 w 2019300"/>
              <a:gd name="connsiteY4254" fmla="*/ 1968341 h 1971675"/>
              <a:gd name="connsiteX4255" fmla="*/ 1418749 w 2019300"/>
              <a:gd name="connsiteY4255" fmla="*/ 1968341 h 1971675"/>
              <a:gd name="connsiteX4256" fmla="*/ 1409224 w 2019300"/>
              <a:gd name="connsiteY4256" fmla="*/ 1968341 h 1971675"/>
              <a:gd name="connsiteX4257" fmla="*/ 1404461 w 2019300"/>
              <a:gd name="connsiteY4257" fmla="*/ 1968341 h 1971675"/>
              <a:gd name="connsiteX4258" fmla="*/ 1401604 w 2019300"/>
              <a:gd name="connsiteY4258" fmla="*/ 1968341 h 1971675"/>
              <a:gd name="connsiteX4259" fmla="*/ 1403509 w 2019300"/>
              <a:gd name="connsiteY4259" fmla="*/ 1964531 h 1971675"/>
              <a:gd name="connsiteX4260" fmla="*/ 1385411 w 2019300"/>
              <a:gd name="connsiteY4260" fmla="*/ 1969294 h 1971675"/>
              <a:gd name="connsiteX4261" fmla="*/ 1380649 w 2019300"/>
              <a:gd name="connsiteY4261" fmla="*/ 1965484 h 1971675"/>
              <a:gd name="connsiteX4262" fmla="*/ 1375886 w 2019300"/>
              <a:gd name="connsiteY4262" fmla="*/ 1971199 h 1971675"/>
              <a:gd name="connsiteX4263" fmla="*/ 1373981 w 2019300"/>
              <a:gd name="connsiteY4263" fmla="*/ 1967389 h 1971675"/>
              <a:gd name="connsiteX4264" fmla="*/ 1337786 w 2019300"/>
              <a:gd name="connsiteY4264" fmla="*/ 1968341 h 1971675"/>
              <a:gd name="connsiteX4265" fmla="*/ 1306354 w 2019300"/>
              <a:gd name="connsiteY4265" fmla="*/ 1969294 h 1971675"/>
              <a:gd name="connsiteX4266" fmla="*/ 1266349 w 2019300"/>
              <a:gd name="connsiteY4266" fmla="*/ 1964531 h 1971675"/>
              <a:gd name="connsiteX4267" fmla="*/ 1293019 w 2019300"/>
              <a:gd name="connsiteY4267" fmla="*/ 1965484 h 1971675"/>
              <a:gd name="connsiteX4268" fmla="*/ 1281589 w 2019300"/>
              <a:gd name="connsiteY4268" fmla="*/ 1961674 h 1971675"/>
              <a:gd name="connsiteX4269" fmla="*/ 1274921 w 2019300"/>
              <a:gd name="connsiteY4269" fmla="*/ 1962626 h 1971675"/>
              <a:gd name="connsiteX4270" fmla="*/ 1228249 w 2019300"/>
              <a:gd name="connsiteY4270" fmla="*/ 1955959 h 1971675"/>
              <a:gd name="connsiteX4271" fmla="*/ 1226344 w 2019300"/>
              <a:gd name="connsiteY4271" fmla="*/ 1959769 h 1971675"/>
              <a:gd name="connsiteX4272" fmla="*/ 1193006 w 2019300"/>
              <a:gd name="connsiteY4272" fmla="*/ 1957864 h 1971675"/>
              <a:gd name="connsiteX4273" fmla="*/ 1199674 w 2019300"/>
              <a:gd name="connsiteY4273" fmla="*/ 1958816 h 1971675"/>
              <a:gd name="connsiteX4274" fmla="*/ 1068229 w 2019300"/>
              <a:gd name="connsiteY4274" fmla="*/ 1959769 h 1971675"/>
              <a:gd name="connsiteX4275" fmla="*/ 1056799 w 2019300"/>
              <a:gd name="connsiteY4275" fmla="*/ 1963579 h 1971675"/>
              <a:gd name="connsiteX4276" fmla="*/ 1063466 w 2019300"/>
              <a:gd name="connsiteY4276" fmla="*/ 1961674 h 1971675"/>
              <a:gd name="connsiteX4277" fmla="*/ 1054894 w 2019300"/>
              <a:gd name="connsiteY4277" fmla="*/ 1959769 h 1971675"/>
              <a:gd name="connsiteX4278" fmla="*/ 1052989 w 2019300"/>
              <a:gd name="connsiteY4278" fmla="*/ 1963579 h 1971675"/>
              <a:gd name="connsiteX4279" fmla="*/ 1046321 w 2019300"/>
              <a:gd name="connsiteY4279" fmla="*/ 1958816 h 1971675"/>
              <a:gd name="connsiteX4280" fmla="*/ 1048226 w 2019300"/>
              <a:gd name="connsiteY4280" fmla="*/ 1964531 h 1971675"/>
              <a:gd name="connsiteX4281" fmla="*/ 1032986 w 2019300"/>
              <a:gd name="connsiteY4281" fmla="*/ 1968341 h 1971675"/>
              <a:gd name="connsiteX4282" fmla="*/ 1031081 w 2019300"/>
              <a:gd name="connsiteY4282" fmla="*/ 1962626 h 1971675"/>
              <a:gd name="connsiteX4283" fmla="*/ 1004411 w 2019300"/>
              <a:gd name="connsiteY4283" fmla="*/ 1962626 h 1971675"/>
              <a:gd name="connsiteX4284" fmla="*/ 999649 w 2019300"/>
              <a:gd name="connsiteY4284" fmla="*/ 1957864 h 1971675"/>
              <a:gd name="connsiteX4285" fmla="*/ 979646 w 2019300"/>
              <a:gd name="connsiteY4285" fmla="*/ 1956911 h 1971675"/>
              <a:gd name="connsiteX4286" fmla="*/ 972979 w 2019300"/>
              <a:gd name="connsiteY4286" fmla="*/ 1961674 h 1971675"/>
              <a:gd name="connsiteX4287" fmla="*/ 979646 w 2019300"/>
              <a:gd name="connsiteY4287" fmla="*/ 1966436 h 1971675"/>
              <a:gd name="connsiteX4288" fmla="*/ 954881 w 2019300"/>
              <a:gd name="connsiteY4288" fmla="*/ 1962626 h 1971675"/>
              <a:gd name="connsiteX4289" fmla="*/ 928211 w 2019300"/>
              <a:gd name="connsiteY4289" fmla="*/ 1966436 h 1971675"/>
              <a:gd name="connsiteX4290" fmla="*/ 896779 w 2019300"/>
              <a:gd name="connsiteY4290" fmla="*/ 1959769 h 1971675"/>
              <a:gd name="connsiteX4291" fmla="*/ 890111 w 2019300"/>
              <a:gd name="connsiteY4291" fmla="*/ 1963579 h 1971675"/>
              <a:gd name="connsiteX4292" fmla="*/ 861536 w 2019300"/>
              <a:gd name="connsiteY4292" fmla="*/ 1956911 h 1971675"/>
              <a:gd name="connsiteX4293" fmla="*/ 872966 w 2019300"/>
              <a:gd name="connsiteY4293" fmla="*/ 1957864 h 1971675"/>
              <a:gd name="connsiteX4294" fmla="*/ 851059 w 2019300"/>
              <a:gd name="connsiteY4294" fmla="*/ 1955959 h 1971675"/>
              <a:gd name="connsiteX4295" fmla="*/ 879634 w 2019300"/>
              <a:gd name="connsiteY4295" fmla="*/ 1954054 h 1971675"/>
              <a:gd name="connsiteX4296" fmla="*/ 874871 w 2019300"/>
              <a:gd name="connsiteY4296" fmla="*/ 1958816 h 1971675"/>
              <a:gd name="connsiteX4297" fmla="*/ 883444 w 2019300"/>
              <a:gd name="connsiteY4297" fmla="*/ 1953101 h 1971675"/>
              <a:gd name="connsiteX4298" fmla="*/ 966311 w 2019300"/>
              <a:gd name="connsiteY4298" fmla="*/ 1955006 h 1971675"/>
              <a:gd name="connsiteX4299" fmla="*/ 959644 w 2019300"/>
              <a:gd name="connsiteY4299" fmla="*/ 1954054 h 1971675"/>
              <a:gd name="connsiteX4300" fmla="*/ 1082516 w 2019300"/>
              <a:gd name="connsiteY4300" fmla="*/ 1953101 h 1971675"/>
              <a:gd name="connsiteX4301" fmla="*/ 1087279 w 2019300"/>
              <a:gd name="connsiteY4301" fmla="*/ 1956911 h 1971675"/>
              <a:gd name="connsiteX4302" fmla="*/ 1098709 w 2019300"/>
              <a:gd name="connsiteY4302" fmla="*/ 1952149 h 1971675"/>
              <a:gd name="connsiteX4303" fmla="*/ 1141571 w 2019300"/>
              <a:gd name="connsiteY4303" fmla="*/ 1955959 h 1971675"/>
              <a:gd name="connsiteX4304" fmla="*/ 1146334 w 2019300"/>
              <a:gd name="connsiteY4304" fmla="*/ 1951196 h 1971675"/>
              <a:gd name="connsiteX4305" fmla="*/ 1168241 w 2019300"/>
              <a:gd name="connsiteY4305" fmla="*/ 1952149 h 1971675"/>
              <a:gd name="connsiteX4306" fmla="*/ 1166336 w 2019300"/>
              <a:gd name="connsiteY4306" fmla="*/ 1954054 h 1971675"/>
              <a:gd name="connsiteX4307" fmla="*/ 1177766 w 2019300"/>
              <a:gd name="connsiteY4307" fmla="*/ 1954054 h 1971675"/>
              <a:gd name="connsiteX4308" fmla="*/ 1182529 w 2019300"/>
              <a:gd name="connsiteY4308" fmla="*/ 1952149 h 1971675"/>
              <a:gd name="connsiteX4309" fmla="*/ 1135856 w 2019300"/>
              <a:gd name="connsiteY4309" fmla="*/ 1946434 h 1971675"/>
              <a:gd name="connsiteX4310" fmla="*/ 1129189 w 2019300"/>
              <a:gd name="connsiteY4310" fmla="*/ 1951196 h 1971675"/>
              <a:gd name="connsiteX4311" fmla="*/ 1127284 w 2019300"/>
              <a:gd name="connsiteY4311" fmla="*/ 1944529 h 1971675"/>
              <a:gd name="connsiteX4312" fmla="*/ 1100614 w 2019300"/>
              <a:gd name="connsiteY4312" fmla="*/ 1949291 h 1971675"/>
              <a:gd name="connsiteX4313" fmla="*/ 1089184 w 2019300"/>
              <a:gd name="connsiteY4313" fmla="*/ 1945481 h 1971675"/>
              <a:gd name="connsiteX4314" fmla="*/ 1089184 w 2019300"/>
              <a:gd name="connsiteY4314" fmla="*/ 1943576 h 1971675"/>
              <a:gd name="connsiteX4315" fmla="*/ 1064419 w 2019300"/>
              <a:gd name="connsiteY4315" fmla="*/ 1932146 h 1971675"/>
              <a:gd name="connsiteX4316" fmla="*/ 1095851 w 2019300"/>
              <a:gd name="connsiteY4316" fmla="*/ 1931194 h 1971675"/>
              <a:gd name="connsiteX4317" fmla="*/ 1100614 w 2019300"/>
              <a:gd name="connsiteY4317" fmla="*/ 1937861 h 1971675"/>
              <a:gd name="connsiteX4318" fmla="*/ 1118711 w 2019300"/>
              <a:gd name="connsiteY4318" fmla="*/ 1943576 h 1971675"/>
              <a:gd name="connsiteX4319" fmla="*/ 1150144 w 2019300"/>
              <a:gd name="connsiteY4319" fmla="*/ 1941671 h 1971675"/>
              <a:gd name="connsiteX4320" fmla="*/ 1145381 w 2019300"/>
              <a:gd name="connsiteY4320" fmla="*/ 1937861 h 1971675"/>
              <a:gd name="connsiteX4321" fmla="*/ 1127284 w 2019300"/>
              <a:gd name="connsiteY4321" fmla="*/ 1938814 h 1971675"/>
              <a:gd name="connsiteX4322" fmla="*/ 1097756 w 2019300"/>
              <a:gd name="connsiteY4322" fmla="*/ 1932146 h 1971675"/>
              <a:gd name="connsiteX4323" fmla="*/ 1109186 w 2019300"/>
              <a:gd name="connsiteY4323" fmla="*/ 1927384 h 1971675"/>
              <a:gd name="connsiteX4324" fmla="*/ 1091089 w 2019300"/>
              <a:gd name="connsiteY4324" fmla="*/ 1927384 h 1971675"/>
              <a:gd name="connsiteX4325" fmla="*/ 1084421 w 2019300"/>
              <a:gd name="connsiteY4325" fmla="*/ 1923574 h 1971675"/>
              <a:gd name="connsiteX4326" fmla="*/ 1077754 w 2019300"/>
              <a:gd name="connsiteY4326" fmla="*/ 1923574 h 1971675"/>
              <a:gd name="connsiteX4327" fmla="*/ 1095851 w 2019300"/>
              <a:gd name="connsiteY4327" fmla="*/ 1924526 h 1971675"/>
              <a:gd name="connsiteX4328" fmla="*/ 1075849 w 2019300"/>
              <a:gd name="connsiteY4328" fmla="*/ 1917859 h 1971675"/>
              <a:gd name="connsiteX4329" fmla="*/ 1077754 w 2019300"/>
              <a:gd name="connsiteY4329" fmla="*/ 1914049 h 1971675"/>
              <a:gd name="connsiteX4330" fmla="*/ 1064419 w 2019300"/>
              <a:gd name="connsiteY4330" fmla="*/ 1913096 h 1971675"/>
              <a:gd name="connsiteX4331" fmla="*/ 1042511 w 2019300"/>
              <a:gd name="connsiteY4331" fmla="*/ 1914049 h 1971675"/>
              <a:gd name="connsiteX4332" fmla="*/ 1057751 w 2019300"/>
              <a:gd name="connsiteY4332" fmla="*/ 1917859 h 1971675"/>
              <a:gd name="connsiteX4333" fmla="*/ 1031081 w 2019300"/>
              <a:gd name="connsiteY4333" fmla="*/ 1922621 h 1971675"/>
              <a:gd name="connsiteX4334" fmla="*/ 1012984 w 2019300"/>
              <a:gd name="connsiteY4334" fmla="*/ 1912144 h 1971675"/>
              <a:gd name="connsiteX4335" fmla="*/ 1001554 w 2019300"/>
              <a:gd name="connsiteY4335" fmla="*/ 1912144 h 1971675"/>
              <a:gd name="connsiteX4336" fmla="*/ 932021 w 2019300"/>
              <a:gd name="connsiteY4336" fmla="*/ 1911191 h 1971675"/>
              <a:gd name="connsiteX4337" fmla="*/ 925354 w 2019300"/>
              <a:gd name="connsiteY4337" fmla="*/ 1915954 h 1971675"/>
              <a:gd name="connsiteX4338" fmla="*/ 981551 w 2019300"/>
              <a:gd name="connsiteY4338" fmla="*/ 1915954 h 1971675"/>
              <a:gd name="connsiteX4339" fmla="*/ 994886 w 2019300"/>
              <a:gd name="connsiteY4339" fmla="*/ 1919764 h 1971675"/>
              <a:gd name="connsiteX4340" fmla="*/ 1003459 w 2019300"/>
              <a:gd name="connsiteY4340" fmla="*/ 1915001 h 1971675"/>
              <a:gd name="connsiteX4341" fmla="*/ 960596 w 2019300"/>
              <a:gd name="connsiteY4341" fmla="*/ 1918811 h 1971675"/>
              <a:gd name="connsiteX4342" fmla="*/ 955834 w 2019300"/>
              <a:gd name="connsiteY4342" fmla="*/ 1920716 h 1971675"/>
              <a:gd name="connsiteX4343" fmla="*/ 975836 w 2019300"/>
              <a:gd name="connsiteY4343" fmla="*/ 1922621 h 1971675"/>
              <a:gd name="connsiteX4344" fmla="*/ 973931 w 2019300"/>
              <a:gd name="connsiteY4344" fmla="*/ 1926431 h 1971675"/>
              <a:gd name="connsiteX4345" fmla="*/ 960596 w 2019300"/>
              <a:gd name="connsiteY4345" fmla="*/ 1927384 h 1971675"/>
              <a:gd name="connsiteX4346" fmla="*/ 932021 w 2019300"/>
              <a:gd name="connsiteY4346" fmla="*/ 1923574 h 1971675"/>
              <a:gd name="connsiteX4347" fmla="*/ 938689 w 2019300"/>
              <a:gd name="connsiteY4347" fmla="*/ 1928336 h 1971675"/>
              <a:gd name="connsiteX4348" fmla="*/ 947261 w 2019300"/>
              <a:gd name="connsiteY4348" fmla="*/ 1929289 h 1971675"/>
              <a:gd name="connsiteX4349" fmla="*/ 922496 w 2019300"/>
              <a:gd name="connsiteY4349" fmla="*/ 1924526 h 1971675"/>
              <a:gd name="connsiteX4350" fmla="*/ 927259 w 2019300"/>
              <a:gd name="connsiteY4350" fmla="*/ 1930241 h 1971675"/>
              <a:gd name="connsiteX4351" fmla="*/ 909161 w 2019300"/>
              <a:gd name="connsiteY4351" fmla="*/ 1926431 h 1971675"/>
              <a:gd name="connsiteX4352" fmla="*/ 882491 w 2019300"/>
              <a:gd name="connsiteY4352" fmla="*/ 1930241 h 1971675"/>
              <a:gd name="connsiteX4353" fmla="*/ 893921 w 2019300"/>
              <a:gd name="connsiteY4353" fmla="*/ 1935956 h 1971675"/>
              <a:gd name="connsiteX4354" fmla="*/ 875824 w 2019300"/>
              <a:gd name="connsiteY4354" fmla="*/ 1934051 h 1971675"/>
              <a:gd name="connsiteX4355" fmla="*/ 873919 w 2019300"/>
              <a:gd name="connsiteY4355" fmla="*/ 1929289 h 1971675"/>
              <a:gd name="connsiteX4356" fmla="*/ 872014 w 2019300"/>
              <a:gd name="connsiteY4356" fmla="*/ 1933099 h 1971675"/>
              <a:gd name="connsiteX4357" fmla="*/ 865346 w 2019300"/>
              <a:gd name="connsiteY4357" fmla="*/ 1929289 h 1971675"/>
              <a:gd name="connsiteX4358" fmla="*/ 850106 w 2019300"/>
              <a:gd name="connsiteY4358" fmla="*/ 1930241 h 1971675"/>
              <a:gd name="connsiteX4359" fmla="*/ 865346 w 2019300"/>
              <a:gd name="connsiteY4359" fmla="*/ 1935004 h 1971675"/>
              <a:gd name="connsiteX4360" fmla="*/ 847249 w 2019300"/>
              <a:gd name="connsiteY4360" fmla="*/ 1936909 h 1971675"/>
              <a:gd name="connsiteX4361" fmla="*/ 849154 w 2019300"/>
              <a:gd name="connsiteY4361" fmla="*/ 1933099 h 1971675"/>
              <a:gd name="connsiteX4362" fmla="*/ 831056 w 2019300"/>
              <a:gd name="connsiteY4362" fmla="*/ 1935004 h 1971675"/>
              <a:gd name="connsiteX4363" fmla="*/ 839629 w 2019300"/>
              <a:gd name="connsiteY4363" fmla="*/ 1939766 h 1971675"/>
              <a:gd name="connsiteX4364" fmla="*/ 819626 w 2019300"/>
              <a:gd name="connsiteY4364" fmla="*/ 1938814 h 1971675"/>
              <a:gd name="connsiteX4365" fmla="*/ 811054 w 2019300"/>
              <a:gd name="connsiteY4365" fmla="*/ 1940719 h 1971675"/>
              <a:gd name="connsiteX4366" fmla="*/ 817721 w 2019300"/>
              <a:gd name="connsiteY4366" fmla="*/ 1942624 h 1971675"/>
              <a:gd name="connsiteX4367" fmla="*/ 786289 w 2019300"/>
              <a:gd name="connsiteY4367" fmla="*/ 1947386 h 1971675"/>
              <a:gd name="connsiteX4368" fmla="*/ 703421 w 2019300"/>
              <a:gd name="connsiteY4368" fmla="*/ 1942624 h 1971675"/>
              <a:gd name="connsiteX4369" fmla="*/ 701516 w 2019300"/>
              <a:gd name="connsiteY4369" fmla="*/ 1935004 h 1971675"/>
              <a:gd name="connsiteX4370" fmla="*/ 712946 w 2019300"/>
              <a:gd name="connsiteY4370" fmla="*/ 1934051 h 1971675"/>
              <a:gd name="connsiteX4371" fmla="*/ 711041 w 2019300"/>
              <a:gd name="connsiteY4371" fmla="*/ 1937861 h 1971675"/>
              <a:gd name="connsiteX4372" fmla="*/ 715804 w 2019300"/>
              <a:gd name="connsiteY4372" fmla="*/ 1935956 h 1971675"/>
              <a:gd name="connsiteX4373" fmla="*/ 729139 w 2019300"/>
              <a:gd name="connsiteY4373" fmla="*/ 1937861 h 1971675"/>
              <a:gd name="connsiteX4374" fmla="*/ 717709 w 2019300"/>
              <a:gd name="connsiteY4374" fmla="*/ 1939766 h 1971675"/>
              <a:gd name="connsiteX4375" fmla="*/ 760571 w 2019300"/>
              <a:gd name="connsiteY4375" fmla="*/ 1929289 h 1971675"/>
              <a:gd name="connsiteX4376" fmla="*/ 742474 w 2019300"/>
              <a:gd name="connsiteY4376" fmla="*/ 1927384 h 1971675"/>
              <a:gd name="connsiteX4377" fmla="*/ 742474 w 2019300"/>
              <a:gd name="connsiteY4377" fmla="*/ 1933099 h 1971675"/>
              <a:gd name="connsiteX4378" fmla="*/ 751046 w 2019300"/>
              <a:gd name="connsiteY4378" fmla="*/ 1929289 h 1971675"/>
              <a:gd name="connsiteX4379" fmla="*/ 731044 w 2019300"/>
              <a:gd name="connsiteY4379" fmla="*/ 1939766 h 1971675"/>
              <a:gd name="connsiteX4380" fmla="*/ 729139 w 2019300"/>
              <a:gd name="connsiteY4380" fmla="*/ 1935004 h 1971675"/>
              <a:gd name="connsiteX4381" fmla="*/ 735806 w 2019300"/>
              <a:gd name="connsiteY4381" fmla="*/ 1933099 h 1971675"/>
              <a:gd name="connsiteX4382" fmla="*/ 717709 w 2019300"/>
              <a:gd name="connsiteY4382" fmla="*/ 1934051 h 1971675"/>
              <a:gd name="connsiteX4383" fmla="*/ 715804 w 2019300"/>
              <a:gd name="connsiteY4383" fmla="*/ 1930241 h 1971675"/>
              <a:gd name="connsiteX4384" fmla="*/ 675799 w 2019300"/>
              <a:gd name="connsiteY4384" fmla="*/ 1931194 h 1971675"/>
              <a:gd name="connsiteX4385" fmla="*/ 667226 w 2019300"/>
              <a:gd name="connsiteY4385" fmla="*/ 1925479 h 1971675"/>
              <a:gd name="connsiteX4386" fmla="*/ 655796 w 2019300"/>
              <a:gd name="connsiteY4386" fmla="*/ 1927384 h 1971675"/>
              <a:gd name="connsiteX4387" fmla="*/ 649129 w 2019300"/>
              <a:gd name="connsiteY4387" fmla="*/ 1917859 h 1971675"/>
              <a:gd name="connsiteX4388" fmla="*/ 667226 w 2019300"/>
              <a:gd name="connsiteY4388" fmla="*/ 1933099 h 1971675"/>
              <a:gd name="connsiteX4389" fmla="*/ 631031 w 2019300"/>
              <a:gd name="connsiteY4389" fmla="*/ 1935004 h 1971675"/>
              <a:gd name="connsiteX4390" fmla="*/ 635794 w 2019300"/>
              <a:gd name="connsiteY4390" fmla="*/ 1933099 h 1971675"/>
              <a:gd name="connsiteX4391" fmla="*/ 615791 w 2019300"/>
              <a:gd name="connsiteY4391" fmla="*/ 1936909 h 1971675"/>
              <a:gd name="connsiteX4392" fmla="*/ 604361 w 2019300"/>
              <a:gd name="connsiteY4392" fmla="*/ 1933099 h 1971675"/>
              <a:gd name="connsiteX4393" fmla="*/ 597694 w 2019300"/>
              <a:gd name="connsiteY4393" fmla="*/ 1934051 h 1971675"/>
              <a:gd name="connsiteX4394" fmla="*/ 599599 w 2019300"/>
              <a:gd name="connsiteY4394" fmla="*/ 1939766 h 1971675"/>
              <a:gd name="connsiteX4395" fmla="*/ 619601 w 2019300"/>
              <a:gd name="connsiteY4395" fmla="*/ 1937861 h 1971675"/>
              <a:gd name="connsiteX4396" fmla="*/ 586264 w 2019300"/>
              <a:gd name="connsiteY4396" fmla="*/ 1944529 h 1971675"/>
              <a:gd name="connsiteX4397" fmla="*/ 578644 w 2019300"/>
              <a:gd name="connsiteY4397" fmla="*/ 1944529 h 1971675"/>
              <a:gd name="connsiteX4398" fmla="*/ 568166 w 2019300"/>
              <a:gd name="connsiteY4398" fmla="*/ 1944529 h 1971675"/>
              <a:gd name="connsiteX4399" fmla="*/ 544354 w 2019300"/>
              <a:gd name="connsiteY4399" fmla="*/ 1943576 h 1971675"/>
              <a:gd name="connsiteX4400" fmla="*/ 506254 w 2019300"/>
              <a:gd name="connsiteY4400" fmla="*/ 1946434 h 1971675"/>
              <a:gd name="connsiteX4401" fmla="*/ 484346 w 2019300"/>
              <a:gd name="connsiteY4401" fmla="*/ 1944529 h 1971675"/>
              <a:gd name="connsiteX4402" fmla="*/ 467201 w 2019300"/>
              <a:gd name="connsiteY4402" fmla="*/ 1940719 h 1971675"/>
              <a:gd name="connsiteX4403" fmla="*/ 482441 w 2019300"/>
              <a:gd name="connsiteY4403" fmla="*/ 1939766 h 1971675"/>
              <a:gd name="connsiteX4404" fmla="*/ 463391 w 2019300"/>
              <a:gd name="connsiteY4404" fmla="*/ 1940719 h 1971675"/>
              <a:gd name="connsiteX4405" fmla="*/ 446246 w 2019300"/>
              <a:gd name="connsiteY4405" fmla="*/ 1935956 h 1971675"/>
              <a:gd name="connsiteX4406" fmla="*/ 444341 w 2019300"/>
              <a:gd name="connsiteY4406" fmla="*/ 1938814 h 1971675"/>
              <a:gd name="connsiteX4407" fmla="*/ 425291 w 2019300"/>
              <a:gd name="connsiteY4407" fmla="*/ 1932146 h 1971675"/>
              <a:gd name="connsiteX4408" fmla="*/ 416719 w 2019300"/>
              <a:gd name="connsiteY4408" fmla="*/ 1925479 h 1971675"/>
              <a:gd name="connsiteX4409" fmla="*/ 404336 w 2019300"/>
              <a:gd name="connsiteY4409" fmla="*/ 1926431 h 1971675"/>
              <a:gd name="connsiteX4410" fmla="*/ 424339 w 2019300"/>
              <a:gd name="connsiteY4410" fmla="*/ 1935004 h 1971675"/>
              <a:gd name="connsiteX4411" fmla="*/ 477679 w 2019300"/>
              <a:gd name="connsiteY4411" fmla="*/ 1948339 h 1971675"/>
              <a:gd name="connsiteX4412" fmla="*/ 531971 w 2019300"/>
              <a:gd name="connsiteY4412" fmla="*/ 1951196 h 1971675"/>
              <a:gd name="connsiteX4413" fmla="*/ 537686 w 2019300"/>
              <a:gd name="connsiteY4413" fmla="*/ 1953101 h 1971675"/>
              <a:gd name="connsiteX4414" fmla="*/ 537686 w 2019300"/>
              <a:gd name="connsiteY4414" fmla="*/ 1953101 h 1971675"/>
              <a:gd name="connsiteX4415" fmla="*/ 539591 w 2019300"/>
              <a:gd name="connsiteY4415" fmla="*/ 1953101 h 1971675"/>
              <a:gd name="connsiteX4416" fmla="*/ 576739 w 2019300"/>
              <a:gd name="connsiteY4416" fmla="*/ 1953101 h 1971675"/>
              <a:gd name="connsiteX4417" fmla="*/ 599599 w 2019300"/>
              <a:gd name="connsiteY4417" fmla="*/ 1955959 h 1971675"/>
              <a:gd name="connsiteX4418" fmla="*/ 599599 w 2019300"/>
              <a:gd name="connsiteY4418" fmla="*/ 1952149 h 1971675"/>
              <a:gd name="connsiteX4419" fmla="*/ 830104 w 2019300"/>
              <a:gd name="connsiteY4419" fmla="*/ 1954054 h 1971675"/>
              <a:gd name="connsiteX4420" fmla="*/ 821531 w 2019300"/>
              <a:gd name="connsiteY4420" fmla="*/ 1957864 h 1971675"/>
              <a:gd name="connsiteX4421" fmla="*/ 841534 w 2019300"/>
              <a:gd name="connsiteY4421" fmla="*/ 1959769 h 1971675"/>
              <a:gd name="connsiteX4422" fmla="*/ 841534 w 2019300"/>
              <a:gd name="connsiteY4422" fmla="*/ 1960721 h 1971675"/>
              <a:gd name="connsiteX4423" fmla="*/ 810101 w 2019300"/>
              <a:gd name="connsiteY4423" fmla="*/ 1962626 h 1971675"/>
              <a:gd name="connsiteX4424" fmla="*/ 808196 w 2019300"/>
              <a:gd name="connsiteY4424" fmla="*/ 1958816 h 1971675"/>
              <a:gd name="connsiteX4425" fmla="*/ 783431 w 2019300"/>
              <a:gd name="connsiteY4425" fmla="*/ 1962626 h 1971675"/>
              <a:gd name="connsiteX4426" fmla="*/ 778669 w 2019300"/>
              <a:gd name="connsiteY4426" fmla="*/ 1956911 h 1971675"/>
              <a:gd name="connsiteX4427" fmla="*/ 765334 w 2019300"/>
              <a:gd name="connsiteY4427" fmla="*/ 1956911 h 1971675"/>
              <a:gd name="connsiteX4428" fmla="*/ 778669 w 2019300"/>
              <a:gd name="connsiteY4428" fmla="*/ 1962626 h 1971675"/>
              <a:gd name="connsiteX4429" fmla="*/ 750094 w 2019300"/>
              <a:gd name="connsiteY4429" fmla="*/ 1962626 h 1971675"/>
              <a:gd name="connsiteX4430" fmla="*/ 756761 w 2019300"/>
              <a:gd name="connsiteY4430" fmla="*/ 1960721 h 1971675"/>
              <a:gd name="connsiteX4431" fmla="*/ 751999 w 2019300"/>
              <a:gd name="connsiteY4431" fmla="*/ 1958816 h 1971675"/>
              <a:gd name="connsiteX4432" fmla="*/ 736759 w 2019300"/>
              <a:gd name="connsiteY4432" fmla="*/ 1959769 h 1971675"/>
              <a:gd name="connsiteX4433" fmla="*/ 738664 w 2019300"/>
              <a:gd name="connsiteY4433" fmla="*/ 1964531 h 1971675"/>
              <a:gd name="connsiteX4434" fmla="*/ 705326 w 2019300"/>
              <a:gd name="connsiteY4434" fmla="*/ 1960721 h 1971675"/>
              <a:gd name="connsiteX4435" fmla="*/ 705326 w 2019300"/>
              <a:gd name="connsiteY4435" fmla="*/ 1955959 h 1971675"/>
              <a:gd name="connsiteX4436" fmla="*/ 693896 w 2019300"/>
              <a:gd name="connsiteY4436" fmla="*/ 1959769 h 1971675"/>
              <a:gd name="connsiteX4437" fmla="*/ 682466 w 2019300"/>
              <a:gd name="connsiteY4437" fmla="*/ 1955959 h 1971675"/>
              <a:gd name="connsiteX4438" fmla="*/ 677704 w 2019300"/>
              <a:gd name="connsiteY4438" fmla="*/ 1959769 h 1971675"/>
              <a:gd name="connsiteX4439" fmla="*/ 655796 w 2019300"/>
              <a:gd name="connsiteY4439" fmla="*/ 1958816 h 1971675"/>
              <a:gd name="connsiteX4440" fmla="*/ 614839 w 2019300"/>
              <a:gd name="connsiteY4440" fmla="*/ 1957864 h 1971675"/>
              <a:gd name="connsiteX4441" fmla="*/ 561499 w 2019300"/>
              <a:gd name="connsiteY4441" fmla="*/ 1957864 h 1971675"/>
              <a:gd name="connsiteX4442" fmla="*/ 483394 w 2019300"/>
              <a:gd name="connsiteY4442" fmla="*/ 1955959 h 1971675"/>
              <a:gd name="connsiteX4443" fmla="*/ 451009 w 2019300"/>
              <a:gd name="connsiteY4443" fmla="*/ 1950244 h 1971675"/>
              <a:gd name="connsiteX4444" fmla="*/ 425291 w 2019300"/>
              <a:gd name="connsiteY4444" fmla="*/ 1941671 h 1971675"/>
              <a:gd name="connsiteX4445" fmla="*/ 419576 w 2019300"/>
              <a:gd name="connsiteY4445" fmla="*/ 1945481 h 1971675"/>
              <a:gd name="connsiteX4446" fmla="*/ 388144 w 2019300"/>
              <a:gd name="connsiteY4446" fmla="*/ 1925479 h 1971675"/>
              <a:gd name="connsiteX4447" fmla="*/ 356711 w 2019300"/>
              <a:gd name="connsiteY4447" fmla="*/ 1900714 h 1971675"/>
              <a:gd name="connsiteX4448" fmla="*/ 354806 w 2019300"/>
              <a:gd name="connsiteY4448" fmla="*/ 1903571 h 1971675"/>
              <a:gd name="connsiteX4449" fmla="*/ 338614 w 2019300"/>
              <a:gd name="connsiteY4449" fmla="*/ 1889284 h 1971675"/>
              <a:gd name="connsiteX4450" fmla="*/ 322421 w 2019300"/>
              <a:gd name="connsiteY4450" fmla="*/ 1868329 h 1971675"/>
              <a:gd name="connsiteX4451" fmla="*/ 325279 w 2019300"/>
              <a:gd name="connsiteY4451" fmla="*/ 1865471 h 1971675"/>
              <a:gd name="connsiteX4452" fmla="*/ 361474 w 2019300"/>
              <a:gd name="connsiteY4452" fmla="*/ 1901666 h 1971675"/>
              <a:gd name="connsiteX4453" fmla="*/ 393859 w 2019300"/>
              <a:gd name="connsiteY4453" fmla="*/ 1923574 h 1971675"/>
              <a:gd name="connsiteX4454" fmla="*/ 410051 w 2019300"/>
              <a:gd name="connsiteY4454" fmla="*/ 1923574 h 1971675"/>
              <a:gd name="connsiteX4455" fmla="*/ 393859 w 2019300"/>
              <a:gd name="connsiteY4455" fmla="*/ 1915954 h 1971675"/>
              <a:gd name="connsiteX4456" fmla="*/ 395764 w 2019300"/>
              <a:gd name="connsiteY4456" fmla="*/ 1919764 h 1971675"/>
              <a:gd name="connsiteX4457" fmla="*/ 389096 w 2019300"/>
              <a:gd name="connsiteY4457" fmla="*/ 1916906 h 1971675"/>
              <a:gd name="connsiteX4458" fmla="*/ 383381 w 2019300"/>
              <a:gd name="connsiteY4458" fmla="*/ 1913096 h 1971675"/>
              <a:gd name="connsiteX4459" fmla="*/ 389096 w 2019300"/>
              <a:gd name="connsiteY4459" fmla="*/ 1911191 h 1971675"/>
              <a:gd name="connsiteX4460" fmla="*/ 368141 w 2019300"/>
              <a:gd name="connsiteY4460" fmla="*/ 1897856 h 1971675"/>
              <a:gd name="connsiteX4461" fmla="*/ 351949 w 2019300"/>
              <a:gd name="connsiteY4461" fmla="*/ 1889284 h 1971675"/>
              <a:gd name="connsiteX4462" fmla="*/ 344329 w 2019300"/>
              <a:gd name="connsiteY4462" fmla="*/ 1878806 h 1971675"/>
              <a:gd name="connsiteX4463" fmla="*/ 340519 w 2019300"/>
              <a:gd name="connsiteY4463" fmla="*/ 1870234 h 1971675"/>
              <a:gd name="connsiteX4464" fmla="*/ 355759 w 2019300"/>
              <a:gd name="connsiteY4464" fmla="*/ 1885474 h 1971675"/>
              <a:gd name="connsiteX4465" fmla="*/ 349091 w 2019300"/>
              <a:gd name="connsiteY4465" fmla="*/ 1871186 h 1971675"/>
              <a:gd name="connsiteX4466" fmla="*/ 330994 w 2019300"/>
              <a:gd name="connsiteY4466" fmla="*/ 1854994 h 1971675"/>
              <a:gd name="connsiteX4467" fmla="*/ 319564 w 2019300"/>
              <a:gd name="connsiteY4467" fmla="*/ 1833086 h 1971675"/>
              <a:gd name="connsiteX4468" fmla="*/ 291941 w 2019300"/>
              <a:gd name="connsiteY4468" fmla="*/ 1785461 h 1971675"/>
              <a:gd name="connsiteX4469" fmla="*/ 291941 w 2019300"/>
              <a:gd name="connsiteY4469" fmla="*/ 1777841 h 1971675"/>
              <a:gd name="connsiteX4470" fmla="*/ 302419 w 2019300"/>
              <a:gd name="connsiteY4470" fmla="*/ 1800701 h 1971675"/>
              <a:gd name="connsiteX4471" fmla="*/ 311944 w 2019300"/>
              <a:gd name="connsiteY4471" fmla="*/ 1814989 h 1971675"/>
              <a:gd name="connsiteX4472" fmla="*/ 316706 w 2019300"/>
              <a:gd name="connsiteY4472" fmla="*/ 1807369 h 1971675"/>
              <a:gd name="connsiteX4473" fmla="*/ 307181 w 2019300"/>
              <a:gd name="connsiteY4473" fmla="*/ 1781651 h 1971675"/>
              <a:gd name="connsiteX4474" fmla="*/ 302419 w 2019300"/>
              <a:gd name="connsiteY4474" fmla="*/ 1775936 h 1971675"/>
              <a:gd name="connsiteX4475" fmla="*/ 303371 w 2019300"/>
              <a:gd name="connsiteY4475" fmla="*/ 1787366 h 1971675"/>
              <a:gd name="connsiteX4476" fmla="*/ 301466 w 2019300"/>
              <a:gd name="connsiteY4476" fmla="*/ 1768316 h 1971675"/>
              <a:gd name="connsiteX4477" fmla="*/ 300514 w 2019300"/>
              <a:gd name="connsiteY4477" fmla="*/ 1765459 h 1971675"/>
              <a:gd name="connsiteX4478" fmla="*/ 301466 w 2019300"/>
              <a:gd name="connsiteY4478" fmla="*/ 1768316 h 1971675"/>
              <a:gd name="connsiteX4479" fmla="*/ 326231 w 2019300"/>
              <a:gd name="connsiteY4479" fmla="*/ 1820704 h 1971675"/>
              <a:gd name="connsiteX4480" fmla="*/ 324326 w 2019300"/>
              <a:gd name="connsiteY4480" fmla="*/ 1826419 h 1971675"/>
              <a:gd name="connsiteX4481" fmla="*/ 330041 w 2019300"/>
              <a:gd name="connsiteY4481" fmla="*/ 1831181 h 1971675"/>
              <a:gd name="connsiteX4482" fmla="*/ 332899 w 2019300"/>
              <a:gd name="connsiteY4482" fmla="*/ 1836896 h 1971675"/>
              <a:gd name="connsiteX4483" fmla="*/ 337661 w 2019300"/>
              <a:gd name="connsiteY4483" fmla="*/ 1850231 h 1971675"/>
              <a:gd name="connsiteX4484" fmla="*/ 329089 w 2019300"/>
              <a:gd name="connsiteY4484" fmla="*/ 1838801 h 1971675"/>
              <a:gd name="connsiteX4485" fmla="*/ 320516 w 2019300"/>
              <a:gd name="connsiteY4485" fmla="*/ 1826419 h 1971675"/>
              <a:gd name="connsiteX4486" fmla="*/ 347186 w 2019300"/>
              <a:gd name="connsiteY4486" fmla="*/ 1865471 h 1971675"/>
              <a:gd name="connsiteX4487" fmla="*/ 387191 w 2019300"/>
              <a:gd name="connsiteY4487" fmla="*/ 1895951 h 1971675"/>
              <a:gd name="connsiteX4488" fmla="*/ 378619 w 2019300"/>
              <a:gd name="connsiteY4488" fmla="*/ 1887379 h 1971675"/>
              <a:gd name="connsiteX4489" fmla="*/ 381476 w 2019300"/>
              <a:gd name="connsiteY4489" fmla="*/ 1889284 h 1971675"/>
              <a:gd name="connsiteX4490" fmla="*/ 393859 w 2019300"/>
              <a:gd name="connsiteY4490" fmla="*/ 1895951 h 1971675"/>
              <a:gd name="connsiteX4491" fmla="*/ 389096 w 2019300"/>
              <a:gd name="connsiteY4491" fmla="*/ 1897856 h 1971675"/>
              <a:gd name="connsiteX4492" fmla="*/ 403384 w 2019300"/>
              <a:gd name="connsiteY4492" fmla="*/ 1906429 h 1971675"/>
              <a:gd name="connsiteX4493" fmla="*/ 396716 w 2019300"/>
              <a:gd name="connsiteY4493" fmla="*/ 1897856 h 1971675"/>
              <a:gd name="connsiteX4494" fmla="*/ 430054 w 2019300"/>
              <a:gd name="connsiteY4494" fmla="*/ 1914049 h 1971675"/>
              <a:gd name="connsiteX4495" fmla="*/ 467201 w 2019300"/>
              <a:gd name="connsiteY4495" fmla="*/ 1926431 h 1971675"/>
              <a:gd name="connsiteX4496" fmla="*/ 445294 w 2019300"/>
              <a:gd name="connsiteY4496" fmla="*/ 1919764 h 1971675"/>
              <a:gd name="connsiteX4497" fmla="*/ 474821 w 2019300"/>
              <a:gd name="connsiteY4497" fmla="*/ 1922621 h 1971675"/>
              <a:gd name="connsiteX4498" fmla="*/ 510064 w 2019300"/>
              <a:gd name="connsiteY4498" fmla="*/ 1925479 h 1971675"/>
              <a:gd name="connsiteX4499" fmla="*/ 497681 w 2019300"/>
              <a:gd name="connsiteY4499" fmla="*/ 1919764 h 1971675"/>
              <a:gd name="connsiteX4500" fmla="*/ 488156 w 2019300"/>
              <a:gd name="connsiteY4500" fmla="*/ 1918811 h 1971675"/>
              <a:gd name="connsiteX4501" fmla="*/ 468154 w 2019300"/>
              <a:gd name="connsiteY4501" fmla="*/ 1918811 h 1971675"/>
              <a:gd name="connsiteX4502" fmla="*/ 468154 w 2019300"/>
              <a:gd name="connsiteY4502" fmla="*/ 1917859 h 1971675"/>
              <a:gd name="connsiteX4503" fmla="*/ 478631 w 2019300"/>
              <a:gd name="connsiteY4503" fmla="*/ 1918811 h 1971675"/>
              <a:gd name="connsiteX4504" fmla="*/ 461486 w 2019300"/>
              <a:gd name="connsiteY4504" fmla="*/ 1911191 h 1971675"/>
              <a:gd name="connsiteX4505" fmla="*/ 459581 w 2019300"/>
              <a:gd name="connsiteY4505" fmla="*/ 1916906 h 1971675"/>
              <a:gd name="connsiteX4506" fmla="*/ 455771 w 2019300"/>
              <a:gd name="connsiteY4506" fmla="*/ 1910239 h 1971675"/>
              <a:gd name="connsiteX4507" fmla="*/ 446246 w 2019300"/>
              <a:gd name="connsiteY4507" fmla="*/ 1908334 h 1971675"/>
              <a:gd name="connsiteX4508" fmla="*/ 454819 w 2019300"/>
              <a:gd name="connsiteY4508" fmla="*/ 1908334 h 1971675"/>
              <a:gd name="connsiteX4509" fmla="*/ 475774 w 2019300"/>
              <a:gd name="connsiteY4509" fmla="*/ 1912144 h 1971675"/>
              <a:gd name="connsiteX4510" fmla="*/ 433864 w 2019300"/>
              <a:gd name="connsiteY4510" fmla="*/ 1897856 h 1971675"/>
              <a:gd name="connsiteX4511" fmla="*/ 445294 w 2019300"/>
              <a:gd name="connsiteY4511" fmla="*/ 1904524 h 1971675"/>
              <a:gd name="connsiteX4512" fmla="*/ 429101 w 2019300"/>
              <a:gd name="connsiteY4512" fmla="*/ 1898809 h 1971675"/>
              <a:gd name="connsiteX4513" fmla="*/ 416719 w 2019300"/>
              <a:gd name="connsiteY4513" fmla="*/ 1896904 h 1971675"/>
              <a:gd name="connsiteX4514" fmla="*/ 382429 w 2019300"/>
              <a:gd name="connsiteY4514" fmla="*/ 1872139 h 1971675"/>
              <a:gd name="connsiteX4515" fmla="*/ 387191 w 2019300"/>
              <a:gd name="connsiteY4515" fmla="*/ 1871186 h 1971675"/>
              <a:gd name="connsiteX4516" fmla="*/ 415766 w 2019300"/>
              <a:gd name="connsiteY4516" fmla="*/ 1891189 h 1971675"/>
              <a:gd name="connsiteX4517" fmla="*/ 403384 w 2019300"/>
              <a:gd name="connsiteY4517" fmla="*/ 1874996 h 1971675"/>
              <a:gd name="connsiteX4518" fmla="*/ 444341 w 2019300"/>
              <a:gd name="connsiteY4518" fmla="*/ 1892141 h 1971675"/>
              <a:gd name="connsiteX4519" fmla="*/ 442436 w 2019300"/>
              <a:gd name="connsiteY4519" fmla="*/ 1894999 h 1971675"/>
              <a:gd name="connsiteX4520" fmla="*/ 461486 w 2019300"/>
              <a:gd name="connsiteY4520" fmla="*/ 1896904 h 1971675"/>
              <a:gd name="connsiteX4521" fmla="*/ 442436 w 2019300"/>
              <a:gd name="connsiteY4521" fmla="*/ 1887379 h 1971675"/>
              <a:gd name="connsiteX4522" fmla="*/ 415766 w 2019300"/>
              <a:gd name="connsiteY4522" fmla="*/ 1877854 h 1971675"/>
              <a:gd name="connsiteX4523" fmla="*/ 429101 w 2019300"/>
              <a:gd name="connsiteY4523" fmla="*/ 1879759 h 1971675"/>
              <a:gd name="connsiteX4524" fmla="*/ 395764 w 2019300"/>
              <a:gd name="connsiteY4524" fmla="*/ 1848326 h 1971675"/>
              <a:gd name="connsiteX4525" fmla="*/ 424339 w 2019300"/>
              <a:gd name="connsiteY4525" fmla="*/ 1864519 h 1971675"/>
              <a:gd name="connsiteX4526" fmla="*/ 403384 w 2019300"/>
              <a:gd name="connsiteY4526" fmla="*/ 1848326 h 1971675"/>
              <a:gd name="connsiteX4527" fmla="*/ 386239 w 2019300"/>
              <a:gd name="connsiteY4527" fmla="*/ 1829276 h 1971675"/>
              <a:gd name="connsiteX4528" fmla="*/ 407194 w 2019300"/>
              <a:gd name="connsiteY4528" fmla="*/ 1848326 h 1971675"/>
              <a:gd name="connsiteX4529" fmla="*/ 425291 w 2019300"/>
              <a:gd name="connsiteY4529" fmla="*/ 1858804 h 1971675"/>
              <a:gd name="connsiteX4530" fmla="*/ 417671 w 2019300"/>
              <a:gd name="connsiteY4530" fmla="*/ 1864519 h 1971675"/>
              <a:gd name="connsiteX4531" fmla="*/ 439579 w 2019300"/>
              <a:gd name="connsiteY4531" fmla="*/ 1873091 h 1971675"/>
              <a:gd name="connsiteX4532" fmla="*/ 455771 w 2019300"/>
              <a:gd name="connsiteY4532" fmla="*/ 1886426 h 1971675"/>
              <a:gd name="connsiteX4533" fmla="*/ 449104 w 2019300"/>
              <a:gd name="connsiteY4533" fmla="*/ 1885474 h 1971675"/>
              <a:gd name="connsiteX4534" fmla="*/ 443389 w 2019300"/>
              <a:gd name="connsiteY4534" fmla="*/ 1885474 h 1971675"/>
              <a:gd name="connsiteX4535" fmla="*/ 445294 w 2019300"/>
              <a:gd name="connsiteY4535" fmla="*/ 1888331 h 1971675"/>
              <a:gd name="connsiteX4536" fmla="*/ 465296 w 2019300"/>
              <a:gd name="connsiteY4536" fmla="*/ 1887379 h 1971675"/>
              <a:gd name="connsiteX4537" fmla="*/ 483394 w 2019300"/>
              <a:gd name="connsiteY4537" fmla="*/ 1889284 h 1971675"/>
              <a:gd name="connsiteX4538" fmla="*/ 491014 w 2019300"/>
              <a:gd name="connsiteY4538" fmla="*/ 1894999 h 1971675"/>
              <a:gd name="connsiteX4539" fmla="*/ 511969 w 2019300"/>
              <a:gd name="connsiteY4539" fmla="*/ 1886426 h 1971675"/>
              <a:gd name="connsiteX4540" fmla="*/ 534829 w 2019300"/>
              <a:gd name="connsiteY4540" fmla="*/ 1891189 h 1971675"/>
              <a:gd name="connsiteX4541" fmla="*/ 562451 w 2019300"/>
              <a:gd name="connsiteY4541" fmla="*/ 1895951 h 1971675"/>
              <a:gd name="connsiteX4542" fmla="*/ 571976 w 2019300"/>
              <a:gd name="connsiteY4542" fmla="*/ 1888331 h 1971675"/>
              <a:gd name="connsiteX4543" fmla="*/ 571976 w 2019300"/>
              <a:gd name="connsiteY4543" fmla="*/ 1892141 h 1971675"/>
              <a:gd name="connsiteX4544" fmla="*/ 578644 w 2019300"/>
              <a:gd name="connsiteY4544" fmla="*/ 1894046 h 1971675"/>
              <a:gd name="connsiteX4545" fmla="*/ 585311 w 2019300"/>
              <a:gd name="connsiteY4545" fmla="*/ 1894999 h 1971675"/>
              <a:gd name="connsiteX4546" fmla="*/ 638651 w 2019300"/>
              <a:gd name="connsiteY4546" fmla="*/ 1891189 h 1971675"/>
              <a:gd name="connsiteX4547" fmla="*/ 631984 w 2019300"/>
              <a:gd name="connsiteY4547" fmla="*/ 1894999 h 1971675"/>
              <a:gd name="connsiteX4548" fmla="*/ 647224 w 2019300"/>
              <a:gd name="connsiteY4548" fmla="*/ 1896904 h 1971675"/>
              <a:gd name="connsiteX4549" fmla="*/ 651986 w 2019300"/>
              <a:gd name="connsiteY4549" fmla="*/ 1894999 h 1971675"/>
              <a:gd name="connsiteX4550" fmla="*/ 643414 w 2019300"/>
              <a:gd name="connsiteY4550" fmla="*/ 1891189 h 1971675"/>
              <a:gd name="connsiteX4551" fmla="*/ 650081 w 2019300"/>
              <a:gd name="connsiteY4551" fmla="*/ 1892141 h 1971675"/>
              <a:gd name="connsiteX4552" fmla="*/ 625316 w 2019300"/>
              <a:gd name="connsiteY4552" fmla="*/ 1884521 h 1971675"/>
              <a:gd name="connsiteX4553" fmla="*/ 611981 w 2019300"/>
              <a:gd name="connsiteY4553" fmla="*/ 1888331 h 1971675"/>
              <a:gd name="connsiteX4554" fmla="*/ 607219 w 2019300"/>
              <a:gd name="connsiteY4554" fmla="*/ 1884521 h 1971675"/>
              <a:gd name="connsiteX4555" fmla="*/ 620554 w 2019300"/>
              <a:gd name="connsiteY4555" fmla="*/ 1883569 h 1971675"/>
              <a:gd name="connsiteX4556" fmla="*/ 582454 w 2019300"/>
              <a:gd name="connsiteY4556" fmla="*/ 1879759 h 1971675"/>
              <a:gd name="connsiteX4557" fmla="*/ 571024 w 2019300"/>
              <a:gd name="connsiteY4557" fmla="*/ 1879759 h 1971675"/>
              <a:gd name="connsiteX4558" fmla="*/ 559594 w 2019300"/>
              <a:gd name="connsiteY4558" fmla="*/ 1879759 h 1971675"/>
              <a:gd name="connsiteX4559" fmla="*/ 536734 w 2019300"/>
              <a:gd name="connsiteY4559" fmla="*/ 1879759 h 1971675"/>
              <a:gd name="connsiteX4560" fmla="*/ 537686 w 2019300"/>
              <a:gd name="connsiteY4560" fmla="*/ 1875949 h 1971675"/>
              <a:gd name="connsiteX4561" fmla="*/ 516731 w 2019300"/>
              <a:gd name="connsiteY4561" fmla="*/ 1880711 h 1971675"/>
              <a:gd name="connsiteX4562" fmla="*/ 525304 w 2019300"/>
              <a:gd name="connsiteY4562" fmla="*/ 1883569 h 1971675"/>
              <a:gd name="connsiteX4563" fmla="*/ 507206 w 2019300"/>
              <a:gd name="connsiteY4563" fmla="*/ 1884521 h 1971675"/>
              <a:gd name="connsiteX4564" fmla="*/ 513874 w 2019300"/>
              <a:gd name="connsiteY4564" fmla="*/ 1882616 h 1971675"/>
              <a:gd name="connsiteX4565" fmla="*/ 484346 w 2019300"/>
              <a:gd name="connsiteY4565" fmla="*/ 1874996 h 1971675"/>
              <a:gd name="connsiteX4566" fmla="*/ 471964 w 2019300"/>
              <a:gd name="connsiteY4566" fmla="*/ 1870234 h 1971675"/>
              <a:gd name="connsiteX4567" fmla="*/ 476726 w 2019300"/>
              <a:gd name="connsiteY4567" fmla="*/ 1865471 h 1971675"/>
              <a:gd name="connsiteX4568" fmla="*/ 548164 w 2019300"/>
              <a:gd name="connsiteY4568" fmla="*/ 1866424 h 1971675"/>
              <a:gd name="connsiteX4569" fmla="*/ 539591 w 2019300"/>
              <a:gd name="connsiteY4569" fmla="*/ 1866424 h 1971675"/>
              <a:gd name="connsiteX4570" fmla="*/ 551974 w 2019300"/>
              <a:gd name="connsiteY4570" fmla="*/ 1858804 h 1971675"/>
              <a:gd name="connsiteX4571" fmla="*/ 572929 w 2019300"/>
              <a:gd name="connsiteY4571" fmla="*/ 1858804 h 1971675"/>
              <a:gd name="connsiteX4572" fmla="*/ 538639 w 2019300"/>
              <a:gd name="connsiteY4572" fmla="*/ 1857851 h 1971675"/>
              <a:gd name="connsiteX4573" fmla="*/ 531971 w 2019300"/>
              <a:gd name="connsiteY4573" fmla="*/ 1852136 h 1971675"/>
              <a:gd name="connsiteX4574" fmla="*/ 490061 w 2019300"/>
              <a:gd name="connsiteY4574" fmla="*/ 1851184 h 1971675"/>
              <a:gd name="connsiteX4575" fmla="*/ 454819 w 2019300"/>
              <a:gd name="connsiteY4575" fmla="*/ 1847374 h 1971675"/>
              <a:gd name="connsiteX4576" fmla="*/ 476726 w 2019300"/>
              <a:gd name="connsiteY4576" fmla="*/ 1854994 h 1971675"/>
              <a:gd name="connsiteX4577" fmla="*/ 502444 w 2019300"/>
              <a:gd name="connsiteY4577" fmla="*/ 1857851 h 1971675"/>
              <a:gd name="connsiteX4578" fmla="*/ 542449 w 2019300"/>
              <a:gd name="connsiteY4578" fmla="*/ 1859756 h 1971675"/>
              <a:gd name="connsiteX4579" fmla="*/ 503396 w 2019300"/>
              <a:gd name="connsiteY4579" fmla="*/ 1865471 h 1971675"/>
              <a:gd name="connsiteX4580" fmla="*/ 458629 w 2019300"/>
              <a:gd name="connsiteY4580" fmla="*/ 1859756 h 1971675"/>
              <a:gd name="connsiteX4581" fmla="*/ 463391 w 2019300"/>
              <a:gd name="connsiteY4581" fmla="*/ 1862614 h 1971675"/>
              <a:gd name="connsiteX4582" fmla="*/ 456724 w 2019300"/>
              <a:gd name="connsiteY4582" fmla="*/ 1862614 h 1971675"/>
              <a:gd name="connsiteX4583" fmla="*/ 451961 w 2019300"/>
              <a:gd name="connsiteY4583" fmla="*/ 1860709 h 1971675"/>
              <a:gd name="connsiteX4584" fmla="*/ 450056 w 2019300"/>
              <a:gd name="connsiteY4584" fmla="*/ 1854041 h 1971675"/>
              <a:gd name="connsiteX4585" fmla="*/ 478631 w 2019300"/>
              <a:gd name="connsiteY4585" fmla="*/ 1846421 h 1971675"/>
              <a:gd name="connsiteX4586" fmla="*/ 1309211 w 2019300"/>
              <a:gd name="connsiteY4586" fmla="*/ 1961674 h 1971675"/>
              <a:gd name="connsiteX4587" fmla="*/ 1317784 w 2019300"/>
              <a:gd name="connsiteY4587" fmla="*/ 1965484 h 1971675"/>
              <a:gd name="connsiteX4588" fmla="*/ 1319689 w 2019300"/>
              <a:gd name="connsiteY4588" fmla="*/ 1960721 h 1971675"/>
              <a:gd name="connsiteX4589" fmla="*/ 1309211 w 2019300"/>
              <a:gd name="connsiteY4589" fmla="*/ 1961674 h 1971675"/>
              <a:gd name="connsiteX4590" fmla="*/ 1013936 w 2019300"/>
              <a:gd name="connsiteY4590" fmla="*/ 1957864 h 1971675"/>
              <a:gd name="connsiteX4591" fmla="*/ 1029176 w 2019300"/>
              <a:gd name="connsiteY4591" fmla="*/ 1958816 h 1971675"/>
              <a:gd name="connsiteX4592" fmla="*/ 1029176 w 2019300"/>
              <a:gd name="connsiteY4592" fmla="*/ 1955006 h 1971675"/>
              <a:gd name="connsiteX4593" fmla="*/ 1013936 w 2019300"/>
              <a:gd name="connsiteY4593" fmla="*/ 1957864 h 1971675"/>
              <a:gd name="connsiteX4594" fmla="*/ 1110139 w 2019300"/>
              <a:gd name="connsiteY4594" fmla="*/ 1921669 h 1971675"/>
              <a:gd name="connsiteX4595" fmla="*/ 1112044 w 2019300"/>
              <a:gd name="connsiteY4595" fmla="*/ 1915954 h 1971675"/>
              <a:gd name="connsiteX4596" fmla="*/ 1105376 w 2019300"/>
              <a:gd name="connsiteY4596" fmla="*/ 1915954 h 1971675"/>
              <a:gd name="connsiteX4597" fmla="*/ 1110139 w 2019300"/>
              <a:gd name="connsiteY4597" fmla="*/ 1921669 h 1971675"/>
              <a:gd name="connsiteX4598" fmla="*/ 1179671 w 2019300"/>
              <a:gd name="connsiteY4598" fmla="*/ 1934051 h 1971675"/>
              <a:gd name="connsiteX4599" fmla="*/ 1171099 w 2019300"/>
              <a:gd name="connsiteY4599" fmla="*/ 1932146 h 1971675"/>
              <a:gd name="connsiteX4600" fmla="*/ 1182529 w 2019300"/>
              <a:gd name="connsiteY4600" fmla="*/ 1935956 h 1971675"/>
              <a:gd name="connsiteX4601" fmla="*/ 1189196 w 2019300"/>
              <a:gd name="connsiteY4601" fmla="*/ 1931194 h 1971675"/>
              <a:gd name="connsiteX4602" fmla="*/ 1157764 w 2019300"/>
              <a:gd name="connsiteY4602" fmla="*/ 1933099 h 1971675"/>
              <a:gd name="connsiteX4603" fmla="*/ 1179671 w 2019300"/>
              <a:gd name="connsiteY4603" fmla="*/ 1934051 h 1971675"/>
              <a:gd name="connsiteX4604" fmla="*/ 1170146 w 2019300"/>
              <a:gd name="connsiteY4604" fmla="*/ 1939766 h 1971675"/>
              <a:gd name="connsiteX4605" fmla="*/ 1158716 w 2019300"/>
              <a:gd name="connsiteY4605" fmla="*/ 1943576 h 1971675"/>
              <a:gd name="connsiteX4606" fmla="*/ 1170146 w 2019300"/>
              <a:gd name="connsiteY4606" fmla="*/ 1939766 h 1971675"/>
              <a:gd name="connsiteX4607" fmla="*/ 1186339 w 2019300"/>
              <a:gd name="connsiteY4607" fmla="*/ 1945481 h 1971675"/>
              <a:gd name="connsiteX4608" fmla="*/ 1199674 w 2019300"/>
              <a:gd name="connsiteY4608" fmla="*/ 1944529 h 1971675"/>
              <a:gd name="connsiteX4609" fmla="*/ 1194911 w 2019300"/>
              <a:gd name="connsiteY4609" fmla="*/ 1940719 h 1971675"/>
              <a:gd name="connsiteX4610" fmla="*/ 1196816 w 2019300"/>
              <a:gd name="connsiteY4610" fmla="*/ 1941671 h 1971675"/>
              <a:gd name="connsiteX4611" fmla="*/ 1183481 w 2019300"/>
              <a:gd name="connsiteY4611" fmla="*/ 1940719 h 1971675"/>
              <a:gd name="connsiteX4612" fmla="*/ 1186339 w 2019300"/>
              <a:gd name="connsiteY4612" fmla="*/ 1945481 h 1971675"/>
              <a:gd name="connsiteX4613" fmla="*/ 1190149 w 2019300"/>
              <a:gd name="connsiteY4613" fmla="*/ 1948339 h 1971675"/>
              <a:gd name="connsiteX4614" fmla="*/ 1210151 w 2019300"/>
              <a:gd name="connsiteY4614" fmla="*/ 1948339 h 1971675"/>
              <a:gd name="connsiteX4615" fmla="*/ 1208246 w 2019300"/>
              <a:gd name="connsiteY4615" fmla="*/ 1950244 h 1971675"/>
              <a:gd name="connsiteX4616" fmla="*/ 1216819 w 2019300"/>
              <a:gd name="connsiteY4616" fmla="*/ 1949291 h 1971675"/>
              <a:gd name="connsiteX4617" fmla="*/ 1190149 w 2019300"/>
              <a:gd name="connsiteY4617" fmla="*/ 1948339 h 1971675"/>
              <a:gd name="connsiteX4618" fmla="*/ 1371124 w 2019300"/>
              <a:gd name="connsiteY4618" fmla="*/ 1944529 h 1971675"/>
              <a:gd name="connsiteX4619" fmla="*/ 1357789 w 2019300"/>
              <a:gd name="connsiteY4619" fmla="*/ 1946434 h 1971675"/>
              <a:gd name="connsiteX4620" fmla="*/ 1369219 w 2019300"/>
              <a:gd name="connsiteY4620" fmla="*/ 1948339 h 1971675"/>
              <a:gd name="connsiteX4621" fmla="*/ 1371124 w 2019300"/>
              <a:gd name="connsiteY4621" fmla="*/ 1944529 h 1971675"/>
              <a:gd name="connsiteX4622" fmla="*/ 1326356 w 2019300"/>
              <a:gd name="connsiteY4622" fmla="*/ 1945481 h 1971675"/>
              <a:gd name="connsiteX4623" fmla="*/ 1353026 w 2019300"/>
              <a:gd name="connsiteY4623" fmla="*/ 1945481 h 1971675"/>
              <a:gd name="connsiteX4624" fmla="*/ 1326356 w 2019300"/>
              <a:gd name="connsiteY4624" fmla="*/ 1945481 h 1971675"/>
              <a:gd name="connsiteX4625" fmla="*/ 1241584 w 2019300"/>
              <a:gd name="connsiteY4625" fmla="*/ 1940719 h 1971675"/>
              <a:gd name="connsiteX4626" fmla="*/ 1203484 w 2019300"/>
              <a:gd name="connsiteY4626" fmla="*/ 1938814 h 1971675"/>
              <a:gd name="connsiteX4627" fmla="*/ 1203484 w 2019300"/>
              <a:gd name="connsiteY4627" fmla="*/ 1940719 h 1971675"/>
              <a:gd name="connsiteX4628" fmla="*/ 1203484 w 2019300"/>
              <a:gd name="connsiteY4628" fmla="*/ 1941671 h 1971675"/>
              <a:gd name="connsiteX4629" fmla="*/ 1205389 w 2019300"/>
              <a:gd name="connsiteY4629" fmla="*/ 1943576 h 1971675"/>
              <a:gd name="connsiteX4630" fmla="*/ 1223486 w 2019300"/>
              <a:gd name="connsiteY4630" fmla="*/ 1943576 h 1971675"/>
              <a:gd name="connsiteX4631" fmla="*/ 1218724 w 2019300"/>
              <a:gd name="connsiteY4631" fmla="*/ 1948339 h 1971675"/>
              <a:gd name="connsiteX4632" fmla="*/ 1236821 w 2019300"/>
              <a:gd name="connsiteY4632" fmla="*/ 1941671 h 1971675"/>
              <a:gd name="connsiteX4633" fmla="*/ 1228249 w 2019300"/>
              <a:gd name="connsiteY4633" fmla="*/ 1948339 h 1971675"/>
              <a:gd name="connsiteX4634" fmla="*/ 1319689 w 2019300"/>
              <a:gd name="connsiteY4634" fmla="*/ 1946434 h 1971675"/>
              <a:gd name="connsiteX4635" fmla="*/ 1239679 w 2019300"/>
              <a:gd name="connsiteY4635" fmla="*/ 1945481 h 1971675"/>
              <a:gd name="connsiteX4636" fmla="*/ 1241584 w 2019300"/>
              <a:gd name="connsiteY4636" fmla="*/ 1940719 h 1971675"/>
              <a:gd name="connsiteX4637" fmla="*/ 1402556 w 2019300"/>
              <a:gd name="connsiteY4637" fmla="*/ 1935956 h 1971675"/>
              <a:gd name="connsiteX4638" fmla="*/ 1402556 w 2019300"/>
              <a:gd name="connsiteY4638" fmla="*/ 1939766 h 1971675"/>
              <a:gd name="connsiteX4639" fmla="*/ 1411129 w 2019300"/>
              <a:gd name="connsiteY4639" fmla="*/ 1938814 h 1971675"/>
              <a:gd name="connsiteX4640" fmla="*/ 1416844 w 2019300"/>
              <a:gd name="connsiteY4640" fmla="*/ 1937861 h 1971675"/>
              <a:gd name="connsiteX4641" fmla="*/ 1418749 w 2019300"/>
              <a:gd name="connsiteY4641" fmla="*/ 1935956 h 1971675"/>
              <a:gd name="connsiteX4642" fmla="*/ 1413034 w 2019300"/>
              <a:gd name="connsiteY4642" fmla="*/ 1936909 h 1971675"/>
              <a:gd name="connsiteX4643" fmla="*/ 1410176 w 2019300"/>
              <a:gd name="connsiteY4643" fmla="*/ 1936909 h 1971675"/>
              <a:gd name="connsiteX4644" fmla="*/ 1402556 w 2019300"/>
              <a:gd name="connsiteY4644" fmla="*/ 1935956 h 1971675"/>
              <a:gd name="connsiteX4645" fmla="*/ 1400651 w 2019300"/>
              <a:gd name="connsiteY4645" fmla="*/ 1935956 h 1971675"/>
              <a:gd name="connsiteX4646" fmla="*/ 1382554 w 2019300"/>
              <a:gd name="connsiteY4646" fmla="*/ 1937861 h 1971675"/>
              <a:gd name="connsiteX4647" fmla="*/ 1382554 w 2019300"/>
              <a:gd name="connsiteY4647" fmla="*/ 1941671 h 1971675"/>
              <a:gd name="connsiteX4648" fmla="*/ 1400651 w 2019300"/>
              <a:gd name="connsiteY4648" fmla="*/ 1935956 h 1971675"/>
              <a:gd name="connsiteX4649" fmla="*/ 1400651 w 2019300"/>
              <a:gd name="connsiteY4649" fmla="*/ 1931194 h 1971675"/>
              <a:gd name="connsiteX4650" fmla="*/ 1369219 w 2019300"/>
              <a:gd name="connsiteY4650" fmla="*/ 1935004 h 1971675"/>
              <a:gd name="connsiteX4651" fmla="*/ 1400651 w 2019300"/>
              <a:gd name="connsiteY4651" fmla="*/ 1931194 h 1971675"/>
              <a:gd name="connsiteX4652" fmla="*/ 1282541 w 2019300"/>
              <a:gd name="connsiteY4652" fmla="*/ 1923574 h 1971675"/>
              <a:gd name="connsiteX4653" fmla="*/ 1300639 w 2019300"/>
              <a:gd name="connsiteY4653" fmla="*/ 1924526 h 1971675"/>
              <a:gd name="connsiteX4654" fmla="*/ 1282541 w 2019300"/>
              <a:gd name="connsiteY4654" fmla="*/ 1923574 h 1971675"/>
              <a:gd name="connsiteX4655" fmla="*/ 1371124 w 2019300"/>
              <a:gd name="connsiteY4655" fmla="*/ 1917859 h 1971675"/>
              <a:gd name="connsiteX4656" fmla="*/ 1379696 w 2019300"/>
              <a:gd name="connsiteY4656" fmla="*/ 1922621 h 1971675"/>
              <a:gd name="connsiteX4657" fmla="*/ 1371124 w 2019300"/>
              <a:gd name="connsiteY4657" fmla="*/ 1917859 h 1971675"/>
              <a:gd name="connsiteX4658" fmla="*/ 1369219 w 2019300"/>
              <a:gd name="connsiteY4658" fmla="*/ 1908334 h 1971675"/>
              <a:gd name="connsiteX4659" fmla="*/ 1351121 w 2019300"/>
              <a:gd name="connsiteY4659" fmla="*/ 1914049 h 1971675"/>
              <a:gd name="connsiteX4660" fmla="*/ 1355884 w 2019300"/>
              <a:gd name="connsiteY4660" fmla="*/ 1915001 h 1971675"/>
              <a:gd name="connsiteX4661" fmla="*/ 1371124 w 2019300"/>
              <a:gd name="connsiteY4661" fmla="*/ 1915001 h 1971675"/>
              <a:gd name="connsiteX4662" fmla="*/ 1382554 w 2019300"/>
              <a:gd name="connsiteY4662" fmla="*/ 1910239 h 1971675"/>
              <a:gd name="connsiteX4663" fmla="*/ 1369219 w 2019300"/>
              <a:gd name="connsiteY4663" fmla="*/ 1912144 h 1971675"/>
              <a:gd name="connsiteX4664" fmla="*/ 1369219 w 2019300"/>
              <a:gd name="connsiteY4664" fmla="*/ 1908334 h 1971675"/>
              <a:gd name="connsiteX4665" fmla="*/ 1340644 w 2019300"/>
              <a:gd name="connsiteY4665" fmla="*/ 1914049 h 1971675"/>
              <a:gd name="connsiteX4666" fmla="*/ 1347311 w 2019300"/>
              <a:gd name="connsiteY4666" fmla="*/ 1913096 h 1971675"/>
              <a:gd name="connsiteX4667" fmla="*/ 1347311 w 2019300"/>
              <a:gd name="connsiteY4667" fmla="*/ 1908334 h 1971675"/>
              <a:gd name="connsiteX4668" fmla="*/ 1333976 w 2019300"/>
              <a:gd name="connsiteY4668" fmla="*/ 1906429 h 1971675"/>
              <a:gd name="connsiteX4669" fmla="*/ 1325404 w 2019300"/>
              <a:gd name="connsiteY4669" fmla="*/ 1911191 h 1971675"/>
              <a:gd name="connsiteX4670" fmla="*/ 1330166 w 2019300"/>
              <a:gd name="connsiteY4670" fmla="*/ 1915954 h 1971675"/>
              <a:gd name="connsiteX4671" fmla="*/ 1340644 w 2019300"/>
              <a:gd name="connsiteY4671" fmla="*/ 1914049 h 1971675"/>
              <a:gd name="connsiteX4672" fmla="*/ 1357789 w 2019300"/>
              <a:gd name="connsiteY4672" fmla="*/ 1919764 h 1971675"/>
              <a:gd name="connsiteX4673" fmla="*/ 1342549 w 2019300"/>
              <a:gd name="connsiteY4673" fmla="*/ 1915954 h 1971675"/>
              <a:gd name="connsiteX4674" fmla="*/ 1347311 w 2019300"/>
              <a:gd name="connsiteY4674" fmla="*/ 1916906 h 1971675"/>
              <a:gd name="connsiteX4675" fmla="*/ 1332071 w 2019300"/>
              <a:gd name="connsiteY4675" fmla="*/ 1915954 h 1971675"/>
              <a:gd name="connsiteX4676" fmla="*/ 1357789 w 2019300"/>
              <a:gd name="connsiteY4676" fmla="*/ 1919764 h 1971675"/>
              <a:gd name="connsiteX4677" fmla="*/ 1168241 w 2019300"/>
              <a:gd name="connsiteY4677" fmla="*/ 1915954 h 1971675"/>
              <a:gd name="connsiteX4678" fmla="*/ 1118711 w 2019300"/>
              <a:gd name="connsiteY4678" fmla="*/ 1914049 h 1971675"/>
              <a:gd name="connsiteX4679" fmla="*/ 1133951 w 2019300"/>
              <a:gd name="connsiteY4679" fmla="*/ 1925479 h 1971675"/>
              <a:gd name="connsiteX4680" fmla="*/ 1152049 w 2019300"/>
              <a:gd name="connsiteY4680" fmla="*/ 1929289 h 1971675"/>
              <a:gd name="connsiteX4681" fmla="*/ 1163479 w 2019300"/>
              <a:gd name="connsiteY4681" fmla="*/ 1917859 h 1971675"/>
              <a:gd name="connsiteX4682" fmla="*/ 1165384 w 2019300"/>
              <a:gd name="connsiteY4682" fmla="*/ 1919764 h 1971675"/>
              <a:gd name="connsiteX4683" fmla="*/ 1158716 w 2019300"/>
              <a:gd name="connsiteY4683" fmla="*/ 1923574 h 1971675"/>
              <a:gd name="connsiteX4684" fmla="*/ 1183481 w 2019300"/>
              <a:gd name="connsiteY4684" fmla="*/ 1923574 h 1971675"/>
              <a:gd name="connsiteX4685" fmla="*/ 1194911 w 2019300"/>
              <a:gd name="connsiteY4685" fmla="*/ 1924526 h 1971675"/>
              <a:gd name="connsiteX4686" fmla="*/ 1201579 w 2019300"/>
              <a:gd name="connsiteY4686" fmla="*/ 1929289 h 1971675"/>
              <a:gd name="connsiteX4687" fmla="*/ 1203484 w 2019300"/>
              <a:gd name="connsiteY4687" fmla="*/ 1924526 h 1971675"/>
              <a:gd name="connsiteX4688" fmla="*/ 1221581 w 2019300"/>
              <a:gd name="connsiteY4688" fmla="*/ 1925479 h 1971675"/>
              <a:gd name="connsiteX4689" fmla="*/ 1223486 w 2019300"/>
              <a:gd name="connsiteY4689" fmla="*/ 1931194 h 1971675"/>
              <a:gd name="connsiteX4690" fmla="*/ 1210151 w 2019300"/>
              <a:gd name="connsiteY4690" fmla="*/ 1926431 h 1971675"/>
              <a:gd name="connsiteX4691" fmla="*/ 1192054 w 2019300"/>
              <a:gd name="connsiteY4691" fmla="*/ 1933099 h 1971675"/>
              <a:gd name="connsiteX4692" fmla="*/ 1216819 w 2019300"/>
              <a:gd name="connsiteY4692" fmla="*/ 1937861 h 1971675"/>
              <a:gd name="connsiteX4693" fmla="*/ 1223486 w 2019300"/>
              <a:gd name="connsiteY4693" fmla="*/ 1935956 h 1971675"/>
              <a:gd name="connsiteX4694" fmla="*/ 1221581 w 2019300"/>
              <a:gd name="connsiteY4694" fmla="*/ 1937861 h 1971675"/>
              <a:gd name="connsiteX4695" fmla="*/ 1236821 w 2019300"/>
              <a:gd name="connsiteY4695" fmla="*/ 1938814 h 1971675"/>
              <a:gd name="connsiteX4696" fmla="*/ 1250156 w 2019300"/>
              <a:gd name="connsiteY4696" fmla="*/ 1934051 h 1971675"/>
              <a:gd name="connsiteX4697" fmla="*/ 1238726 w 2019300"/>
              <a:gd name="connsiteY4697" fmla="*/ 1930241 h 1971675"/>
              <a:gd name="connsiteX4698" fmla="*/ 1243489 w 2019300"/>
              <a:gd name="connsiteY4698" fmla="*/ 1926431 h 1971675"/>
              <a:gd name="connsiteX4699" fmla="*/ 1230154 w 2019300"/>
              <a:gd name="connsiteY4699" fmla="*/ 1926431 h 1971675"/>
              <a:gd name="connsiteX4700" fmla="*/ 1254919 w 2019300"/>
              <a:gd name="connsiteY4700" fmla="*/ 1920716 h 1971675"/>
              <a:gd name="connsiteX4701" fmla="*/ 1214914 w 2019300"/>
              <a:gd name="connsiteY4701" fmla="*/ 1916906 h 1971675"/>
              <a:gd name="connsiteX4702" fmla="*/ 1190149 w 2019300"/>
              <a:gd name="connsiteY4702" fmla="*/ 1921669 h 1971675"/>
              <a:gd name="connsiteX4703" fmla="*/ 1183481 w 2019300"/>
              <a:gd name="connsiteY4703" fmla="*/ 1915954 h 1971675"/>
              <a:gd name="connsiteX4704" fmla="*/ 1194911 w 2019300"/>
              <a:gd name="connsiteY4704" fmla="*/ 1914049 h 1971675"/>
              <a:gd name="connsiteX4705" fmla="*/ 1168241 w 2019300"/>
              <a:gd name="connsiteY4705" fmla="*/ 1915954 h 1971675"/>
              <a:gd name="connsiteX4706" fmla="*/ 1173004 w 2019300"/>
              <a:gd name="connsiteY4706" fmla="*/ 1908334 h 1971675"/>
              <a:gd name="connsiteX4707" fmla="*/ 1168241 w 2019300"/>
              <a:gd name="connsiteY4707" fmla="*/ 1910239 h 1971675"/>
              <a:gd name="connsiteX4708" fmla="*/ 1181576 w 2019300"/>
              <a:gd name="connsiteY4708" fmla="*/ 1909286 h 1971675"/>
              <a:gd name="connsiteX4709" fmla="*/ 1173004 w 2019300"/>
              <a:gd name="connsiteY4709" fmla="*/ 1908334 h 1971675"/>
              <a:gd name="connsiteX4710" fmla="*/ 741521 w 2019300"/>
              <a:gd name="connsiteY4710" fmla="*/ 1791176 h 1971675"/>
              <a:gd name="connsiteX4711" fmla="*/ 748189 w 2019300"/>
              <a:gd name="connsiteY4711" fmla="*/ 1787366 h 1971675"/>
              <a:gd name="connsiteX4712" fmla="*/ 736759 w 2019300"/>
              <a:gd name="connsiteY4712" fmla="*/ 1786414 h 1971675"/>
              <a:gd name="connsiteX4713" fmla="*/ 741521 w 2019300"/>
              <a:gd name="connsiteY4713" fmla="*/ 1791176 h 1971675"/>
              <a:gd name="connsiteX4714" fmla="*/ 701516 w 2019300"/>
              <a:gd name="connsiteY4714" fmla="*/ 1790224 h 1971675"/>
              <a:gd name="connsiteX4715" fmla="*/ 683419 w 2019300"/>
              <a:gd name="connsiteY4715" fmla="*/ 1794034 h 1971675"/>
              <a:gd name="connsiteX4716" fmla="*/ 701516 w 2019300"/>
              <a:gd name="connsiteY4716" fmla="*/ 1790224 h 1971675"/>
              <a:gd name="connsiteX4717" fmla="*/ 763429 w 2019300"/>
              <a:gd name="connsiteY4717" fmla="*/ 1796891 h 1971675"/>
              <a:gd name="connsiteX4718" fmla="*/ 768191 w 2019300"/>
              <a:gd name="connsiteY4718" fmla="*/ 1795939 h 1971675"/>
              <a:gd name="connsiteX4719" fmla="*/ 774859 w 2019300"/>
              <a:gd name="connsiteY4719" fmla="*/ 1799749 h 1971675"/>
              <a:gd name="connsiteX4720" fmla="*/ 763429 w 2019300"/>
              <a:gd name="connsiteY4720" fmla="*/ 1803559 h 1971675"/>
              <a:gd name="connsiteX4721" fmla="*/ 781526 w 2019300"/>
              <a:gd name="connsiteY4721" fmla="*/ 1797844 h 1971675"/>
              <a:gd name="connsiteX4722" fmla="*/ 763429 w 2019300"/>
              <a:gd name="connsiteY4722" fmla="*/ 1792129 h 1971675"/>
              <a:gd name="connsiteX4723" fmla="*/ 745331 w 2019300"/>
              <a:gd name="connsiteY4723" fmla="*/ 1795939 h 1971675"/>
              <a:gd name="connsiteX4724" fmla="*/ 763429 w 2019300"/>
              <a:gd name="connsiteY4724" fmla="*/ 1796891 h 1971675"/>
              <a:gd name="connsiteX4725" fmla="*/ 759619 w 2019300"/>
              <a:gd name="connsiteY4725" fmla="*/ 1796891 h 1971675"/>
              <a:gd name="connsiteX4726" fmla="*/ 728186 w 2019300"/>
              <a:gd name="connsiteY4726" fmla="*/ 1802606 h 1971675"/>
              <a:gd name="connsiteX4727" fmla="*/ 759619 w 2019300"/>
              <a:gd name="connsiteY4727" fmla="*/ 1796891 h 1971675"/>
              <a:gd name="connsiteX4728" fmla="*/ 811054 w 2019300"/>
              <a:gd name="connsiteY4728" fmla="*/ 1825466 h 1971675"/>
              <a:gd name="connsiteX4729" fmla="*/ 815816 w 2019300"/>
              <a:gd name="connsiteY4729" fmla="*/ 1818799 h 1971675"/>
              <a:gd name="connsiteX4730" fmla="*/ 829151 w 2019300"/>
              <a:gd name="connsiteY4730" fmla="*/ 1819751 h 1971675"/>
              <a:gd name="connsiteX4731" fmla="*/ 824389 w 2019300"/>
              <a:gd name="connsiteY4731" fmla="*/ 1824514 h 1971675"/>
              <a:gd name="connsiteX4732" fmla="*/ 846296 w 2019300"/>
              <a:gd name="connsiteY4732" fmla="*/ 1820704 h 1971675"/>
              <a:gd name="connsiteX4733" fmla="*/ 831056 w 2019300"/>
              <a:gd name="connsiteY4733" fmla="*/ 1811179 h 1971675"/>
              <a:gd name="connsiteX4734" fmla="*/ 812959 w 2019300"/>
              <a:gd name="connsiteY4734" fmla="*/ 1816894 h 1971675"/>
              <a:gd name="connsiteX4735" fmla="*/ 812959 w 2019300"/>
              <a:gd name="connsiteY4735" fmla="*/ 1821656 h 1971675"/>
              <a:gd name="connsiteX4736" fmla="*/ 801529 w 2019300"/>
              <a:gd name="connsiteY4736" fmla="*/ 1816894 h 1971675"/>
              <a:gd name="connsiteX4737" fmla="*/ 790099 w 2019300"/>
              <a:gd name="connsiteY4737" fmla="*/ 1815941 h 1971675"/>
              <a:gd name="connsiteX4738" fmla="*/ 781526 w 2019300"/>
              <a:gd name="connsiteY4738" fmla="*/ 1819751 h 1971675"/>
              <a:gd name="connsiteX4739" fmla="*/ 796766 w 2019300"/>
              <a:gd name="connsiteY4739" fmla="*/ 1821656 h 1971675"/>
              <a:gd name="connsiteX4740" fmla="*/ 788194 w 2019300"/>
              <a:gd name="connsiteY4740" fmla="*/ 1823561 h 1971675"/>
              <a:gd name="connsiteX4741" fmla="*/ 801529 w 2019300"/>
              <a:gd name="connsiteY4741" fmla="*/ 1830229 h 1971675"/>
              <a:gd name="connsiteX4742" fmla="*/ 812959 w 2019300"/>
              <a:gd name="connsiteY4742" fmla="*/ 1829276 h 1971675"/>
              <a:gd name="connsiteX4743" fmla="*/ 811054 w 2019300"/>
              <a:gd name="connsiteY4743" fmla="*/ 1825466 h 1971675"/>
              <a:gd name="connsiteX4744" fmla="*/ 965359 w 2019300"/>
              <a:gd name="connsiteY4744" fmla="*/ 1845469 h 1971675"/>
              <a:gd name="connsiteX4745" fmla="*/ 947261 w 2019300"/>
              <a:gd name="connsiteY4745" fmla="*/ 1850231 h 1971675"/>
              <a:gd name="connsiteX4746" fmla="*/ 967264 w 2019300"/>
              <a:gd name="connsiteY4746" fmla="*/ 1850231 h 1971675"/>
              <a:gd name="connsiteX4747" fmla="*/ 965359 w 2019300"/>
              <a:gd name="connsiteY4747" fmla="*/ 1845469 h 1971675"/>
              <a:gd name="connsiteX4748" fmla="*/ 899636 w 2019300"/>
              <a:gd name="connsiteY4748" fmla="*/ 1845469 h 1971675"/>
              <a:gd name="connsiteX4749" fmla="*/ 914876 w 2019300"/>
              <a:gd name="connsiteY4749" fmla="*/ 1844516 h 1971675"/>
              <a:gd name="connsiteX4750" fmla="*/ 912971 w 2019300"/>
              <a:gd name="connsiteY4750" fmla="*/ 1842611 h 1971675"/>
              <a:gd name="connsiteX4751" fmla="*/ 899636 w 2019300"/>
              <a:gd name="connsiteY4751" fmla="*/ 1845469 h 1971675"/>
              <a:gd name="connsiteX4752" fmla="*/ 924401 w 2019300"/>
              <a:gd name="connsiteY4752" fmla="*/ 1850231 h 1971675"/>
              <a:gd name="connsiteX4753" fmla="*/ 917734 w 2019300"/>
              <a:gd name="connsiteY4753" fmla="*/ 1850231 h 1971675"/>
              <a:gd name="connsiteX4754" fmla="*/ 931069 w 2019300"/>
              <a:gd name="connsiteY4754" fmla="*/ 1851184 h 1971675"/>
              <a:gd name="connsiteX4755" fmla="*/ 939641 w 2019300"/>
              <a:gd name="connsiteY4755" fmla="*/ 1846421 h 1971675"/>
              <a:gd name="connsiteX4756" fmla="*/ 937736 w 2019300"/>
              <a:gd name="connsiteY4756" fmla="*/ 1839754 h 1971675"/>
              <a:gd name="connsiteX4757" fmla="*/ 931069 w 2019300"/>
              <a:gd name="connsiteY4757" fmla="*/ 1841659 h 1971675"/>
              <a:gd name="connsiteX4758" fmla="*/ 931069 w 2019300"/>
              <a:gd name="connsiteY4758" fmla="*/ 1845469 h 1971675"/>
              <a:gd name="connsiteX4759" fmla="*/ 922496 w 2019300"/>
              <a:gd name="connsiteY4759" fmla="*/ 1845469 h 1971675"/>
              <a:gd name="connsiteX4760" fmla="*/ 920591 w 2019300"/>
              <a:gd name="connsiteY4760" fmla="*/ 1843564 h 1971675"/>
              <a:gd name="connsiteX4761" fmla="*/ 924401 w 2019300"/>
              <a:gd name="connsiteY4761" fmla="*/ 1850231 h 1971675"/>
              <a:gd name="connsiteX4762" fmla="*/ 902494 w 2019300"/>
              <a:gd name="connsiteY4762" fmla="*/ 1854994 h 1971675"/>
              <a:gd name="connsiteX4763" fmla="*/ 913924 w 2019300"/>
              <a:gd name="connsiteY4763" fmla="*/ 1854041 h 1971675"/>
              <a:gd name="connsiteX4764" fmla="*/ 915829 w 2019300"/>
              <a:gd name="connsiteY4764" fmla="*/ 1850231 h 1971675"/>
              <a:gd name="connsiteX4765" fmla="*/ 884396 w 2019300"/>
              <a:gd name="connsiteY4765" fmla="*/ 1846421 h 1971675"/>
              <a:gd name="connsiteX4766" fmla="*/ 904399 w 2019300"/>
              <a:gd name="connsiteY4766" fmla="*/ 1850231 h 1971675"/>
              <a:gd name="connsiteX4767" fmla="*/ 902494 w 2019300"/>
              <a:gd name="connsiteY4767" fmla="*/ 1854994 h 1971675"/>
              <a:gd name="connsiteX4768" fmla="*/ 920591 w 2019300"/>
              <a:gd name="connsiteY4768" fmla="*/ 1856899 h 1971675"/>
              <a:gd name="connsiteX4769" fmla="*/ 949166 w 2019300"/>
              <a:gd name="connsiteY4769" fmla="*/ 1855946 h 1971675"/>
              <a:gd name="connsiteX4770" fmla="*/ 949166 w 2019300"/>
              <a:gd name="connsiteY4770" fmla="*/ 1852136 h 1971675"/>
              <a:gd name="connsiteX4771" fmla="*/ 920591 w 2019300"/>
              <a:gd name="connsiteY4771" fmla="*/ 1856899 h 1971675"/>
              <a:gd name="connsiteX4772" fmla="*/ 537686 w 2019300"/>
              <a:gd name="connsiteY4772" fmla="*/ 1862614 h 1971675"/>
              <a:gd name="connsiteX4773" fmla="*/ 535781 w 2019300"/>
              <a:gd name="connsiteY4773" fmla="*/ 1858804 h 1971675"/>
              <a:gd name="connsiteX4774" fmla="*/ 512921 w 2019300"/>
              <a:gd name="connsiteY4774" fmla="*/ 1861661 h 1971675"/>
              <a:gd name="connsiteX4775" fmla="*/ 537686 w 2019300"/>
              <a:gd name="connsiteY4775" fmla="*/ 1862614 h 1971675"/>
              <a:gd name="connsiteX4776" fmla="*/ 620554 w 2019300"/>
              <a:gd name="connsiteY4776" fmla="*/ 1865471 h 1971675"/>
              <a:gd name="connsiteX4777" fmla="*/ 635794 w 2019300"/>
              <a:gd name="connsiteY4777" fmla="*/ 1860709 h 1971675"/>
              <a:gd name="connsiteX4778" fmla="*/ 620554 w 2019300"/>
              <a:gd name="connsiteY4778" fmla="*/ 1865471 h 1971675"/>
              <a:gd name="connsiteX4779" fmla="*/ 665321 w 2019300"/>
              <a:gd name="connsiteY4779" fmla="*/ 1864519 h 1971675"/>
              <a:gd name="connsiteX4780" fmla="*/ 656749 w 2019300"/>
              <a:gd name="connsiteY4780" fmla="*/ 1866424 h 1971675"/>
              <a:gd name="connsiteX4781" fmla="*/ 650081 w 2019300"/>
              <a:gd name="connsiteY4781" fmla="*/ 1859756 h 1971675"/>
              <a:gd name="connsiteX4782" fmla="*/ 648176 w 2019300"/>
              <a:gd name="connsiteY4782" fmla="*/ 1859756 h 1971675"/>
              <a:gd name="connsiteX4783" fmla="*/ 661511 w 2019300"/>
              <a:gd name="connsiteY4783" fmla="*/ 1858804 h 1971675"/>
              <a:gd name="connsiteX4784" fmla="*/ 639604 w 2019300"/>
              <a:gd name="connsiteY4784" fmla="*/ 1862614 h 1971675"/>
              <a:gd name="connsiteX4785" fmla="*/ 646271 w 2019300"/>
              <a:gd name="connsiteY4785" fmla="*/ 1862614 h 1971675"/>
              <a:gd name="connsiteX4786" fmla="*/ 632936 w 2019300"/>
              <a:gd name="connsiteY4786" fmla="*/ 1866424 h 1971675"/>
              <a:gd name="connsiteX4787" fmla="*/ 651034 w 2019300"/>
              <a:gd name="connsiteY4787" fmla="*/ 1870234 h 1971675"/>
              <a:gd name="connsiteX4788" fmla="*/ 637699 w 2019300"/>
              <a:gd name="connsiteY4788" fmla="*/ 1872139 h 1971675"/>
              <a:gd name="connsiteX4789" fmla="*/ 665321 w 2019300"/>
              <a:gd name="connsiteY4789" fmla="*/ 1864519 h 1971675"/>
              <a:gd name="connsiteX4790" fmla="*/ 718661 w 2019300"/>
              <a:gd name="connsiteY4790" fmla="*/ 1866424 h 1971675"/>
              <a:gd name="connsiteX4791" fmla="*/ 685324 w 2019300"/>
              <a:gd name="connsiteY4791" fmla="*/ 1858804 h 1971675"/>
              <a:gd name="connsiteX4792" fmla="*/ 676751 w 2019300"/>
              <a:gd name="connsiteY4792" fmla="*/ 1862614 h 1971675"/>
              <a:gd name="connsiteX4793" fmla="*/ 691991 w 2019300"/>
              <a:gd name="connsiteY4793" fmla="*/ 1863566 h 1971675"/>
              <a:gd name="connsiteX4794" fmla="*/ 687229 w 2019300"/>
              <a:gd name="connsiteY4794" fmla="*/ 1865471 h 1971675"/>
              <a:gd name="connsiteX4795" fmla="*/ 718661 w 2019300"/>
              <a:gd name="connsiteY4795" fmla="*/ 1866424 h 1971675"/>
              <a:gd name="connsiteX4796" fmla="*/ 804386 w 2019300"/>
              <a:gd name="connsiteY4796" fmla="*/ 1871186 h 1971675"/>
              <a:gd name="connsiteX4797" fmla="*/ 815816 w 2019300"/>
              <a:gd name="connsiteY4797" fmla="*/ 1870234 h 1971675"/>
              <a:gd name="connsiteX4798" fmla="*/ 824389 w 2019300"/>
              <a:gd name="connsiteY4798" fmla="*/ 1874044 h 1971675"/>
              <a:gd name="connsiteX4799" fmla="*/ 819626 w 2019300"/>
              <a:gd name="connsiteY4799" fmla="*/ 1875949 h 1971675"/>
              <a:gd name="connsiteX4800" fmla="*/ 811054 w 2019300"/>
              <a:gd name="connsiteY4800" fmla="*/ 1874044 h 1971675"/>
              <a:gd name="connsiteX4801" fmla="*/ 812959 w 2019300"/>
              <a:gd name="connsiteY4801" fmla="*/ 1878806 h 1971675"/>
              <a:gd name="connsiteX4802" fmla="*/ 831056 w 2019300"/>
              <a:gd name="connsiteY4802" fmla="*/ 1880711 h 1971675"/>
              <a:gd name="connsiteX4803" fmla="*/ 831056 w 2019300"/>
              <a:gd name="connsiteY4803" fmla="*/ 1873091 h 1971675"/>
              <a:gd name="connsiteX4804" fmla="*/ 839629 w 2019300"/>
              <a:gd name="connsiteY4804" fmla="*/ 1878806 h 1971675"/>
              <a:gd name="connsiteX4805" fmla="*/ 831056 w 2019300"/>
              <a:gd name="connsiteY4805" fmla="*/ 1869281 h 1971675"/>
              <a:gd name="connsiteX4806" fmla="*/ 804386 w 2019300"/>
              <a:gd name="connsiteY4806" fmla="*/ 1871186 h 1971675"/>
              <a:gd name="connsiteX4807" fmla="*/ 768191 w 2019300"/>
              <a:gd name="connsiteY4807" fmla="*/ 1871186 h 1971675"/>
              <a:gd name="connsiteX4808" fmla="*/ 801529 w 2019300"/>
              <a:gd name="connsiteY4808" fmla="*/ 1870234 h 1971675"/>
              <a:gd name="connsiteX4809" fmla="*/ 768191 w 2019300"/>
              <a:gd name="connsiteY4809" fmla="*/ 1871186 h 1971675"/>
              <a:gd name="connsiteX4810" fmla="*/ 761524 w 2019300"/>
              <a:gd name="connsiteY4810" fmla="*/ 1867376 h 1971675"/>
              <a:gd name="connsiteX4811" fmla="*/ 746284 w 2019300"/>
              <a:gd name="connsiteY4811" fmla="*/ 1871186 h 1971675"/>
              <a:gd name="connsiteX4812" fmla="*/ 759619 w 2019300"/>
              <a:gd name="connsiteY4812" fmla="*/ 1869281 h 1971675"/>
              <a:gd name="connsiteX4813" fmla="*/ 761524 w 2019300"/>
              <a:gd name="connsiteY4813" fmla="*/ 1867376 h 1971675"/>
              <a:gd name="connsiteX4814" fmla="*/ 663416 w 2019300"/>
              <a:gd name="connsiteY4814" fmla="*/ 1882616 h 1971675"/>
              <a:gd name="connsiteX4815" fmla="*/ 671989 w 2019300"/>
              <a:gd name="connsiteY4815" fmla="*/ 1877854 h 1971675"/>
              <a:gd name="connsiteX4816" fmla="*/ 663416 w 2019300"/>
              <a:gd name="connsiteY4816" fmla="*/ 1874044 h 1971675"/>
              <a:gd name="connsiteX4817" fmla="*/ 688181 w 2019300"/>
              <a:gd name="connsiteY4817" fmla="*/ 1878806 h 1971675"/>
              <a:gd name="connsiteX4818" fmla="*/ 688181 w 2019300"/>
              <a:gd name="connsiteY4818" fmla="*/ 1876901 h 1971675"/>
              <a:gd name="connsiteX4819" fmla="*/ 679609 w 2019300"/>
              <a:gd name="connsiteY4819" fmla="*/ 1875949 h 1971675"/>
              <a:gd name="connsiteX4820" fmla="*/ 688181 w 2019300"/>
              <a:gd name="connsiteY4820" fmla="*/ 1872139 h 1971675"/>
              <a:gd name="connsiteX4821" fmla="*/ 686276 w 2019300"/>
              <a:gd name="connsiteY4821" fmla="*/ 1870234 h 1971675"/>
              <a:gd name="connsiteX4822" fmla="*/ 659606 w 2019300"/>
              <a:gd name="connsiteY4822" fmla="*/ 1874044 h 1971675"/>
              <a:gd name="connsiteX4823" fmla="*/ 663416 w 2019300"/>
              <a:gd name="connsiteY4823" fmla="*/ 1882616 h 1971675"/>
              <a:gd name="connsiteX4824" fmla="*/ 723424 w 2019300"/>
              <a:gd name="connsiteY4824" fmla="*/ 1876901 h 1971675"/>
              <a:gd name="connsiteX4825" fmla="*/ 714851 w 2019300"/>
              <a:gd name="connsiteY4825" fmla="*/ 1870234 h 1971675"/>
              <a:gd name="connsiteX4826" fmla="*/ 708184 w 2019300"/>
              <a:gd name="connsiteY4826" fmla="*/ 1874996 h 1971675"/>
              <a:gd name="connsiteX4827" fmla="*/ 723424 w 2019300"/>
              <a:gd name="connsiteY4827" fmla="*/ 1876901 h 1971675"/>
              <a:gd name="connsiteX4828" fmla="*/ 698659 w 2019300"/>
              <a:gd name="connsiteY4828" fmla="*/ 1874044 h 1971675"/>
              <a:gd name="connsiteX4829" fmla="*/ 693896 w 2019300"/>
              <a:gd name="connsiteY4829" fmla="*/ 1878806 h 1971675"/>
              <a:gd name="connsiteX4830" fmla="*/ 698659 w 2019300"/>
              <a:gd name="connsiteY4830" fmla="*/ 1874044 h 1971675"/>
              <a:gd name="connsiteX4831" fmla="*/ 746284 w 2019300"/>
              <a:gd name="connsiteY4831" fmla="*/ 1885474 h 1971675"/>
              <a:gd name="connsiteX4832" fmla="*/ 751046 w 2019300"/>
              <a:gd name="connsiteY4832" fmla="*/ 1891189 h 1971675"/>
              <a:gd name="connsiteX4833" fmla="*/ 766286 w 2019300"/>
              <a:gd name="connsiteY4833" fmla="*/ 1891189 h 1971675"/>
              <a:gd name="connsiteX4834" fmla="*/ 757714 w 2019300"/>
              <a:gd name="connsiteY4834" fmla="*/ 1886426 h 1971675"/>
              <a:gd name="connsiteX4835" fmla="*/ 786289 w 2019300"/>
              <a:gd name="connsiteY4835" fmla="*/ 1880711 h 1971675"/>
              <a:gd name="connsiteX4836" fmla="*/ 754856 w 2019300"/>
              <a:gd name="connsiteY4836" fmla="*/ 1879759 h 1971675"/>
              <a:gd name="connsiteX4837" fmla="*/ 734854 w 2019300"/>
              <a:gd name="connsiteY4837" fmla="*/ 1879759 h 1971675"/>
              <a:gd name="connsiteX4838" fmla="*/ 732949 w 2019300"/>
              <a:gd name="connsiteY4838" fmla="*/ 1874044 h 1971675"/>
              <a:gd name="connsiteX4839" fmla="*/ 744379 w 2019300"/>
              <a:gd name="connsiteY4839" fmla="*/ 1874996 h 1971675"/>
              <a:gd name="connsiteX4840" fmla="*/ 729139 w 2019300"/>
              <a:gd name="connsiteY4840" fmla="*/ 1868329 h 1971675"/>
              <a:gd name="connsiteX4841" fmla="*/ 735806 w 2019300"/>
              <a:gd name="connsiteY4841" fmla="*/ 1873091 h 1971675"/>
              <a:gd name="connsiteX4842" fmla="*/ 733901 w 2019300"/>
              <a:gd name="connsiteY4842" fmla="*/ 1878806 h 1971675"/>
              <a:gd name="connsiteX4843" fmla="*/ 727234 w 2019300"/>
              <a:gd name="connsiteY4843" fmla="*/ 1878806 h 1971675"/>
              <a:gd name="connsiteX4844" fmla="*/ 755809 w 2019300"/>
              <a:gd name="connsiteY4844" fmla="*/ 1885474 h 1971675"/>
              <a:gd name="connsiteX4845" fmla="*/ 746284 w 2019300"/>
              <a:gd name="connsiteY4845" fmla="*/ 1885474 h 1971675"/>
              <a:gd name="connsiteX4846" fmla="*/ 806291 w 2019300"/>
              <a:gd name="connsiteY4846" fmla="*/ 1881664 h 1971675"/>
              <a:gd name="connsiteX4847" fmla="*/ 791051 w 2019300"/>
              <a:gd name="connsiteY4847" fmla="*/ 1881664 h 1971675"/>
              <a:gd name="connsiteX4848" fmla="*/ 792956 w 2019300"/>
              <a:gd name="connsiteY4848" fmla="*/ 1887379 h 1971675"/>
              <a:gd name="connsiteX4849" fmla="*/ 817721 w 2019300"/>
              <a:gd name="connsiteY4849" fmla="*/ 1889284 h 1971675"/>
              <a:gd name="connsiteX4850" fmla="*/ 837724 w 2019300"/>
              <a:gd name="connsiteY4850" fmla="*/ 1885474 h 1971675"/>
              <a:gd name="connsiteX4851" fmla="*/ 817721 w 2019300"/>
              <a:gd name="connsiteY4851" fmla="*/ 1884521 h 1971675"/>
              <a:gd name="connsiteX4852" fmla="*/ 815816 w 2019300"/>
              <a:gd name="connsiteY4852" fmla="*/ 1880711 h 1971675"/>
              <a:gd name="connsiteX4853" fmla="*/ 806291 w 2019300"/>
              <a:gd name="connsiteY4853" fmla="*/ 1881664 h 1971675"/>
              <a:gd name="connsiteX4854" fmla="*/ 877729 w 2019300"/>
              <a:gd name="connsiteY4854" fmla="*/ 1884521 h 1971675"/>
              <a:gd name="connsiteX4855" fmla="*/ 855821 w 2019300"/>
              <a:gd name="connsiteY4855" fmla="*/ 1889284 h 1971675"/>
              <a:gd name="connsiteX4856" fmla="*/ 877729 w 2019300"/>
              <a:gd name="connsiteY4856" fmla="*/ 1884521 h 1971675"/>
              <a:gd name="connsiteX4857" fmla="*/ 909161 w 2019300"/>
              <a:gd name="connsiteY4857" fmla="*/ 1884521 h 1971675"/>
              <a:gd name="connsiteX4858" fmla="*/ 907256 w 2019300"/>
              <a:gd name="connsiteY4858" fmla="*/ 1888331 h 1971675"/>
              <a:gd name="connsiteX4859" fmla="*/ 920591 w 2019300"/>
              <a:gd name="connsiteY4859" fmla="*/ 1886426 h 1971675"/>
              <a:gd name="connsiteX4860" fmla="*/ 909161 w 2019300"/>
              <a:gd name="connsiteY4860" fmla="*/ 1884521 h 1971675"/>
              <a:gd name="connsiteX4861" fmla="*/ 947261 w 2019300"/>
              <a:gd name="connsiteY4861" fmla="*/ 1889284 h 1971675"/>
              <a:gd name="connsiteX4862" fmla="*/ 958691 w 2019300"/>
              <a:gd name="connsiteY4862" fmla="*/ 1885474 h 1971675"/>
              <a:gd name="connsiteX4863" fmla="*/ 952024 w 2019300"/>
              <a:gd name="connsiteY4863" fmla="*/ 1883569 h 1971675"/>
              <a:gd name="connsiteX4864" fmla="*/ 947261 w 2019300"/>
              <a:gd name="connsiteY4864" fmla="*/ 1889284 h 1971675"/>
              <a:gd name="connsiteX4865" fmla="*/ 716756 w 2019300"/>
              <a:gd name="connsiteY4865" fmla="*/ 1894046 h 1971675"/>
              <a:gd name="connsiteX4866" fmla="*/ 738664 w 2019300"/>
              <a:gd name="connsiteY4866" fmla="*/ 1895951 h 1971675"/>
              <a:gd name="connsiteX4867" fmla="*/ 730091 w 2019300"/>
              <a:gd name="connsiteY4867" fmla="*/ 1885474 h 1971675"/>
              <a:gd name="connsiteX4868" fmla="*/ 685324 w 2019300"/>
              <a:gd name="connsiteY4868" fmla="*/ 1885474 h 1971675"/>
              <a:gd name="connsiteX4869" fmla="*/ 716756 w 2019300"/>
              <a:gd name="connsiteY4869" fmla="*/ 1894046 h 1971675"/>
              <a:gd name="connsiteX4870" fmla="*/ 786289 w 2019300"/>
              <a:gd name="connsiteY4870" fmla="*/ 1895951 h 1971675"/>
              <a:gd name="connsiteX4871" fmla="*/ 768191 w 2019300"/>
              <a:gd name="connsiteY4871" fmla="*/ 1891189 h 1971675"/>
              <a:gd name="connsiteX4872" fmla="*/ 772954 w 2019300"/>
              <a:gd name="connsiteY4872" fmla="*/ 1896904 h 1971675"/>
              <a:gd name="connsiteX4873" fmla="*/ 752951 w 2019300"/>
              <a:gd name="connsiteY4873" fmla="*/ 1896904 h 1971675"/>
              <a:gd name="connsiteX4874" fmla="*/ 741521 w 2019300"/>
              <a:gd name="connsiteY4874" fmla="*/ 1900714 h 1971675"/>
              <a:gd name="connsiteX4875" fmla="*/ 768191 w 2019300"/>
              <a:gd name="connsiteY4875" fmla="*/ 1900714 h 1971675"/>
              <a:gd name="connsiteX4876" fmla="*/ 776764 w 2019300"/>
              <a:gd name="connsiteY4876" fmla="*/ 1904524 h 1971675"/>
              <a:gd name="connsiteX4877" fmla="*/ 772001 w 2019300"/>
              <a:gd name="connsiteY4877" fmla="*/ 1902619 h 1971675"/>
              <a:gd name="connsiteX4878" fmla="*/ 800576 w 2019300"/>
              <a:gd name="connsiteY4878" fmla="*/ 1901666 h 1971675"/>
              <a:gd name="connsiteX4879" fmla="*/ 789146 w 2019300"/>
              <a:gd name="connsiteY4879" fmla="*/ 1899761 h 1971675"/>
              <a:gd name="connsiteX4880" fmla="*/ 795814 w 2019300"/>
              <a:gd name="connsiteY4880" fmla="*/ 1894999 h 1971675"/>
              <a:gd name="connsiteX4881" fmla="*/ 787241 w 2019300"/>
              <a:gd name="connsiteY4881" fmla="*/ 1894999 h 1971675"/>
              <a:gd name="connsiteX4882" fmla="*/ 786289 w 2019300"/>
              <a:gd name="connsiteY4882" fmla="*/ 1895951 h 1971675"/>
              <a:gd name="connsiteX4883" fmla="*/ 620554 w 2019300"/>
              <a:gd name="connsiteY4883" fmla="*/ 1900714 h 1971675"/>
              <a:gd name="connsiteX4884" fmla="*/ 600551 w 2019300"/>
              <a:gd name="connsiteY4884" fmla="*/ 1899761 h 1971675"/>
              <a:gd name="connsiteX4885" fmla="*/ 613886 w 2019300"/>
              <a:gd name="connsiteY4885" fmla="*/ 1907381 h 1971675"/>
              <a:gd name="connsiteX4886" fmla="*/ 620554 w 2019300"/>
              <a:gd name="connsiteY4886" fmla="*/ 1900714 h 1971675"/>
              <a:gd name="connsiteX4887" fmla="*/ 627221 w 2019300"/>
              <a:gd name="connsiteY4887" fmla="*/ 1911191 h 1971675"/>
              <a:gd name="connsiteX4888" fmla="*/ 629126 w 2019300"/>
              <a:gd name="connsiteY4888" fmla="*/ 1906429 h 1971675"/>
              <a:gd name="connsiteX4889" fmla="*/ 617696 w 2019300"/>
              <a:gd name="connsiteY4889" fmla="*/ 1906429 h 1971675"/>
              <a:gd name="connsiteX4890" fmla="*/ 627221 w 2019300"/>
              <a:gd name="connsiteY4890" fmla="*/ 1911191 h 1971675"/>
              <a:gd name="connsiteX4891" fmla="*/ 676751 w 2019300"/>
              <a:gd name="connsiteY4891" fmla="*/ 1896904 h 1971675"/>
              <a:gd name="connsiteX4892" fmla="*/ 665321 w 2019300"/>
              <a:gd name="connsiteY4892" fmla="*/ 1895951 h 1971675"/>
              <a:gd name="connsiteX4893" fmla="*/ 665321 w 2019300"/>
              <a:gd name="connsiteY4893" fmla="*/ 1897856 h 1971675"/>
              <a:gd name="connsiteX4894" fmla="*/ 676751 w 2019300"/>
              <a:gd name="connsiteY4894" fmla="*/ 1896904 h 1971675"/>
              <a:gd name="connsiteX4895" fmla="*/ 661511 w 2019300"/>
              <a:gd name="connsiteY4895" fmla="*/ 1895951 h 1971675"/>
              <a:gd name="connsiteX4896" fmla="*/ 646271 w 2019300"/>
              <a:gd name="connsiteY4896" fmla="*/ 1897856 h 1971675"/>
              <a:gd name="connsiteX4897" fmla="*/ 661511 w 2019300"/>
              <a:gd name="connsiteY4897" fmla="*/ 1895951 h 1971675"/>
              <a:gd name="connsiteX4898" fmla="*/ 538639 w 2019300"/>
              <a:gd name="connsiteY4898" fmla="*/ 1889284 h 1971675"/>
              <a:gd name="connsiteX4899" fmla="*/ 541496 w 2019300"/>
              <a:gd name="connsiteY4899" fmla="*/ 1891189 h 1971675"/>
              <a:gd name="connsiteX4900" fmla="*/ 557689 w 2019300"/>
              <a:gd name="connsiteY4900" fmla="*/ 1891189 h 1971675"/>
              <a:gd name="connsiteX4901" fmla="*/ 538639 w 2019300"/>
              <a:gd name="connsiteY4901" fmla="*/ 1889284 h 1971675"/>
              <a:gd name="connsiteX4902" fmla="*/ 605314 w 2019300"/>
              <a:gd name="connsiteY4902" fmla="*/ 1888331 h 1971675"/>
              <a:gd name="connsiteX4903" fmla="*/ 618649 w 2019300"/>
              <a:gd name="connsiteY4903" fmla="*/ 1889284 h 1971675"/>
              <a:gd name="connsiteX4904" fmla="*/ 605314 w 2019300"/>
              <a:gd name="connsiteY4904" fmla="*/ 1888331 h 1971675"/>
              <a:gd name="connsiteX4905" fmla="*/ 576739 w 2019300"/>
              <a:gd name="connsiteY4905" fmla="*/ 1894999 h 1971675"/>
              <a:gd name="connsiteX4906" fmla="*/ 588169 w 2019300"/>
              <a:gd name="connsiteY4906" fmla="*/ 1894046 h 1971675"/>
              <a:gd name="connsiteX4907" fmla="*/ 596741 w 2019300"/>
              <a:gd name="connsiteY4907" fmla="*/ 1892141 h 1971675"/>
              <a:gd name="connsiteX4908" fmla="*/ 584359 w 2019300"/>
              <a:gd name="connsiteY4908" fmla="*/ 1892141 h 1971675"/>
              <a:gd name="connsiteX4909" fmla="*/ 581501 w 2019300"/>
              <a:gd name="connsiteY4909" fmla="*/ 1892141 h 1971675"/>
              <a:gd name="connsiteX4910" fmla="*/ 578644 w 2019300"/>
              <a:gd name="connsiteY4910" fmla="*/ 1893094 h 1971675"/>
              <a:gd name="connsiteX4911" fmla="*/ 576739 w 2019300"/>
              <a:gd name="connsiteY4911" fmla="*/ 1894999 h 1971675"/>
              <a:gd name="connsiteX4912" fmla="*/ 651986 w 2019300"/>
              <a:gd name="connsiteY4912" fmla="*/ 1891189 h 1971675"/>
              <a:gd name="connsiteX4913" fmla="*/ 647224 w 2019300"/>
              <a:gd name="connsiteY4913" fmla="*/ 1892141 h 1971675"/>
              <a:gd name="connsiteX4914" fmla="*/ 660559 w 2019300"/>
              <a:gd name="connsiteY4914" fmla="*/ 1891189 h 1971675"/>
              <a:gd name="connsiteX4915" fmla="*/ 658654 w 2019300"/>
              <a:gd name="connsiteY4915" fmla="*/ 1886426 h 1971675"/>
              <a:gd name="connsiteX4916" fmla="*/ 651986 w 2019300"/>
              <a:gd name="connsiteY4916" fmla="*/ 1891189 h 1971675"/>
              <a:gd name="connsiteX4917" fmla="*/ 531971 w 2019300"/>
              <a:gd name="connsiteY4917" fmla="*/ 1891189 h 1971675"/>
              <a:gd name="connsiteX4918" fmla="*/ 545306 w 2019300"/>
              <a:gd name="connsiteY4918" fmla="*/ 1884521 h 1971675"/>
              <a:gd name="connsiteX4919" fmla="*/ 516731 w 2019300"/>
              <a:gd name="connsiteY4919" fmla="*/ 1887379 h 1971675"/>
              <a:gd name="connsiteX4920" fmla="*/ 531971 w 2019300"/>
              <a:gd name="connsiteY4920" fmla="*/ 1891189 h 1971675"/>
              <a:gd name="connsiteX4921" fmla="*/ 458629 w 2019300"/>
              <a:gd name="connsiteY4921" fmla="*/ 1891189 h 1971675"/>
              <a:gd name="connsiteX4922" fmla="*/ 509111 w 2019300"/>
              <a:gd name="connsiteY4922" fmla="*/ 1894046 h 1971675"/>
              <a:gd name="connsiteX4923" fmla="*/ 502444 w 2019300"/>
              <a:gd name="connsiteY4923" fmla="*/ 1894046 h 1971675"/>
              <a:gd name="connsiteX4924" fmla="*/ 503396 w 2019300"/>
              <a:gd name="connsiteY4924" fmla="*/ 1889284 h 1971675"/>
              <a:gd name="connsiteX4925" fmla="*/ 489109 w 2019300"/>
              <a:gd name="connsiteY4925" fmla="*/ 1891189 h 1971675"/>
              <a:gd name="connsiteX4926" fmla="*/ 471964 w 2019300"/>
              <a:gd name="connsiteY4926" fmla="*/ 1889284 h 1971675"/>
              <a:gd name="connsiteX4927" fmla="*/ 458629 w 2019300"/>
              <a:gd name="connsiteY4927" fmla="*/ 1891189 h 1971675"/>
              <a:gd name="connsiteX4928" fmla="*/ 430054 w 2019300"/>
              <a:gd name="connsiteY4928" fmla="*/ 1885474 h 1971675"/>
              <a:gd name="connsiteX4929" fmla="*/ 412909 w 2019300"/>
              <a:gd name="connsiteY4929" fmla="*/ 1876901 h 1971675"/>
              <a:gd name="connsiteX4930" fmla="*/ 430054 w 2019300"/>
              <a:gd name="connsiteY4930" fmla="*/ 1885474 h 1971675"/>
              <a:gd name="connsiteX4931" fmla="*/ 593884 w 2019300"/>
              <a:gd name="connsiteY4931" fmla="*/ 1905476 h 1971675"/>
              <a:gd name="connsiteX4932" fmla="*/ 600551 w 2019300"/>
              <a:gd name="connsiteY4932" fmla="*/ 1903571 h 1971675"/>
              <a:gd name="connsiteX4933" fmla="*/ 591979 w 2019300"/>
              <a:gd name="connsiteY4933" fmla="*/ 1899761 h 1971675"/>
              <a:gd name="connsiteX4934" fmla="*/ 584359 w 2019300"/>
              <a:gd name="connsiteY4934" fmla="*/ 1900714 h 1971675"/>
              <a:gd name="connsiteX4935" fmla="*/ 580549 w 2019300"/>
              <a:gd name="connsiteY4935" fmla="*/ 1900714 h 1971675"/>
              <a:gd name="connsiteX4936" fmla="*/ 575786 w 2019300"/>
              <a:gd name="connsiteY4936" fmla="*/ 1899761 h 1971675"/>
              <a:gd name="connsiteX4937" fmla="*/ 557689 w 2019300"/>
              <a:gd name="connsiteY4937" fmla="*/ 1895951 h 1971675"/>
              <a:gd name="connsiteX4938" fmla="*/ 540544 w 2019300"/>
              <a:gd name="connsiteY4938" fmla="*/ 1900714 h 1971675"/>
              <a:gd name="connsiteX4939" fmla="*/ 593884 w 2019300"/>
              <a:gd name="connsiteY4939" fmla="*/ 1905476 h 1971675"/>
              <a:gd name="connsiteX4940" fmla="*/ 537686 w 2019300"/>
              <a:gd name="connsiteY4940" fmla="*/ 1921669 h 1971675"/>
              <a:gd name="connsiteX4941" fmla="*/ 545306 w 2019300"/>
              <a:gd name="connsiteY4941" fmla="*/ 1919764 h 1971675"/>
              <a:gd name="connsiteX4942" fmla="*/ 518636 w 2019300"/>
              <a:gd name="connsiteY4942" fmla="*/ 1914049 h 1971675"/>
              <a:gd name="connsiteX4943" fmla="*/ 537686 w 2019300"/>
              <a:gd name="connsiteY4943" fmla="*/ 1921669 h 1971675"/>
              <a:gd name="connsiteX4944" fmla="*/ 540544 w 2019300"/>
              <a:gd name="connsiteY4944" fmla="*/ 1924526 h 1971675"/>
              <a:gd name="connsiteX4945" fmla="*/ 495776 w 2019300"/>
              <a:gd name="connsiteY4945" fmla="*/ 1919764 h 1971675"/>
              <a:gd name="connsiteX4946" fmla="*/ 540544 w 2019300"/>
              <a:gd name="connsiteY4946" fmla="*/ 1924526 h 1971675"/>
              <a:gd name="connsiteX4947" fmla="*/ 504349 w 2019300"/>
              <a:gd name="connsiteY4947" fmla="*/ 1926431 h 1971675"/>
              <a:gd name="connsiteX4948" fmla="*/ 487204 w 2019300"/>
              <a:gd name="connsiteY4948" fmla="*/ 1923574 h 1971675"/>
              <a:gd name="connsiteX4949" fmla="*/ 472916 w 2019300"/>
              <a:gd name="connsiteY4949" fmla="*/ 1924526 h 1971675"/>
              <a:gd name="connsiteX4950" fmla="*/ 504349 w 2019300"/>
              <a:gd name="connsiteY4950" fmla="*/ 1926431 h 1971675"/>
              <a:gd name="connsiteX4951" fmla="*/ 391954 w 2019300"/>
              <a:gd name="connsiteY4951" fmla="*/ 1897856 h 1971675"/>
              <a:gd name="connsiteX4952" fmla="*/ 389096 w 2019300"/>
              <a:gd name="connsiteY4952" fmla="*/ 1890236 h 1971675"/>
              <a:gd name="connsiteX4953" fmla="*/ 366236 w 2019300"/>
              <a:gd name="connsiteY4953" fmla="*/ 1874996 h 1971675"/>
              <a:gd name="connsiteX4954" fmla="*/ 391954 w 2019300"/>
              <a:gd name="connsiteY4954" fmla="*/ 1897856 h 1971675"/>
              <a:gd name="connsiteX4955" fmla="*/ 393859 w 2019300"/>
              <a:gd name="connsiteY4955" fmla="*/ 1894999 h 1971675"/>
              <a:gd name="connsiteX4956" fmla="*/ 431006 w 2019300"/>
              <a:gd name="connsiteY4956" fmla="*/ 1913096 h 1971675"/>
              <a:gd name="connsiteX4957" fmla="*/ 411956 w 2019300"/>
              <a:gd name="connsiteY4957" fmla="*/ 1902619 h 1971675"/>
              <a:gd name="connsiteX4958" fmla="*/ 393859 w 2019300"/>
              <a:gd name="connsiteY4958" fmla="*/ 1894999 h 1971675"/>
              <a:gd name="connsiteX4959" fmla="*/ 456724 w 2019300"/>
              <a:gd name="connsiteY4959" fmla="*/ 1920716 h 1971675"/>
              <a:gd name="connsiteX4960" fmla="*/ 437674 w 2019300"/>
              <a:gd name="connsiteY4960" fmla="*/ 1913096 h 1971675"/>
              <a:gd name="connsiteX4961" fmla="*/ 421481 w 2019300"/>
              <a:gd name="connsiteY4961" fmla="*/ 1914049 h 1971675"/>
              <a:gd name="connsiteX4962" fmla="*/ 382429 w 2019300"/>
              <a:gd name="connsiteY4962" fmla="*/ 1897856 h 1971675"/>
              <a:gd name="connsiteX4963" fmla="*/ 440531 w 2019300"/>
              <a:gd name="connsiteY4963" fmla="*/ 1922621 h 1971675"/>
              <a:gd name="connsiteX4964" fmla="*/ 428149 w 2019300"/>
              <a:gd name="connsiteY4964" fmla="*/ 1915954 h 1971675"/>
              <a:gd name="connsiteX4965" fmla="*/ 456724 w 2019300"/>
              <a:gd name="connsiteY4965" fmla="*/ 1920716 h 1971675"/>
              <a:gd name="connsiteX4966" fmla="*/ 579596 w 2019300"/>
              <a:gd name="connsiteY4966" fmla="*/ 1924526 h 1971675"/>
              <a:gd name="connsiteX4967" fmla="*/ 544354 w 2019300"/>
              <a:gd name="connsiteY4967" fmla="*/ 1924526 h 1971675"/>
              <a:gd name="connsiteX4968" fmla="*/ 557689 w 2019300"/>
              <a:gd name="connsiteY4968" fmla="*/ 1930241 h 1971675"/>
              <a:gd name="connsiteX4969" fmla="*/ 579596 w 2019300"/>
              <a:gd name="connsiteY4969" fmla="*/ 1929289 h 1971675"/>
              <a:gd name="connsiteX4970" fmla="*/ 579596 w 2019300"/>
              <a:gd name="connsiteY4970" fmla="*/ 1924526 h 1971675"/>
              <a:gd name="connsiteX4971" fmla="*/ 618649 w 2019300"/>
              <a:gd name="connsiteY4971" fmla="*/ 1918811 h 1971675"/>
              <a:gd name="connsiteX4972" fmla="*/ 613886 w 2019300"/>
              <a:gd name="connsiteY4972" fmla="*/ 1915001 h 1971675"/>
              <a:gd name="connsiteX4973" fmla="*/ 618649 w 2019300"/>
              <a:gd name="connsiteY4973" fmla="*/ 1913096 h 1971675"/>
              <a:gd name="connsiteX4974" fmla="*/ 603409 w 2019300"/>
              <a:gd name="connsiteY4974" fmla="*/ 1912144 h 1971675"/>
              <a:gd name="connsiteX4975" fmla="*/ 601504 w 2019300"/>
              <a:gd name="connsiteY4975" fmla="*/ 1906429 h 1971675"/>
              <a:gd name="connsiteX4976" fmla="*/ 591026 w 2019300"/>
              <a:gd name="connsiteY4976" fmla="*/ 1909286 h 1971675"/>
              <a:gd name="connsiteX4977" fmla="*/ 584359 w 2019300"/>
              <a:gd name="connsiteY4977" fmla="*/ 1910239 h 1971675"/>
              <a:gd name="connsiteX4978" fmla="*/ 580549 w 2019300"/>
              <a:gd name="connsiteY4978" fmla="*/ 1913096 h 1971675"/>
              <a:gd name="connsiteX4979" fmla="*/ 573881 w 2019300"/>
              <a:gd name="connsiteY4979" fmla="*/ 1913096 h 1971675"/>
              <a:gd name="connsiteX4980" fmla="*/ 577691 w 2019300"/>
              <a:gd name="connsiteY4980" fmla="*/ 1908334 h 1971675"/>
              <a:gd name="connsiteX4981" fmla="*/ 547211 w 2019300"/>
              <a:gd name="connsiteY4981" fmla="*/ 1907381 h 1971675"/>
              <a:gd name="connsiteX4982" fmla="*/ 539591 w 2019300"/>
              <a:gd name="connsiteY4982" fmla="*/ 1914049 h 1971675"/>
              <a:gd name="connsiteX4983" fmla="*/ 568166 w 2019300"/>
              <a:gd name="connsiteY4983" fmla="*/ 1915954 h 1971675"/>
              <a:gd name="connsiteX4984" fmla="*/ 583406 w 2019300"/>
              <a:gd name="connsiteY4984" fmla="*/ 1915954 h 1971675"/>
              <a:gd name="connsiteX4985" fmla="*/ 592931 w 2019300"/>
              <a:gd name="connsiteY4985" fmla="*/ 1915001 h 1971675"/>
              <a:gd name="connsiteX4986" fmla="*/ 594836 w 2019300"/>
              <a:gd name="connsiteY4986" fmla="*/ 1920716 h 1971675"/>
              <a:gd name="connsiteX4987" fmla="*/ 634841 w 2019300"/>
              <a:gd name="connsiteY4987" fmla="*/ 1926431 h 1971675"/>
              <a:gd name="connsiteX4988" fmla="*/ 641509 w 2019300"/>
              <a:gd name="connsiteY4988" fmla="*/ 1921669 h 1971675"/>
              <a:gd name="connsiteX4989" fmla="*/ 639604 w 2019300"/>
              <a:gd name="connsiteY4989" fmla="*/ 1917859 h 1971675"/>
              <a:gd name="connsiteX4990" fmla="*/ 618649 w 2019300"/>
              <a:gd name="connsiteY4990" fmla="*/ 1918811 h 1971675"/>
              <a:gd name="connsiteX4991" fmla="*/ 658654 w 2019300"/>
              <a:gd name="connsiteY4991" fmla="*/ 1912144 h 1971675"/>
              <a:gd name="connsiteX4992" fmla="*/ 653891 w 2019300"/>
              <a:gd name="connsiteY4992" fmla="*/ 1908334 h 1971675"/>
              <a:gd name="connsiteX4993" fmla="*/ 649129 w 2019300"/>
              <a:gd name="connsiteY4993" fmla="*/ 1901666 h 1971675"/>
              <a:gd name="connsiteX4994" fmla="*/ 624364 w 2019300"/>
              <a:gd name="connsiteY4994" fmla="*/ 1905476 h 1971675"/>
              <a:gd name="connsiteX4995" fmla="*/ 644366 w 2019300"/>
              <a:gd name="connsiteY4995" fmla="*/ 1911191 h 1971675"/>
              <a:gd name="connsiteX4996" fmla="*/ 626269 w 2019300"/>
              <a:gd name="connsiteY4996" fmla="*/ 1916906 h 1971675"/>
              <a:gd name="connsiteX4997" fmla="*/ 639604 w 2019300"/>
              <a:gd name="connsiteY4997" fmla="*/ 1916906 h 1971675"/>
              <a:gd name="connsiteX4998" fmla="*/ 658654 w 2019300"/>
              <a:gd name="connsiteY4998" fmla="*/ 1912144 h 1971675"/>
              <a:gd name="connsiteX4999" fmla="*/ 670084 w 2019300"/>
              <a:gd name="connsiteY4999" fmla="*/ 1907381 h 1971675"/>
              <a:gd name="connsiteX5000" fmla="*/ 685324 w 2019300"/>
              <a:gd name="connsiteY5000" fmla="*/ 1906429 h 1971675"/>
              <a:gd name="connsiteX5001" fmla="*/ 670084 w 2019300"/>
              <a:gd name="connsiteY5001" fmla="*/ 1907381 h 1971675"/>
              <a:gd name="connsiteX5002" fmla="*/ 685324 w 2019300"/>
              <a:gd name="connsiteY5002" fmla="*/ 1919764 h 1971675"/>
              <a:gd name="connsiteX5003" fmla="*/ 683419 w 2019300"/>
              <a:gd name="connsiteY5003" fmla="*/ 1915001 h 1971675"/>
              <a:gd name="connsiteX5004" fmla="*/ 658654 w 2019300"/>
              <a:gd name="connsiteY5004" fmla="*/ 1914049 h 1971675"/>
              <a:gd name="connsiteX5005" fmla="*/ 656749 w 2019300"/>
              <a:gd name="connsiteY5005" fmla="*/ 1919764 h 1971675"/>
              <a:gd name="connsiteX5006" fmla="*/ 685324 w 2019300"/>
              <a:gd name="connsiteY5006" fmla="*/ 1919764 h 1971675"/>
              <a:gd name="connsiteX5007" fmla="*/ 781526 w 2019300"/>
              <a:gd name="connsiteY5007" fmla="*/ 1918811 h 1971675"/>
              <a:gd name="connsiteX5008" fmla="*/ 761524 w 2019300"/>
              <a:gd name="connsiteY5008" fmla="*/ 1918811 h 1971675"/>
              <a:gd name="connsiteX5009" fmla="*/ 781526 w 2019300"/>
              <a:gd name="connsiteY5009" fmla="*/ 1918811 h 1971675"/>
              <a:gd name="connsiteX5010" fmla="*/ 786289 w 2019300"/>
              <a:gd name="connsiteY5010" fmla="*/ 1927384 h 1971675"/>
              <a:gd name="connsiteX5011" fmla="*/ 791051 w 2019300"/>
              <a:gd name="connsiteY5011" fmla="*/ 1929289 h 1971675"/>
              <a:gd name="connsiteX5012" fmla="*/ 795814 w 2019300"/>
              <a:gd name="connsiteY5012" fmla="*/ 1927384 h 1971675"/>
              <a:gd name="connsiteX5013" fmla="*/ 800576 w 2019300"/>
              <a:gd name="connsiteY5013" fmla="*/ 1921669 h 1971675"/>
              <a:gd name="connsiteX5014" fmla="*/ 792004 w 2019300"/>
              <a:gd name="connsiteY5014" fmla="*/ 1920716 h 1971675"/>
              <a:gd name="connsiteX5015" fmla="*/ 786289 w 2019300"/>
              <a:gd name="connsiteY5015" fmla="*/ 1927384 h 1971675"/>
              <a:gd name="connsiteX5016" fmla="*/ 828199 w 2019300"/>
              <a:gd name="connsiteY5016" fmla="*/ 1925479 h 1971675"/>
              <a:gd name="connsiteX5017" fmla="*/ 810101 w 2019300"/>
              <a:gd name="connsiteY5017" fmla="*/ 1930241 h 1971675"/>
              <a:gd name="connsiteX5018" fmla="*/ 790099 w 2019300"/>
              <a:gd name="connsiteY5018" fmla="*/ 1931194 h 1971675"/>
              <a:gd name="connsiteX5019" fmla="*/ 776764 w 2019300"/>
              <a:gd name="connsiteY5019" fmla="*/ 1924526 h 1971675"/>
              <a:gd name="connsiteX5020" fmla="*/ 765334 w 2019300"/>
              <a:gd name="connsiteY5020" fmla="*/ 1926431 h 1971675"/>
              <a:gd name="connsiteX5021" fmla="*/ 776764 w 2019300"/>
              <a:gd name="connsiteY5021" fmla="*/ 1933099 h 1971675"/>
              <a:gd name="connsiteX5022" fmla="*/ 765334 w 2019300"/>
              <a:gd name="connsiteY5022" fmla="*/ 1938814 h 1971675"/>
              <a:gd name="connsiteX5023" fmla="*/ 790099 w 2019300"/>
              <a:gd name="connsiteY5023" fmla="*/ 1935004 h 1971675"/>
              <a:gd name="connsiteX5024" fmla="*/ 781526 w 2019300"/>
              <a:gd name="connsiteY5024" fmla="*/ 1931194 h 1971675"/>
              <a:gd name="connsiteX5025" fmla="*/ 786289 w 2019300"/>
              <a:gd name="connsiteY5025" fmla="*/ 1930241 h 1971675"/>
              <a:gd name="connsiteX5026" fmla="*/ 794861 w 2019300"/>
              <a:gd name="connsiteY5026" fmla="*/ 1935004 h 1971675"/>
              <a:gd name="connsiteX5027" fmla="*/ 803434 w 2019300"/>
              <a:gd name="connsiteY5027" fmla="*/ 1930241 h 1971675"/>
              <a:gd name="connsiteX5028" fmla="*/ 816769 w 2019300"/>
              <a:gd name="connsiteY5028" fmla="*/ 1932146 h 1971675"/>
              <a:gd name="connsiteX5029" fmla="*/ 801529 w 2019300"/>
              <a:gd name="connsiteY5029" fmla="*/ 1934051 h 1971675"/>
              <a:gd name="connsiteX5030" fmla="*/ 794861 w 2019300"/>
              <a:gd name="connsiteY5030" fmla="*/ 1937861 h 1971675"/>
              <a:gd name="connsiteX5031" fmla="*/ 828199 w 2019300"/>
              <a:gd name="connsiteY5031" fmla="*/ 1925479 h 1971675"/>
              <a:gd name="connsiteX5032" fmla="*/ 817721 w 2019300"/>
              <a:gd name="connsiteY5032" fmla="*/ 1922621 h 1971675"/>
              <a:gd name="connsiteX5033" fmla="*/ 804386 w 2019300"/>
              <a:gd name="connsiteY5033" fmla="*/ 1924526 h 1971675"/>
              <a:gd name="connsiteX5034" fmla="*/ 817721 w 2019300"/>
              <a:gd name="connsiteY5034" fmla="*/ 1922621 h 1971675"/>
              <a:gd name="connsiteX5035" fmla="*/ 812959 w 2019300"/>
              <a:gd name="connsiteY5035" fmla="*/ 1916906 h 1971675"/>
              <a:gd name="connsiteX5036" fmla="*/ 831056 w 2019300"/>
              <a:gd name="connsiteY5036" fmla="*/ 1923574 h 1971675"/>
              <a:gd name="connsiteX5037" fmla="*/ 826294 w 2019300"/>
              <a:gd name="connsiteY5037" fmla="*/ 1918811 h 1971675"/>
              <a:gd name="connsiteX5038" fmla="*/ 839629 w 2019300"/>
              <a:gd name="connsiteY5038" fmla="*/ 1918811 h 1971675"/>
              <a:gd name="connsiteX5039" fmla="*/ 812959 w 2019300"/>
              <a:gd name="connsiteY5039" fmla="*/ 1916906 h 1971675"/>
              <a:gd name="connsiteX5040" fmla="*/ 828199 w 2019300"/>
              <a:gd name="connsiteY5040" fmla="*/ 1910239 h 1971675"/>
              <a:gd name="connsiteX5041" fmla="*/ 832961 w 2019300"/>
              <a:gd name="connsiteY5041" fmla="*/ 1906429 h 1971675"/>
              <a:gd name="connsiteX5042" fmla="*/ 819626 w 2019300"/>
              <a:gd name="connsiteY5042" fmla="*/ 1901666 h 1971675"/>
              <a:gd name="connsiteX5043" fmla="*/ 832961 w 2019300"/>
              <a:gd name="connsiteY5043" fmla="*/ 1900714 h 1971675"/>
              <a:gd name="connsiteX5044" fmla="*/ 866299 w 2019300"/>
              <a:gd name="connsiteY5044" fmla="*/ 1899761 h 1971675"/>
              <a:gd name="connsiteX5045" fmla="*/ 871061 w 2019300"/>
              <a:gd name="connsiteY5045" fmla="*/ 1904524 h 1971675"/>
              <a:gd name="connsiteX5046" fmla="*/ 871061 w 2019300"/>
              <a:gd name="connsiteY5046" fmla="*/ 1898809 h 1971675"/>
              <a:gd name="connsiteX5047" fmla="*/ 852964 w 2019300"/>
              <a:gd name="connsiteY5047" fmla="*/ 1900714 h 1971675"/>
              <a:gd name="connsiteX5048" fmla="*/ 841534 w 2019300"/>
              <a:gd name="connsiteY5048" fmla="*/ 1898809 h 1971675"/>
              <a:gd name="connsiteX5049" fmla="*/ 854869 w 2019300"/>
              <a:gd name="connsiteY5049" fmla="*/ 1894046 h 1971675"/>
              <a:gd name="connsiteX5050" fmla="*/ 839629 w 2019300"/>
              <a:gd name="connsiteY5050" fmla="*/ 1892141 h 1971675"/>
              <a:gd name="connsiteX5051" fmla="*/ 846296 w 2019300"/>
              <a:gd name="connsiteY5051" fmla="*/ 1887379 h 1971675"/>
              <a:gd name="connsiteX5052" fmla="*/ 821531 w 2019300"/>
              <a:gd name="connsiteY5052" fmla="*/ 1891189 h 1971675"/>
              <a:gd name="connsiteX5053" fmla="*/ 828199 w 2019300"/>
              <a:gd name="connsiteY5053" fmla="*/ 1894999 h 1971675"/>
              <a:gd name="connsiteX5054" fmla="*/ 819626 w 2019300"/>
              <a:gd name="connsiteY5054" fmla="*/ 1899761 h 1971675"/>
              <a:gd name="connsiteX5055" fmla="*/ 828199 w 2019300"/>
              <a:gd name="connsiteY5055" fmla="*/ 1901666 h 1971675"/>
              <a:gd name="connsiteX5056" fmla="*/ 808196 w 2019300"/>
              <a:gd name="connsiteY5056" fmla="*/ 1903571 h 1971675"/>
              <a:gd name="connsiteX5057" fmla="*/ 823436 w 2019300"/>
              <a:gd name="connsiteY5057" fmla="*/ 1908334 h 1971675"/>
              <a:gd name="connsiteX5058" fmla="*/ 818674 w 2019300"/>
              <a:gd name="connsiteY5058" fmla="*/ 1909286 h 1971675"/>
              <a:gd name="connsiteX5059" fmla="*/ 805339 w 2019300"/>
              <a:gd name="connsiteY5059" fmla="*/ 1907381 h 1971675"/>
              <a:gd name="connsiteX5060" fmla="*/ 790099 w 2019300"/>
              <a:gd name="connsiteY5060" fmla="*/ 1912144 h 1971675"/>
              <a:gd name="connsiteX5061" fmla="*/ 794861 w 2019300"/>
              <a:gd name="connsiteY5061" fmla="*/ 1914049 h 1971675"/>
              <a:gd name="connsiteX5062" fmla="*/ 786289 w 2019300"/>
              <a:gd name="connsiteY5062" fmla="*/ 1910239 h 1971675"/>
              <a:gd name="connsiteX5063" fmla="*/ 799624 w 2019300"/>
              <a:gd name="connsiteY5063" fmla="*/ 1905476 h 1971675"/>
              <a:gd name="connsiteX5064" fmla="*/ 763429 w 2019300"/>
              <a:gd name="connsiteY5064" fmla="*/ 1909286 h 1971675"/>
              <a:gd name="connsiteX5065" fmla="*/ 770096 w 2019300"/>
              <a:gd name="connsiteY5065" fmla="*/ 1908334 h 1971675"/>
              <a:gd name="connsiteX5066" fmla="*/ 731996 w 2019300"/>
              <a:gd name="connsiteY5066" fmla="*/ 1908334 h 1971675"/>
              <a:gd name="connsiteX5067" fmla="*/ 788194 w 2019300"/>
              <a:gd name="connsiteY5067" fmla="*/ 1917859 h 1971675"/>
              <a:gd name="connsiteX5068" fmla="*/ 828199 w 2019300"/>
              <a:gd name="connsiteY5068" fmla="*/ 1914049 h 1971675"/>
              <a:gd name="connsiteX5069" fmla="*/ 843439 w 2019300"/>
              <a:gd name="connsiteY5069" fmla="*/ 1912144 h 1971675"/>
              <a:gd name="connsiteX5070" fmla="*/ 854869 w 2019300"/>
              <a:gd name="connsiteY5070" fmla="*/ 1914049 h 1971675"/>
              <a:gd name="connsiteX5071" fmla="*/ 854869 w 2019300"/>
              <a:gd name="connsiteY5071" fmla="*/ 1913096 h 1971675"/>
              <a:gd name="connsiteX5072" fmla="*/ 863441 w 2019300"/>
              <a:gd name="connsiteY5072" fmla="*/ 1913096 h 1971675"/>
              <a:gd name="connsiteX5073" fmla="*/ 865346 w 2019300"/>
              <a:gd name="connsiteY5073" fmla="*/ 1917859 h 1971675"/>
              <a:gd name="connsiteX5074" fmla="*/ 883444 w 2019300"/>
              <a:gd name="connsiteY5074" fmla="*/ 1916906 h 1971675"/>
              <a:gd name="connsiteX5075" fmla="*/ 828199 w 2019300"/>
              <a:gd name="connsiteY5075" fmla="*/ 1910239 h 1971675"/>
              <a:gd name="connsiteX5076" fmla="*/ 987266 w 2019300"/>
              <a:gd name="connsiteY5076" fmla="*/ 1895951 h 1971675"/>
              <a:gd name="connsiteX5077" fmla="*/ 993934 w 2019300"/>
              <a:gd name="connsiteY5077" fmla="*/ 1890236 h 1971675"/>
              <a:gd name="connsiteX5078" fmla="*/ 985361 w 2019300"/>
              <a:gd name="connsiteY5078" fmla="*/ 1890236 h 1971675"/>
              <a:gd name="connsiteX5079" fmla="*/ 983456 w 2019300"/>
              <a:gd name="connsiteY5079" fmla="*/ 1894046 h 1971675"/>
              <a:gd name="connsiteX5080" fmla="*/ 974884 w 2019300"/>
              <a:gd name="connsiteY5080" fmla="*/ 1894046 h 1971675"/>
              <a:gd name="connsiteX5081" fmla="*/ 987266 w 2019300"/>
              <a:gd name="connsiteY5081" fmla="*/ 1895951 h 1971675"/>
              <a:gd name="connsiteX5082" fmla="*/ 929164 w 2019300"/>
              <a:gd name="connsiteY5082" fmla="*/ 1893094 h 1971675"/>
              <a:gd name="connsiteX5083" fmla="*/ 892969 w 2019300"/>
              <a:gd name="connsiteY5083" fmla="*/ 1894046 h 1971675"/>
              <a:gd name="connsiteX5084" fmla="*/ 891064 w 2019300"/>
              <a:gd name="connsiteY5084" fmla="*/ 1892141 h 1971675"/>
              <a:gd name="connsiteX5085" fmla="*/ 892969 w 2019300"/>
              <a:gd name="connsiteY5085" fmla="*/ 1897856 h 1971675"/>
              <a:gd name="connsiteX5086" fmla="*/ 911066 w 2019300"/>
              <a:gd name="connsiteY5086" fmla="*/ 1897856 h 1971675"/>
              <a:gd name="connsiteX5087" fmla="*/ 911066 w 2019300"/>
              <a:gd name="connsiteY5087" fmla="*/ 1894046 h 1971675"/>
              <a:gd name="connsiteX5088" fmla="*/ 922496 w 2019300"/>
              <a:gd name="connsiteY5088" fmla="*/ 1894999 h 1971675"/>
              <a:gd name="connsiteX5089" fmla="*/ 915829 w 2019300"/>
              <a:gd name="connsiteY5089" fmla="*/ 1894046 h 1971675"/>
              <a:gd name="connsiteX5090" fmla="*/ 929164 w 2019300"/>
              <a:gd name="connsiteY5090" fmla="*/ 1893094 h 1971675"/>
              <a:gd name="connsiteX5091" fmla="*/ 895826 w 2019300"/>
              <a:gd name="connsiteY5091" fmla="*/ 1902619 h 1971675"/>
              <a:gd name="connsiteX5092" fmla="*/ 929164 w 2019300"/>
              <a:gd name="connsiteY5092" fmla="*/ 1903571 h 1971675"/>
              <a:gd name="connsiteX5093" fmla="*/ 922496 w 2019300"/>
              <a:gd name="connsiteY5093" fmla="*/ 1898809 h 1971675"/>
              <a:gd name="connsiteX5094" fmla="*/ 895826 w 2019300"/>
              <a:gd name="connsiteY5094" fmla="*/ 1902619 h 1971675"/>
              <a:gd name="connsiteX5095" fmla="*/ 953929 w 2019300"/>
              <a:gd name="connsiteY5095" fmla="*/ 1906429 h 1971675"/>
              <a:gd name="connsiteX5096" fmla="*/ 1003459 w 2019300"/>
              <a:gd name="connsiteY5096" fmla="*/ 1904524 h 1971675"/>
              <a:gd name="connsiteX5097" fmla="*/ 998696 w 2019300"/>
              <a:gd name="connsiteY5097" fmla="*/ 1896904 h 1971675"/>
              <a:gd name="connsiteX5098" fmla="*/ 993934 w 2019300"/>
              <a:gd name="connsiteY5098" fmla="*/ 1901666 h 1971675"/>
              <a:gd name="connsiteX5099" fmla="*/ 985361 w 2019300"/>
              <a:gd name="connsiteY5099" fmla="*/ 1901666 h 1971675"/>
              <a:gd name="connsiteX5100" fmla="*/ 976789 w 2019300"/>
              <a:gd name="connsiteY5100" fmla="*/ 1895951 h 1971675"/>
              <a:gd name="connsiteX5101" fmla="*/ 963454 w 2019300"/>
              <a:gd name="connsiteY5101" fmla="*/ 1900714 h 1971675"/>
              <a:gd name="connsiteX5102" fmla="*/ 952024 w 2019300"/>
              <a:gd name="connsiteY5102" fmla="*/ 1894999 h 1971675"/>
              <a:gd name="connsiteX5103" fmla="*/ 943451 w 2019300"/>
              <a:gd name="connsiteY5103" fmla="*/ 1895951 h 1971675"/>
              <a:gd name="connsiteX5104" fmla="*/ 936784 w 2019300"/>
              <a:gd name="connsiteY5104" fmla="*/ 1902619 h 1971675"/>
              <a:gd name="connsiteX5105" fmla="*/ 938689 w 2019300"/>
              <a:gd name="connsiteY5105" fmla="*/ 1904524 h 1971675"/>
              <a:gd name="connsiteX5106" fmla="*/ 953929 w 2019300"/>
              <a:gd name="connsiteY5106" fmla="*/ 1906429 h 1971675"/>
              <a:gd name="connsiteX5107" fmla="*/ 1007269 w 2019300"/>
              <a:gd name="connsiteY5107" fmla="*/ 1902619 h 1971675"/>
              <a:gd name="connsiteX5108" fmla="*/ 1033939 w 2019300"/>
              <a:gd name="connsiteY5108" fmla="*/ 1901666 h 1971675"/>
              <a:gd name="connsiteX5109" fmla="*/ 1007269 w 2019300"/>
              <a:gd name="connsiteY5109" fmla="*/ 1902619 h 1971675"/>
              <a:gd name="connsiteX5110" fmla="*/ 1138714 w 2019300"/>
              <a:gd name="connsiteY5110" fmla="*/ 1907381 h 1971675"/>
              <a:gd name="connsiteX5111" fmla="*/ 1156811 w 2019300"/>
              <a:gd name="connsiteY5111" fmla="*/ 1906429 h 1971675"/>
              <a:gd name="connsiteX5112" fmla="*/ 1156811 w 2019300"/>
              <a:gd name="connsiteY5112" fmla="*/ 1902619 h 1971675"/>
              <a:gd name="connsiteX5113" fmla="*/ 1152049 w 2019300"/>
              <a:gd name="connsiteY5113" fmla="*/ 1902619 h 1971675"/>
              <a:gd name="connsiteX5114" fmla="*/ 1140619 w 2019300"/>
              <a:gd name="connsiteY5114" fmla="*/ 1903571 h 1971675"/>
              <a:gd name="connsiteX5115" fmla="*/ 1138714 w 2019300"/>
              <a:gd name="connsiteY5115" fmla="*/ 1907381 h 1971675"/>
              <a:gd name="connsiteX5116" fmla="*/ 1161574 w 2019300"/>
              <a:gd name="connsiteY5116" fmla="*/ 1896904 h 1971675"/>
              <a:gd name="connsiteX5117" fmla="*/ 1170146 w 2019300"/>
              <a:gd name="connsiteY5117" fmla="*/ 1904524 h 1971675"/>
              <a:gd name="connsiteX5118" fmla="*/ 1181576 w 2019300"/>
              <a:gd name="connsiteY5118" fmla="*/ 1905476 h 1971675"/>
              <a:gd name="connsiteX5119" fmla="*/ 1176814 w 2019300"/>
              <a:gd name="connsiteY5119" fmla="*/ 1898809 h 1971675"/>
              <a:gd name="connsiteX5120" fmla="*/ 1161574 w 2019300"/>
              <a:gd name="connsiteY5120" fmla="*/ 1896904 h 1971675"/>
              <a:gd name="connsiteX5121" fmla="*/ 1246346 w 2019300"/>
              <a:gd name="connsiteY5121" fmla="*/ 1898809 h 1971675"/>
              <a:gd name="connsiteX5122" fmla="*/ 1251109 w 2019300"/>
              <a:gd name="connsiteY5122" fmla="*/ 1893094 h 1971675"/>
              <a:gd name="connsiteX5123" fmla="*/ 1237774 w 2019300"/>
              <a:gd name="connsiteY5123" fmla="*/ 1894999 h 1971675"/>
              <a:gd name="connsiteX5124" fmla="*/ 1235869 w 2019300"/>
              <a:gd name="connsiteY5124" fmla="*/ 1895951 h 1971675"/>
              <a:gd name="connsiteX5125" fmla="*/ 1246346 w 2019300"/>
              <a:gd name="connsiteY5125" fmla="*/ 1898809 h 1971675"/>
              <a:gd name="connsiteX5126" fmla="*/ 1166336 w 2019300"/>
              <a:gd name="connsiteY5126" fmla="*/ 1894046 h 1971675"/>
              <a:gd name="connsiteX5127" fmla="*/ 1151096 w 2019300"/>
              <a:gd name="connsiteY5127" fmla="*/ 1894999 h 1971675"/>
              <a:gd name="connsiteX5128" fmla="*/ 1166336 w 2019300"/>
              <a:gd name="connsiteY5128" fmla="*/ 1894046 h 1971675"/>
              <a:gd name="connsiteX5129" fmla="*/ 1266349 w 2019300"/>
              <a:gd name="connsiteY5129" fmla="*/ 1891189 h 1971675"/>
              <a:gd name="connsiteX5130" fmla="*/ 1253014 w 2019300"/>
              <a:gd name="connsiteY5130" fmla="*/ 1891189 h 1971675"/>
              <a:gd name="connsiteX5131" fmla="*/ 1261586 w 2019300"/>
              <a:gd name="connsiteY5131" fmla="*/ 1898809 h 1971675"/>
              <a:gd name="connsiteX5132" fmla="*/ 1268254 w 2019300"/>
              <a:gd name="connsiteY5132" fmla="*/ 1899761 h 1971675"/>
              <a:gd name="connsiteX5133" fmla="*/ 1266349 w 2019300"/>
              <a:gd name="connsiteY5133" fmla="*/ 1891189 h 1971675"/>
              <a:gd name="connsiteX5134" fmla="*/ 1271111 w 2019300"/>
              <a:gd name="connsiteY5134" fmla="*/ 1894999 h 1971675"/>
              <a:gd name="connsiteX5135" fmla="*/ 1275874 w 2019300"/>
              <a:gd name="connsiteY5135" fmla="*/ 1898809 h 1971675"/>
              <a:gd name="connsiteX5136" fmla="*/ 1284446 w 2019300"/>
              <a:gd name="connsiteY5136" fmla="*/ 1898809 h 1971675"/>
              <a:gd name="connsiteX5137" fmla="*/ 1293019 w 2019300"/>
              <a:gd name="connsiteY5137" fmla="*/ 1893094 h 1971675"/>
              <a:gd name="connsiteX5138" fmla="*/ 1297781 w 2019300"/>
              <a:gd name="connsiteY5138" fmla="*/ 1893094 h 1971675"/>
              <a:gd name="connsiteX5139" fmla="*/ 1291114 w 2019300"/>
              <a:gd name="connsiteY5139" fmla="*/ 1889284 h 1971675"/>
              <a:gd name="connsiteX5140" fmla="*/ 1271111 w 2019300"/>
              <a:gd name="connsiteY5140" fmla="*/ 1894999 h 1971675"/>
              <a:gd name="connsiteX5141" fmla="*/ 1228249 w 2019300"/>
              <a:gd name="connsiteY5141" fmla="*/ 1894999 h 1971675"/>
              <a:gd name="connsiteX5142" fmla="*/ 1230154 w 2019300"/>
              <a:gd name="connsiteY5142" fmla="*/ 1887379 h 1971675"/>
              <a:gd name="connsiteX5143" fmla="*/ 1228249 w 2019300"/>
              <a:gd name="connsiteY5143" fmla="*/ 1894999 h 1971675"/>
              <a:gd name="connsiteX5144" fmla="*/ 1116806 w 2019300"/>
              <a:gd name="connsiteY5144" fmla="*/ 1895951 h 1971675"/>
              <a:gd name="connsiteX5145" fmla="*/ 1128236 w 2019300"/>
              <a:gd name="connsiteY5145" fmla="*/ 1892141 h 1971675"/>
              <a:gd name="connsiteX5146" fmla="*/ 1116806 w 2019300"/>
              <a:gd name="connsiteY5146" fmla="*/ 1895951 h 1971675"/>
              <a:gd name="connsiteX5147" fmla="*/ 1012031 w 2019300"/>
              <a:gd name="connsiteY5147" fmla="*/ 1888331 h 1971675"/>
              <a:gd name="connsiteX5148" fmla="*/ 1005364 w 2019300"/>
              <a:gd name="connsiteY5148" fmla="*/ 1886426 h 1971675"/>
              <a:gd name="connsiteX5149" fmla="*/ 1007269 w 2019300"/>
              <a:gd name="connsiteY5149" fmla="*/ 1890236 h 1971675"/>
              <a:gd name="connsiteX5150" fmla="*/ 1002506 w 2019300"/>
              <a:gd name="connsiteY5150" fmla="*/ 1892141 h 1971675"/>
              <a:gd name="connsiteX5151" fmla="*/ 1009174 w 2019300"/>
              <a:gd name="connsiteY5151" fmla="*/ 1894046 h 1971675"/>
              <a:gd name="connsiteX5152" fmla="*/ 1047274 w 2019300"/>
              <a:gd name="connsiteY5152" fmla="*/ 1894999 h 1971675"/>
              <a:gd name="connsiteX5153" fmla="*/ 1040606 w 2019300"/>
              <a:gd name="connsiteY5153" fmla="*/ 1888331 h 1971675"/>
              <a:gd name="connsiteX5154" fmla="*/ 1067276 w 2019300"/>
              <a:gd name="connsiteY5154" fmla="*/ 1892141 h 1971675"/>
              <a:gd name="connsiteX5155" fmla="*/ 1053941 w 2019300"/>
              <a:gd name="connsiteY5155" fmla="*/ 1892141 h 1971675"/>
              <a:gd name="connsiteX5156" fmla="*/ 1049179 w 2019300"/>
              <a:gd name="connsiteY5156" fmla="*/ 1896904 h 1971675"/>
              <a:gd name="connsiteX5157" fmla="*/ 1067276 w 2019300"/>
              <a:gd name="connsiteY5157" fmla="*/ 1898809 h 1971675"/>
              <a:gd name="connsiteX5158" fmla="*/ 1062514 w 2019300"/>
              <a:gd name="connsiteY5158" fmla="*/ 1900714 h 1971675"/>
              <a:gd name="connsiteX5159" fmla="*/ 1051084 w 2019300"/>
              <a:gd name="connsiteY5159" fmla="*/ 1898809 h 1971675"/>
              <a:gd name="connsiteX5160" fmla="*/ 1049179 w 2019300"/>
              <a:gd name="connsiteY5160" fmla="*/ 1906429 h 1971675"/>
              <a:gd name="connsiteX5161" fmla="*/ 1077754 w 2019300"/>
              <a:gd name="connsiteY5161" fmla="*/ 1904524 h 1971675"/>
              <a:gd name="connsiteX5162" fmla="*/ 1082516 w 2019300"/>
              <a:gd name="connsiteY5162" fmla="*/ 1906429 h 1971675"/>
              <a:gd name="connsiteX5163" fmla="*/ 1071086 w 2019300"/>
              <a:gd name="connsiteY5163" fmla="*/ 1901666 h 1971675"/>
              <a:gd name="connsiteX5164" fmla="*/ 1095851 w 2019300"/>
              <a:gd name="connsiteY5164" fmla="*/ 1900714 h 1971675"/>
              <a:gd name="connsiteX5165" fmla="*/ 1097756 w 2019300"/>
              <a:gd name="connsiteY5165" fmla="*/ 1902619 h 1971675"/>
              <a:gd name="connsiteX5166" fmla="*/ 1079659 w 2019300"/>
              <a:gd name="connsiteY5166" fmla="*/ 1898809 h 1971675"/>
              <a:gd name="connsiteX5167" fmla="*/ 1066324 w 2019300"/>
              <a:gd name="connsiteY5167" fmla="*/ 1892141 h 1971675"/>
              <a:gd name="connsiteX5168" fmla="*/ 1071086 w 2019300"/>
              <a:gd name="connsiteY5168" fmla="*/ 1887379 h 1971675"/>
              <a:gd name="connsiteX5169" fmla="*/ 1111091 w 2019300"/>
              <a:gd name="connsiteY5169" fmla="*/ 1887379 h 1971675"/>
              <a:gd name="connsiteX5170" fmla="*/ 1106329 w 2019300"/>
              <a:gd name="connsiteY5170" fmla="*/ 1883569 h 1971675"/>
              <a:gd name="connsiteX5171" fmla="*/ 1111091 w 2019300"/>
              <a:gd name="connsiteY5171" fmla="*/ 1882616 h 1971675"/>
              <a:gd name="connsiteX5172" fmla="*/ 1068229 w 2019300"/>
              <a:gd name="connsiteY5172" fmla="*/ 1878806 h 1971675"/>
              <a:gd name="connsiteX5173" fmla="*/ 1012031 w 2019300"/>
              <a:gd name="connsiteY5173" fmla="*/ 1888331 h 1971675"/>
              <a:gd name="connsiteX5174" fmla="*/ 969169 w 2019300"/>
              <a:gd name="connsiteY5174" fmla="*/ 1879759 h 1971675"/>
              <a:gd name="connsiteX5175" fmla="*/ 964406 w 2019300"/>
              <a:gd name="connsiteY5175" fmla="*/ 1887379 h 1971675"/>
              <a:gd name="connsiteX5176" fmla="*/ 989171 w 2019300"/>
              <a:gd name="connsiteY5176" fmla="*/ 1885474 h 1971675"/>
              <a:gd name="connsiteX5177" fmla="*/ 973931 w 2019300"/>
              <a:gd name="connsiteY5177" fmla="*/ 1884521 h 1971675"/>
              <a:gd name="connsiteX5178" fmla="*/ 978694 w 2019300"/>
              <a:gd name="connsiteY5178" fmla="*/ 1879759 h 1971675"/>
              <a:gd name="connsiteX5179" fmla="*/ 969169 w 2019300"/>
              <a:gd name="connsiteY5179" fmla="*/ 1879759 h 1971675"/>
              <a:gd name="connsiteX5180" fmla="*/ 933926 w 2019300"/>
              <a:gd name="connsiteY5180" fmla="*/ 1879759 h 1971675"/>
              <a:gd name="connsiteX5181" fmla="*/ 945356 w 2019300"/>
              <a:gd name="connsiteY5181" fmla="*/ 1883569 h 1971675"/>
              <a:gd name="connsiteX5182" fmla="*/ 947261 w 2019300"/>
              <a:gd name="connsiteY5182" fmla="*/ 1879759 h 1971675"/>
              <a:gd name="connsiteX5183" fmla="*/ 933926 w 2019300"/>
              <a:gd name="connsiteY5183" fmla="*/ 1879759 h 1971675"/>
              <a:gd name="connsiteX5184" fmla="*/ 852964 w 2019300"/>
              <a:gd name="connsiteY5184" fmla="*/ 1877854 h 1971675"/>
              <a:gd name="connsiteX5185" fmla="*/ 841534 w 2019300"/>
              <a:gd name="connsiteY5185" fmla="*/ 1879759 h 1971675"/>
              <a:gd name="connsiteX5186" fmla="*/ 852964 w 2019300"/>
              <a:gd name="connsiteY5186" fmla="*/ 1877854 h 1971675"/>
              <a:gd name="connsiteX5187" fmla="*/ 862489 w 2019300"/>
              <a:gd name="connsiteY5187" fmla="*/ 1874044 h 1971675"/>
              <a:gd name="connsiteX5188" fmla="*/ 871061 w 2019300"/>
              <a:gd name="connsiteY5188" fmla="*/ 1870234 h 1971675"/>
              <a:gd name="connsiteX5189" fmla="*/ 871061 w 2019300"/>
              <a:gd name="connsiteY5189" fmla="*/ 1872139 h 1971675"/>
              <a:gd name="connsiteX5190" fmla="*/ 882491 w 2019300"/>
              <a:gd name="connsiteY5190" fmla="*/ 1866424 h 1971675"/>
              <a:gd name="connsiteX5191" fmla="*/ 853916 w 2019300"/>
              <a:gd name="connsiteY5191" fmla="*/ 1862614 h 1971675"/>
              <a:gd name="connsiteX5192" fmla="*/ 845344 w 2019300"/>
              <a:gd name="connsiteY5192" fmla="*/ 1874044 h 1971675"/>
              <a:gd name="connsiteX5193" fmla="*/ 853916 w 2019300"/>
              <a:gd name="connsiteY5193" fmla="*/ 1870234 h 1971675"/>
              <a:gd name="connsiteX5194" fmla="*/ 867251 w 2019300"/>
              <a:gd name="connsiteY5194" fmla="*/ 1875949 h 1971675"/>
              <a:gd name="connsiteX5195" fmla="*/ 862489 w 2019300"/>
              <a:gd name="connsiteY5195" fmla="*/ 1874044 h 1971675"/>
              <a:gd name="connsiteX5196" fmla="*/ 987266 w 2019300"/>
              <a:gd name="connsiteY5196" fmla="*/ 1871186 h 1971675"/>
              <a:gd name="connsiteX5197" fmla="*/ 975836 w 2019300"/>
              <a:gd name="connsiteY5197" fmla="*/ 1874996 h 1971675"/>
              <a:gd name="connsiteX5198" fmla="*/ 991076 w 2019300"/>
              <a:gd name="connsiteY5198" fmla="*/ 1874044 h 1971675"/>
              <a:gd name="connsiteX5199" fmla="*/ 989171 w 2019300"/>
              <a:gd name="connsiteY5199" fmla="*/ 1873091 h 1971675"/>
              <a:gd name="connsiteX5200" fmla="*/ 987266 w 2019300"/>
              <a:gd name="connsiteY5200" fmla="*/ 1871186 h 1971675"/>
              <a:gd name="connsiteX5201" fmla="*/ 892969 w 2019300"/>
              <a:gd name="connsiteY5201" fmla="*/ 1865471 h 1971675"/>
              <a:gd name="connsiteX5202" fmla="*/ 884396 w 2019300"/>
              <a:gd name="connsiteY5202" fmla="*/ 1872139 h 1971675"/>
              <a:gd name="connsiteX5203" fmla="*/ 904399 w 2019300"/>
              <a:gd name="connsiteY5203" fmla="*/ 1874044 h 1971675"/>
              <a:gd name="connsiteX5204" fmla="*/ 904399 w 2019300"/>
              <a:gd name="connsiteY5204" fmla="*/ 1871186 h 1971675"/>
              <a:gd name="connsiteX5205" fmla="*/ 892969 w 2019300"/>
              <a:gd name="connsiteY5205" fmla="*/ 1865471 h 1971675"/>
              <a:gd name="connsiteX5206" fmla="*/ 922496 w 2019300"/>
              <a:gd name="connsiteY5206" fmla="*/ 1865471 h 1971675"/>
              <a:gd name="connsiteX5207" fmla="*/ 935831 w 2019300"/>
              <a:gd name="connsiteY5207" fmla="*/ 1866424 h 1971675"/>
              <a:gd name="connsiteX5208" fmla="*/ 922496 w 2019300"/>
              <a:gd name="connsiteY5208" fmla="*/ 1865471 h 1971675"/>
              <a:gd name="connsiteX5209" fmla="*/ 899636 w 2019300"/>
              <a:gd name="connsiteY5209" fmla="*/ 1865471 h 1971675"/>
              <a:gd name="connsiteX5210" fmla="*/ 901541 w 2019300"/>
              <a:gd name="connsiteY5210" fmla="*/ 1861661 h 1971675"/>
              <a:gd name="connsiteX5211" fmla="*/ 890111 w 2019300"/>
              <a:gd name="connsiteY5211" fmla="*/ 1862614 h 1971675"/>
              <a:gd name="connsiteX5212" fmla="*/ 899636 w 2019300"/>
              <a:gd name="connsiteY5212" fmla="*/ 1865471 h 1971675"/>
              <a:gd name="connsiteX5213" fmla="*/ 779621 w 2019300"/>
              <a:gd name="connsiteY5213" fmla="*/ 1862614 h 1971675"/>
              <a:gd name="connsiteX5214" fmla="*/ 766286 w 2019300"/>
              <a:gd name="connsiteY5214" fmla="*/ 1863566 h 1971675"/>
              <a:gd name="connsiteX5215" fmla="*/ 779621 w 2019300"/>
              <a:gd name="connsiteY5215" fmla="*/ 1862614 h 1971675"/>
              <a:gd name="connsiteX5216" fmla="*/ 710089 w 2019300"/>
              <a:gd name="connsiteY5216" fmla="*/ 1860709 h 1971675"/>
              <a:gd name="connsiteX5217" fmla="*/ 705326 w 2019300"/>
              <a:gd name="connsiteY5217" fmla="*/ 1856899 h 1971675"/>
              <a:gd name="connsiteX5218" fmla="*/ 707231 w 2019300"/>
              <a:gd name="connsiteY5218" fmla="*/ 1861661 h 1971675"/>
              <a:gd name="connsiteX5219" fmla="*/ 718661 w 2019300"/>
              <a:gd name="connsiteY5219" fmla="*/ 1861661 h 1971675"/>
              <a:gd name="connsiteX5220" fmla="*/ 716756 w 2019300"/>
              <a:gd name="connsiteY5220" fmla="*/ 1860709 h 1971675"/>
              <a:gd name="connsiteX5221" fmla="*/ 718661 w 2019300"/>
              <a:gd name="connsiteY5221" fmla="*/ 1855946 h 1971675"/>
              <a:gd name="connsiteX5222" fmla="*/ 710089 w 2019300"/>
              <a:gd name="connsiteY5222" fmla="*/ 1860709 h 1971675"/>
              <a:gd name="connsiteX5223" fmla="*/ 696754 w 2019300"/>
              <a:gd name="connsiteY5223" fmla="*/ 1854041 h 1971675"/>
              <a:gd name="connsiteX5224" fmla="*/ 690086 w 2019300"/>
              <a:gd name="connsiteY5224" fmla="*/ 1858804 h 1971675"/>
              <a:gd name="connsiteX5225" fmla="*/ 698659 w 2019300"/>
              <a:gd name="connsiteY5225" fmla="*/ 1857851 h 1971675"/>
              <a:gd name="connsiteX5226" fmla="*/ 698659 w 2019300"/>
              <a:gd name="connsiteY5226" fmla="*/ 1856899 h 1971675"/>
              <a:gd name="connsiteX5227" fmla="*/ 696754 w 2019300"/>
              <a:gd name="connsiteY5227" fmla="*/ 1854041 h 1971675"/>
              <a:gd name="connsiteX5228" fmla="*/ 676751 w 2019300"/>
              <a:gd name="connsiteY5228" fmla="*/ 1851184 h 1971675"/>
              <a:gd name="connsiteX5229" fmla="*/ 663416 w 2019300"/>
              <a:gd name="connsiteY5229" fmla="*/ 1857851 h 1971675"/>
              <a:gd name="connsiteX5230" fmla="*/ 683419 w 2019300"/>
              <a:gd name="connsiteY5230" fmla="*/ 1854041 h 1971675"/>
              <a:gd name="connsiteX5231" fmla="*/ 676751 w 2019300"/>
              <a:gd name="connsiteY5231" fmla="*/ 1851184 h 1971675"/>
              <a:gd name="connsiteX5232" fmla="*/ 716756 w 2019300"/>
              <a:gd name="connsiteY5232" fmla="*/ 1853089 h 1971675"/>
              <a:gd name="connsiteX5233" fmla="*/ 741521 w 2019300"/>
              <a:gd name="connsiteY5233" fmla="*/ 1849279 h 1971675"/>
              <a:gd name="connsiteX5234" fmla="*/ 716756 w 2019300"/>
              <a:gd name="connsiteY5234" fmla="*/ 1853089 h 1971675"/>
              <a:gd name="connsiteX5235" fmla="*/ 558641 w 2019300"/>
              <a:gd name="connsiteY5235" fmla="*/ 1848326 h 1971675"/>
              <a:gd name="connsiteX5236" fmla="*/ 552926 w 2019300"/>
              <a:gd name="connsiteY5236" fmla="*/ 1854041 h 1971675"/>
              <a:gd name="connsiteX5237" fmla="*/ 563404 w 2019300"/>
              <a:gd name="connsiteY5237" fmla="*/ 1855946 h 1971675"/>
              <a:gd name="connsiteX5238" fmla="*/ 543401 w 2019300"/>
              <a:gd name="connsiteY5238" fmla="*/ 1861661 h 1971675"/>
              <a:gd name="connsiteX5239" fmla="*/ 551974 w 2019300"/>
              <a:gd name="connsiteY5239" fmla="*/ 1863566 h 1971675"/>
              <a:gd name="connsiteX5240" fmla="*/ 569119 w 2019300"/>
              <a:gd name="connsiteY5240" fmla="*/ 1861661 h 1971675"/>
              <a:gd name="connsiteX5241" fmla="*/ 560546 w 2019300"/>
              <a:gd name="connsiteY5241" fmla="*/ 1859756 h 1971675"/>
              <a:gd name="connsiteX5242" fmla="*/ 574834 w 2019300"/>
              <a:gd name="connsiteY5242" fmla="*/ 1857851 h 1971675"/>
              <a:gd name="connsiteX5243" fmla="*/ 582454 w 2019300"/>
              <a:gd name="connsiteY5243" fmla="*/ 1857851 h 1971675"/>
              <a:gd name="connsiteX5244" fmla="*/ 586264 w 2019300"/>
              <a:gd name="connsiteY5244" fmla="*/ 1858804 h 1971675"/>
              <a:gd name="connsiteX5245" fmla="*/ 582454 w 2019300"/>
              <a:gd name="connsiteY5245" fmla="*/ 1859756 h 1971675"/>
              <a:gd name="connsiteX5246" fmla="*/ 577691 w 2019300"/>
              <a:gd name="connsiteY5246" fmla="*/ 1859756 h 1971675"/>
              <a:gd name="connsiteX5247" fmla="*/ 572929 w 2019300"/>
              <a:gd name="connsiteY5247" fmla="*/ 1862614 h 1971675"/>
              <a:gd name="connsiteX5248" fmla="*/ 596741 w 2019300"/>
              <a:gd name="connsiteY5248" fmla="*/ 1860709 h 1971675"/>
              <a:gd name="connsiteX5249" fmla="*/ 615791 w 2019300"/>
              <a:gd name="connsiteY5249" fmla="*/ 1862614 h 1971675"/>
              <a:gd name="connsiteX5250" fmla="*/ 613886 w 2019300"/>
              <a:gd name="connsiteY5250" fmla="*/ 1856899 h 1971675"/>
              <a:gd name="connsiteX5251" fmla="*/ 605314 w 2019300"/>
              <a:gd name="connsiteY5251" fmla="*/ 1854994 h 1971675"/>
              <a:gd name="connsiteX5252" fmla="*/ 582454 w 2019300"/>
              <a:gd name="connsiteY5252" fmla="*/ 1855946 h 1971675"/>
              <a:gd name="connsiteX5253" fmla="*/ 582454 w 2019300"/>
              <a:gd name="connsiteY5253" fmla="*/ 1850231 h 1971675"/>
              <a:gd name="connsiteX5254" fmla="*/ 569119 w 2019300"/>
              <a:gd name="connsiteY5254" fmla="*/ 1849279 h 1971675"/>
              <a:gd name="connsiteX5255" fmla="*/ 558641 w 2019300"/>
              <a:gd name="connsiteY5255" fmla="*/ 1848326 h 1971675"/>
              <a:gd name="connsiteX5256" fmla="*/ 441484 w 2019300"/>
              <a:gd name="connsiteY5256" fmla="*/ 1814036 h 1971675"/>
              <a:gd name="connsiteX5257" fmla="*/ 438626 w 2019300"/>
              <a:gd name="connsiteY5257" fmla="*/ 1814036 h 1971675"/>
              <a:gd name="connsiteX5258" fmla="*/ 437674 w 2019300"/>
              <a:gd name="connsiteY5258" fmla="*/ 1810226 h 1971675"/>
              <a:gd name="connsiteX5259" fmla="*/ 432911 w 2019300"/>
              <a:gd name="connsiteY5259" fmla="*/ 1808321 h 1971675"/>
              <a:gd name="connsiteX5260" fmla="*/ 431959 w 2019300"/>
              <a:gd name="connsiteY5260" fmla="*/ 1813084 h 1971675"/>
              <a:gd name="connsiteX5261" fmla="*/ 441484 w 2019300"/>
              <a:gd name="connsiteY5261" fmla="*/ 1814036 h 1971675"/>
              <a:gd name="connsiteX5262" fmla="*/ 969169 w 2019300"/>
              <a:gd name="connsiteY5262" fmla="*/ 1832134 h 1971675"/>
              <a:gd name="connsiteX5263" fmla="*/ 991076 w 2019300"/>
              <a:gd name="connsiteY5263" fmla="*/ 1834039 h 1971675"/>
              <a:gd name="connsiteX5264" fmla="*/ 969169 w 2019300"/>
              <a:gd name="connsiteY5264" fmla="*/ 1832134 h 1971675"/>
              <a:gd name="connsiteX5265" fmla="*/ 1512094 w 2019300"/>
              <a:gd name="connsiteY5265" fmla="*/ 1792129 h 1971675"/>
              <a:gd name="connsiteX5266" fmla="*/ 1502569 w 2019300"/>
              <a:gd name="connsiteY5266" fmla="*/ 1795939 h 1971675"/>
              <a:gd name="connsiteX5267" fmla="*/ 1488281 w 2019300"/>
              <a:gd name="connsiteY5267" fmla="*/ 1794034 h 1971675"/>
              <a:gd name="connsiteX5268" fmla="*/ 1504474 w 2019300"/>
              <a:gd name="connsiteY5268" fmla="*/ 1791176 h 1971675"/>
              <a:gd name="connsiteX5269" fmla="*/ 1512094 w 2019300"/>
              <a:gd name="connsiteY5269" fmla="*/ 1780699 h 1971675"/>
              <a:gd name="connsiteX5270" fmla="*/ 1513999 w 2019300"/>
              <a:gd name="connsiteY5270" fmla="*/ 1789271 h 1971675"/>
              <a:gd name="connsiteX5271" fmla="*/ 1512094 w 2019300"/>
              <a:gd name="connsiteY5271" fmla="*/ 1792129 h 1971675"/>
              <a:gd name="connsiteX5272" fmla="*/ 1448276 w 2019300"/>
              <a:gd name="connsiteY5272" fmla="*/ 1692116 h 1971675"/>
              <a:gd name="connsiteX5273" fmla="*/ 1453039 w 2019300"/>
              <a:gd name="connsiteY5273" fmla="*/ 1697831 h 1971675"/>
              <a:gd name="connsiteX5274" fmla="*/ 1445419 w 2019300"/>
              <a:gd name="connsiteY5274" fmla="*/ 1694974 h 1971675"/>
              <a:gd name="connsiteX5275" fmla="*/ 1453991 w 2019300"/>
              <a:gd name="connsiteY5275" fmla="*/ 1690211 h 1971675"/>
              <a:gd name="connsiteX5276" fmla="*/ 1448276 w 2019300"/>
              <a:gd name="connsiteY5276" fmla="*/ 1692116 h 1971675"/>
              <a:gd name="connsiteX5277" fmla="*/ 1504474 w 2019300"/>
              <a:gd name="connsiteY5277" fmla="*/ 1832134 h 1971675"/>
              <a:gd name="connsiteX5278" fmla="*/ 1502569 w 2019300"/>
              <a:gd name="connsiteY5278" fmla="*/ 1826419 h 1971675"/>
              <a:gd name="connsiteX5279" fmla="*/ 1512094 w 2019300"/>
              <a:gd name="connsiteY5279" fmla="*/ 1823561 h 1971675"/>
              <a:gd name="connsiteX5280" fmla="*/ 1517809 w 2019300"/>
              <a:gd name="connsiteY5280" fmla="*/ 1824514 h 1971675"/>
              <a:gd name="connsiteX5281" fmla="*/ 1514951 w 2019300"/>
              <a:gd name="connsiteY5281" fmla="*/ 1825466 h 1971675"/>
              <a:gd name="connsiteX5282" fmla="*/ 1511141 w 2019300"/>
              <a:gd name="connsiteY5282" fmla="*/ 1827371 h 1971675"/>
              <a:gd name="connsiteX5283" fmla="*/ 1526381 w 2019300"/>
              <a:gd name="connsiteY5283" fmla="*/ 1825466 h 1971675"/>
              <a:gd name="connsiteX5284" fmla="*/ 1504474 w 2019300"/>
              <a:gd name="connsiteY5284" fmla="*/ 1832134 h 1971675"/>
              <a:gd name="connsiteX5285" fmla="*/ 1475899 w 2019300"/>
              <a:gd name="connsiteY5285" fmla="*/ 1808321 h 1971675"/>
              <a:gd name="connsiteX5286" fmla="*/ 1490186 w 2019300"/>
              <a:gd name="connsiteY5286" fmla="*/ 1805464 h 1971675"/>
              <a:gd name="connsiteX5287" fmla="*/ 1507331 w 2019300"/>
              <a:gd name="connsiteY5287" fmla="*/ 1801654 h 1971675"/>
              <a:gd name="connsiteX5288" fmla="*/ 1516856 w 2019300"/>
              <a:gd name="connsiteY5288" fmla="*/ 1814989 h 1971675"/>
              <a:gd name="connsiteX5289" fmla="*/ 1516856 w 2019300"/>
              <a:gd name="connsiteY5289" fmla="*/ 1819751 h 1971675"/>
              <a:gd name="connsiteX5290" fmla="*/ 1494949 w 2019300"/>
              <a:gd name="connsiteY5290" fmla="*/ 1820704 h 1971675"/>
              <a:gd name="connsiteX5291" fmla="*/ 1507331 w 2019300"/>
              <a:gd name="connsiteY5291" fmla="*/ 1820704 h 1971675"/>
              <a:gd name="connsiteX5292" fmla="*/ 1513046 w 2019300"/>
              <a:gd name="connsiteY5292" fmla="*/ 1815941 h 1971675"/>
              <a:gd name="connsiteX5293" fmla="*/ 1504474 w 2019300"/>
              <a:gd name="connsiteY5293" fmla="*/ 1814989 h 1971675"/>
              <a:gd name="connsiteX5294" fmla="*/ 1494949 w 2019300"/>
              <a:gd name="connsiteY5294" fmla="*/ 1814036 h 1971675"/>
              <a:gd name="connsiteX5295" fmla="*/ 1481614 w 2019300"/>
              <a:gd name="connsiteY5295" fmla="*/ 1816894 h 1971675"/>
              <a:gd name="connsiteX5296" fmla="*/ 1481614 w 2019300"/>
              <a:gd name="connsiteY5296" fmla="*/ 1810226 h 1971675"/>
              <a:gd name="connsiteX5297" fmla="*/ 1474946 w 2019300"/>
              <a:gd name="connsiteY5297" fmla="*/ 1817846 h 1971675"/>
              <a:gd name="connsiteX5298" fmla="*/ 1446371 w 2019300"/>
              <a:gd name="connsiteY5298" fmla="*/ 1814989 h 1971675"/>
              <a:gd name="connsiteX5299" fmla="*/ 1440656 w 2019300"/>
              <a:gd name="connsiteY5299" fmla="*/ 1805464 h 1971675"/>
              <a:gd name="connsiteX5300" fmla="*/ 1475899 w 2019300"/>
              <a:gd name="connsiteY5300" fmla="*/ 1808321 h 1971675"/>
              <a:gd name="connsiteX5301" fmla="*/ 1525429 w 2019300"/>
              <a:gd name="connsiteY5301" fmla="*/ 1855946 h 1971675"/>
              <a:gd name="connsiteX5302" fmla="*/ 1517809 w 2019300"/>
              <a:gd name="connsiteY5302" fmla="*/ 1852136 h 1971675"/>
              <a:gd name="connsiteX5303" fmla="*/ 1519714 w 2019300"/>
              <a:gd name="connsiteY5303" fmla="*/ 1849279 h 1971675"/>
              <a:gd name="connsiteX5304" fmla="*/ 1525429 w 2019300"/>
              <a:gd name="connsiteY5304" fmla="*/ 1855946 h 1971675"/>
              <a:gd name="connsiteX5305" fmla="*/ 1443514 w 2019300"/>
              <a:gd name="connsiteY5305" fmla="*/ 1686401 h 1971675"/>
              <a:gd name="connsiteX5306" fmla="*/ 1441609 w 2019300"/>
              <a:gd name="connsiteY5306" fmla="*/ 1686401 h 1971675"/>
              <a:gd name="connsiteX5307" fmla="*/ 1442561 w 2019300"/>
              <a:gd name="connsiteY5307" fmla="*/ 1681639 h 1971675"/>
              <a:gd name="connsiteX5308" fmla="*/ 1441609 w 2019300"/>
              <a:gd name="connsiteY5308" fmla="*/ 1685449 h 1971675"/>
              <a:gd name="connsiteX5309" fmla="*/ 1443514 w 2019300"/>
              <a:gd name="connsiteY5309" fmla="*/ 1686401 h 1971675"/>
              <a:gd name="connsiteX5310" fmla="*/ 1353979 w 2019300"/>
              <a:gd name="connsiteY5310" fmla="*/ 1861661 h 1971675"/>
              <a:gd name="connsiteX5311" fmla="*/ 1352074 w 2019300"/>
              <a:gd name="connsiteY5311" fmla="*/ 1863566 h 1971675"/>
              <a:gd name="connsiteX5312" fmla="*/ 1365409 w 2019300"/>
              <a:gd name="connsiteY5312" fmla="*/ 1863566 h 1971675"/>
              <a:gd name="connsiteX5313" fmla="*/ 1363504 w 2019300"/>
              <a:gd name="connsiteY5313" fmla="*/ 1853089 h 1971675"/>
              <a:gd name="connsiteX5314" fmla="*/ 1307306 w 2019300"/>
              <a:gd name="connsiteY5314" fmla="*/ 1849279 h 1971675"/>
              <a:gd name="connsiteX5315" fmla="*/ 1298734 w 2019300"/>
              <a:gd name="connsiteY5315" fmla="*/ 1844516 h 1971675"/>
              <a:gd name="connsiteX5316" fmla="*/ 1334929 w 2019300"/>
              <a:gd name="connsiteY5316" fmla="*/ 1840706 h 1971675"/>
              <a:gd name="connsiteX5317" fmla="*/ 1356836 w 2019300"/>
              <a:gd name="connsiteY5317" fmla="*/ 1844516 h 1971675"/>
              <a:gd name="connsiteX5318" fmla="*/ 1356836 w 2019300"/>
              <a:gd name="connsiteY5318" fmla="*/ 1848326 h 1971675"/>
              <a:gd name="connsiteX5319" fmla="*/ 1378744 w 2019300"/>
              <a:gd name="connsiteY5319" fmla="*/ 1849279 h 1971675"/>
              <a:gd name="connsiteX5320" fmla="*/ 1372076 w 2019300"/>
              <a:gd name="connsiteY5320" fmla="*/ 1847374 h 1971675"/>
              <a:gd name="connsiteX5321" fmla="*/ 1385411 w 2019300"/>
              <a:gd name="connsiteY5321" fmla="*/ 1842611 h 1971675"/>
              <a:gd name="connsiteX5322" fmla="*/ 1392079 w 2019300"/>
              <a:gd name="connsiteY5322" fmla="*/ 1846421 h 1971675"/>
              <a:gd name="connsiteX5323" fmla="*/ 1376839 w 2019300"/>
              <a:gd name="connsiteY5323" fmla="*/ 1854041 h 1971675"/>
              <a:gd name="connsiteX5324" fmla="*/ 1403509 w 2019300"/>
              <a:gd name="connsiteY5324" fmla="*/ 1852136 h 1971675"/>
              <a:gd name="connsiteX5325" fmla="*/ 1415891 w 2019300"/>
              <a:gd name="connsiteY5325" fmla="*/ 1853089 h 1971675"/>
              <a:gd name="connsiteX5326" fmla="*/ 1426369 w 2019300"/>
              <a:gd name="connsiteY5326" fmla="*/ 1856899 h 1971675"/>
              <a:gd name="connsiteX5327" fmla="*/ 1473994 w 2019300"/>
              <a:gd name="connsiteY5327" fmla="*/ 1856899 h 1971675"/>
              <a:gd name="connsiteX5328" fmla="*/ 1477804 w 2019300"/>
              <a:gd name="connsiteY5328" fmla="*/ 1852136 h 1971675"/>
              <a:gd name="connsiteX5329" fmla="*/ 1511141 w 2019300"/>
              <a:gd name="connsiteY5329" fmla="*/ 1854041 h 1971675"/>
              <a:gd name="connsiteX5330" fmla="*/ 1513046 w 2019300"/>
              <a:gd name="connsiteY5330" fmla="*/ 1851184 h 1971675"/>
              <a:gd name="connsiteX5331" fmla="*/ 1513046 w 2019300"/>
              <a:gd name="connsiteY5331" fmla="*/ 1856899 h 1971675"/>
              <a:gd name="connsiteX5332" fmla="*/ 1491139 w 2019300"/>
              <a:gd name="connsiteY5332" fmla="*/ 1858804 h 1971675"/>
              <a:gd name="connsiteX5333" fmla="*/ 1498759 w 2019300"/>
              <a:gd name="connsiteY5333" fmla="*/ 1855946 h 1971675"/>
              <a:gd name="connsiteX5334" fmla="*/ 1466374 w 2019300"/>
              <a:gd name="connsiteY5334" fmla="*/ 1859756 h 1971675"/>
              <a:gd name="connsiteX5335" fmla="*/ 1506379 w 2019300"/>
              <a:gd name="connsiteY5335" fmla="*/ 1860709 h 1971675"/>
              <a:gd name="connsiteX5336" fmla="*/ 1484471 w 2019300"/>
              <a:gd name="connsiteY5336" fmla="*/ 1864519 h 1971675"/>
              <a:gd name="connsiteX5337" fmla="*/ 1463516 w 2019300"/>
              <a:gd name="connsiteY5337" fmla="*/ 1857851 h 1971675"/>
              <a:gd name="connsiteX5338" fmla="*/ 1430179 w 2019300"/>
              <a:gd name="connsiteY5338" fmla="*/ 1858804 h 1971675"/>
              <a:gd name="connsiteX5339" fmla="*/ 1435894 w 2019300"/>
              <a:gd name="connsiteY5339" fmla="*/ 1860709 h 1971675"/>
              <a:gd name="connsiteX5340" fmla="*/ 1411129 w 2019300"/>
              <a:gd name="connsiteY5340" fmla="*/ 1865471 h 1971675"/>
              <a:gd name="connsiteX5341" fmla="*/ 1386364 w 2019300"/>
              <a:gd name="connsiteY5341" fmla="*/ 1863566 h 1971675"/>
              <a:gd name="connsiteX5342" fmla="*/ 1381601 w 2019300"/>
              <a:gd name="connsiteY5342" fmla="*/ 1867376 h 1971675"/>
              <a:gd name="connsiteX5343" fmla="*/ 1388269 w 2019300"/>
              <a:gd name="connsiteY5343" fmla="*/ 1871186 h 1971675"/>
              <a:gd name="connsiteX5344" fmla="*/ 1373029 w 2019300"/>
              <a:gd name="connsiteY5344" fmla="*/ 1865471 h 1971675"/>
              <a:gd name="connsiteX5345" fmla="*/ 1373029 w 2019300"/>
              <a:gd name="connsiteY5345" fmla="*/ 1870234 h 1971675"/>
              <a:gd name="connsiteX5346" fmla="*/ 1357789 w 2019300"/>
              <a:gd name="connsiteY5346" fmla="*/ 1870234 h 1971675"/>
              <a:gd name="connsiteX5347" fmla="*/ 1364456 w 2019300"/>
              <a:gd name="connsiteY5347" fmla="*/ 1865471 h 1971675"/>
              <a:gd name="connsiteX5348" fmla="*/ 1333024 w 2019300"/>
              <a:gd name="connsiteY5348" fmla="*/ 1865471 h 1971675"/>
              <a:gd name="connsiteX5349" fmla="*/ 1344454 w 2019300"/>
              <a:gd name="connsiteY5349" fmla="*/ 1861661 h 1971675"/>
              <a:gd name="connsiteX5350" fmla="*/ 1353979 w 2019300"/>
              <a:gd name="connsiteY5350" fmla="*/ 1861661 h 1971675"/>
              <a:gd name="connsiteX5351" fmla="*/ 1413986 w 2019300"/>
              <a:gd name="connsiteY5351" fmla="*/ 1861661 h 1971675"/>
              <a:gd name="connsiteX5352" fmla="*/ 1402556 w 2019300"/>
              <a:gd name="connsiteY5352" fmla="*/ 1860709 h 1971675"/>
              <a:gd name="connsiteX5353" fmla="*/ 1400651 w 2019300"/>
              <a:gd name="connsiteY5353" fmla="*/ 1858804 h 1971675"/>
              <a:gd name="connsiteX5354" fmla="*/ 1400651 w 2019300"/>
              <a:gd name="connsiteY5354" fmla="*/ 1863566 h 1971675"/>
              <a:gd name="connsiteX5355" fmla="*/ 1409224 w 2019300"/>
              <a:gd name="connsiteY5355" fmla="*/ 1863566 h 1971675"/>
              <a:gd name="connsiteX5356" fmla="*/ 1413986 w 2019300"/>
              <a:gd name="connsiteY5356" fmla="*/ 1861661 h 1971675"/>
              <a:gd name="connsiteX5357" fmla="*/ 1450181 w 2019300"/>
              <a:gd name="connsiteY5357" fmla="*/ 1758791 h 1971675"/>
              <a:gd name="connsiteX5358" fmla="*/ 1454944 w 2019300"/>
              <a:gd name="connsiteY5358" fmla="*/ 1763554 h 1971675"/>
              <a:gd name="connsiteX5359" fmla="*/ 1441609 w 2019300"/>
              <a:gd name="connsiteY5359" fmla="*/ 1767364 h 1971675"/>
              <a:gd name="connsiteX5360" fmla="*/ 1448276 w 2019300"/>
              <a:gd name="connsiteY5360" fmla="*/ 1765459 h 1971675"/>
              <a:gd name="connsiteX5361" fmla="*/ 1429226 w 2019300"/>
              <a:gd name="connsiteY5361" fmla="*/ 1765459 h 1971675"/>
              <a:gd name="connsiteX5362" fmla="*/ 1428274 w 2019300"/>
              <a:gd name="connsiteY5362" fmla="*/ 1760696 h 1971675"/>
              <a:gd name="connsiteX5363" fmla="*/ 1450181 w 2019300"/>
              <a:gd name="connsiteY5363" fmla="*/ 1758791 h 1971675"/>
              <a:gd name="connsiteX5364" fmla="*/ 1433036 w 2019300"/>
              <a:gd name="connsiteY5364" fmla="*/ 1701641 h 1971675"/>
              <a:gd name="connsiteX5365" fmla="*/ 1437799 w 2019300"/>
              <a:gd name="connsiteY5365" fmla="*/ 1703546 h 1971675"/>
              <a:gd name="connsiteX5366" fmla="*/ 1437799 w 2019300"/>
              <a:gd name="connsiteY5366" fmla="*/ 1707356 h 1971675"/>
              <a:gd name="connsiteX5367" fmla="*/ 1430179 w 2019300"/>
              <a:gd name="connsiteY5367" fmla="*/ 1706404 h 1971675"/>
              <a:gd name="connsiteX5368" fmla="*/ 1430179 w 2019300"/>
              <a:gd name="connsiteY5368" fmla="*/ 1712119 h 1971675"/>
              <a:gd name="connsiteX5369" fmla="*/ 1413986 w 2019300"/>
              <a:gd name="connsiteY5369" fmla="*/ 1710214 h 1971675"/>
              <a:gd name="connsiteX5370" fmla="*/ 1419701 w 2019300"/>
              <a:gd name="connsiteY5370" fmla="*/ 1712119 h 1971675"/>
              <a:gd name="connsiteX5371" fmla="*/ 1412081 w 2019300"/>
              <a:gd name="connsiteY5371" fmla="*/ 1707356 h 1971675"/>
              <a:gd name="connsiteX5372" fmla="*/ 1433036 w 2019300"/>
              <a:gd name="connsiteY5372" fmla="*/ 1701641 h 1971675"/>
              <a:gd name="connsiteX5373" fmla="*/ 1439704 w 2019300"/>
              <a:gd name="connsiteY5373" fmla="*/ 1722596 h 1971675"/>
              <a:gd name="connsiteX5374" fmla="*/ 1436846 w 2019300"/>
              <a:gd name="connsiteY5374" fmla="*/ 1727359 h 1971675"/>
              <a:gd name="connsiteX5375" fmla="*/ 1421606 w 2019300"/>
              <a:gd name="connsiteY5375" fmla="*/ 1731169 h 1971675"/>
              <a:gd name="connsiteX5376" fmla="*/ 1423511 w 2019300"/>
              <a:gd name="connsiteY5376" fmla="*/ 1733074 h 1971675"/>
              <a:gd name="connsiteX5377" fmla="*/ 1435894 w 2019300"/>
              <a:gd name="connsiteY5377" fmla="*/ 1734026 h 1971675"/>
              <a:gd name="connsiteX5378" fmla="*/ 1431131 w 2019300"/>
              <a:gd name="connsiteY5378" fmla="*/ 1735931 h 1971675"/>
              <a:gd name="connsiteX5379" fmla="*/ 1420654 w 2019300"/>
              <a:gd name="connsiteY5379" fmla="*/ 1749266 h 1971675"/>
              <a:gd name="connsiteX5380" fmla="*/ 1424464 w 2019300"/>
              <a:gd name="connsiteY5380" fmla="*/ 1743551 h 1971675"/>
              <a:gd name="connsiteX5381" fmla="*/ 1413986 w 2019300"/>
              <a:gd name="connsiteY5381" fmla="*/ 1747361 h 1971675"/>
              <a:gd name="connsiteX5382" fmla="*/ 1422559 w 2019300"/>
              <a:gd name="connsiteY5382" fmla="*/ 1742599 h 1971675"/>
              <a:gd name="connsiteX5383" fmla="*/ 1415891 w 2019300"/>
              <a:gd name="connsiteY5383" fmla="*/ 1740694 h 1971675"/>
              <a:gd name="connsiteX5384" fmla="*/ 1412081 w 2019300"/>
              <a:gd name="connsiteY5384" fmla="*/ 1739741 h 1971675"/>
              <a:gd name="connsiteX5385" fmla="*/ 1406366 w 2019300"/>
              <a:gd name="connsiteY5385" fmla="*/ 1738789 h 1971675"/>
              <a:gd name="connsiteX5386" fmla="*/ 1379696 w 2019300"/>
              <a:gd name="connsiteY5386" fmla="*/ 1735931 h 1971675"/>
              <a:gd name="connsiteX5387" fmla="*/ 1399699 w 2019300"/>
              <a:gd name="connsiteY5387" fmla="*/ 1736884 h 1971675"/>
              <a:gd name="connsiteX5388" fmla="*/ 1394936 w 2019300"/>
              <a:gd name="connsiteY5388" fmla="*/ 1733074 h 1971675"/>
              <a:gd name="connsiteX5389" fmla="*/ 1403509 w 2019300"/>
              <a:gd name="connsiteY5389" fmla="*/ 1729264 h 1971675"/>
              <a:gd name="connsiteX5390" fmla="*/ 1413034 w 2019300"/>
              <a:gd name="connsiteY5390" fmla="*/ 1733074 h 1971675"/>
              <a:gd name="connsiteX5391" fmla="*/ 1421606 w 2019300"/>
              <a:gd name="connsiteY5391" fmla="*/ 1733074 h 1971675"/>
              <a:gd name="connsiteX5392" fmla="*/ 1415891 w 2019300"/>
              <a:gd name="connsiteY5392" fmla="*/ 1725454 h 1971675"/>
              <a:gd name="connsiteX5393" fmla="*/ 1418749 w 2019300"/>
              <a:gd name="connsiteY5393" fmla="*/ 1729264 h 1971675"/>
              <a:gd name="connsiteX5394" fmla="*/ 1413034 w 2019300"/>
              <a:gd name="connsiteY5394" fmla="*/ 1731169 h 1971675"/>
              <a:gd name="connsiteX5395" fmla="*/ 1408271 w 2019300"/>
              <a:gd name="connsiteY5395" fmla="*/ 1727359 h 1971675"/>
              <a:gd name="connsiteX5396" fmla="*/ 1343501 w 2019300"/>
              <a:gd name="connsiteY5396" fmla="*/ 1728311 h 1971675"/>
              <a:gd name="connsiteX5397" fmla="*/ 1341596 w 2019300"/>
              <a:gd name="connsiteY5397" fmla="*/ 1724501 h 1971675"/>
              <a:gd name="connsiteX5398" fmla="*/ 1414939 w 2019300"/>
              <a:gd name="connsiteY5398" fmla="*/ 1723549 h 1971675"/>
              <a:gd name="connsiteX5399" fmla="*/ 1437799 w 2019300"/>
              <a:gd name="connsiteY5399" fmla="*/ 1722596 h 1971675"/>
              <a:gd name="connsiteX5400" fmla="*/ 1434941 w 2019300"/>
              <a:gd name="connsiteY5400" fmla="*/ 1721644 h 1971675"/>
              <a:gd name="connsiteX5401" fmla="*/ 1431131 w 2019300"/>
              <a:gd name="connsiteY5401" fmla="*/ 1712119 h 1971675"/>
              <a:gd name="connsiteX5402" fmla="*/ 1436846 w 2019300"/>
              <a:gd name="connsiteY5402" fmla="*/ 1713071 h 1971675"/>
              <a:gd name="connsiteX5403" fmla="*/ 1439704 w 2019300"/>
              <a:gd name="connsiteY5403" fmla="*/ 1722596 h 1971675"/>
              <a:gd name="connsiteX5404" fmla="*/ 1424464 w 2019300"/>
              <a:gd name="connsiteY5404" fmla="*/ 1764506 h 1971675"/>
              <a:gd name="connsiteX5405" fmla="*/ 1422559 w 2019300"/>
              <a:gd name="connsiteY5405" fmla="*/ 1765459 h 1971675"/>
              <a:gd name="connsiteX5406" fmla="*/ 1418749 w 2019300"/>
              <a:gd name="connsiteY5406" fmla="*/ 1765459 h 1971675"/>
              <a:gd name="connsiteX5407" fmla="*/ 1422559 w 2019300"/>
              <a:gd name="connsiteY5407" fmla="*/ 1763554 h 1971675"/>
              <a:gd name="connsiteX5408" fmla="*/ 1420654 w 2019300"/>
              <a:gd name="connsiteY5408" fmla="*/ 1759744 h 1971675"/>
              <a:gd name="connsiteX5409" fmla="*/ 1425416 w 2019300"/>
              <a:gd name="connsiteY5409" fmla="*/ 1759744 h 1971675"/>
              <a:gd name="connsiteX5410" fmla="*/ 1424464 w 2019300"/>
              <a:gd name="connsiteY5410" fmla="*/ 1764506 h 1971675"/>
              <a:gd name="connsiteX5411" fmla="*/ 1409224 w 2019300"/>
              <a:gd name="connsiteY5411" fmla="*/ 1776889 h 1971675"/>
              <a:gd name="connsiteX5412" fmla="*/ 1397794 w 2019300"/>
              <a:gd name="connsiteY5412" fmla="*/ 1778794 h 1971675"/>
              <a:gd name="connsiteX5413" fmla="*/ 1399699 w 2019300"/>
              <a:gd name="connsiteY5413" fmla="*/ 1782604 h 1971675"/>
              <a:gd name="connsiteX5414" fmla="*/ 1411129 w 2019300"/>
              <a:gd name="connsiteY5414" fmla="*/ 1780699 h 1971675"/>
              <a:gd name="connsiteX5415" fmla="*/ 1411129 w 2019300"/>
              <a:gd name="connsiteY5415" fmla="*/ 1788319 h 1971675"/>
              <a:gd name="connsiteX5416" fmla="*/ 1423511 w 2019300"/>
              <a:gd name="connsiteY5416" fmla="*/ 1787366 h 1971675"/>
              <a:gd name="connsiteX5417" fmla="*/ 1413986 w 2019300"/>
              <a:gd name="connsiteY5417" fmla="*/ 1791176 h 1971675"/>
              <a:gd name="connsiteX5418" fmla="*/ 1402556 w 2019300"/>
              <a:gd name="connsiteY5418" fmla="*/ 1793081 h 1971675"/>
              <a:gd name="connsiteX5419" fmla="*/ 1402556 w 2019300"/>
              <a:gd name="connsiteY5419" fmla="*/ 1792129 h 1971675"/>
              <a:gd name="connsiteX5420" fmla="*/ 1393984 w 2019300"/>
              <a:gd name="connsiteY5420" fmla="*/ 1790224 h 1971675"/>
              <a:gd name="connsiteX5421" fmla="*/ 1398746 w 2019300"/>
              <a:gd name="connsiteY5421" fmla="*/ 1786414 h 1971675"/>
              <a:gd name="connsiteX5422" fmla="*/ 1387316 w 2019300"/>
              <a:gd name="connsiteY5422" fmla="*/ 1781651 h 1971675"/>
              <a:gd name="connsiteX5423" fmla="*/ 1409224 w 2019300"/>
              <a:gd name="connsiteY5423" fmla="*/ 1776889 h 1971675"/>
              <a:gd name="connsiteX5424" fmla="*/ 1382554 w 2019300"/>
              <a:gd name="connsiteY5424" fmla="*/ 1759744 h 1971675"/>
              <a:gd name="connsiteX5425" fmla="*/ 1382554 w 2019300"/>
              <a:gd name="connsiteY5425" fmla="*/ 1763554 h 1971675"/>
              <a:gd name="connsiteX5426" fmla="*/ 1389221 w 2019300"/>
              <a:gd name="connsiteY5426" fmla="*/ 1765459 h 1971675"/>
              <a:gd name="connsiteX5427" fmla="*/ 1377791 w 2019300"/>
              <a:gd name="connsiteY5427" fmla="*/ 1765459 h 1971675"/>
              <a:gd name="connsiteX5428" fmla="*/ 1382554 w 2019300"/>
              <a:gd name="connsiteY5428" fmla="*/ 1759744 h 1971675"/>
              <a:gd name="connsiteX5429" fmla="*/ 1353979 w 2019300"/>
              <a:gd name="connsiteY5429" fmla="*/ 1898809 h 1971675"/>
              <a:gd name="connsiteX5430" fmla="*/ 1352074 w 2019300"/>
              <a:gd name="connsiteY5430" fmla="*/ 1899761 h 1971675"/>
              <a:gd name="connsiteX5431" fmla="*/ 1358741 w 2019300"/>
              <a:gd name="connsiteY5431" fmla="*/ 1894046 h 1971675"/>
              <a:gd name="connsiteX5432" fmla="*/ 1370171 w 2019300"/>
              <a:gd name="connsiteY5432" fmla="*/ 1897856 h 1971675"/>
              <a:gd name="connsiteX5433" fmla="*/ 1383506 w 2019300"/>
              <a:gd name="connsiteY5433" fmla="*/ 1895951 h 1971675"/>
              <a:gd name="connsiteX5434" fmla="*/ 1381601 w 2019300"/>
              <a:gd name="connsiteY5434" fmla="*/ 1899761 h 1971675"/>
              <a:gd name="connsiteX5435" fmla="*/ 1359694 w 2019300"/>
              <a:gd name="connsiteY5435" fmla="*/ 1899761 h 1971675"/>
              <a:gd name="connsiteX5436" fmla="*/ 1366361 w 2019300"/>
              <a:gd name="connsiteY5436" fmla="*/ 1904524 h 1971675"/>
              <a:gd name="connsiteX5437" fmla="*/ 1353979 w 2019300"/>
              <a:gd name="connsiteY5437" fmla="*/ 1898809 h 1971675"/>
              <a:gd name="connsiteX5438" fmla="*/ 1340644 w 2019300"/>
              <a:gd name="connsiteY5438" fmla="*/ 1798796 h 1971675"/>
              <a:gd name="connsiteX5439" fmla="*/ 1333976 w 2019300"/>
              <a:gd name="connsiteY5439" fmla="*/ 1796891 h 1971675"/>
              <a:gd name="connsiteX5440" fmla="*/ 1327309 w 2019300"/>
              <a:gd name="connsiteY5440" fmla="*/ 1798796 h 1971675"/>
              <a:gd name="connsiteX5441" fmla="*/ 1329214 w 2019300"/>
              <a:gd name="connsiteY5441" fmla="*/ 1808321 h 1971675"/>
              <a:gd name="connsiteX5442" fmla="*/ 1309211 w 2019300"/>
              <a:gd name="connsiteY5442" fmla="*/ 1807369 h 1971675"/>
              <a:gd name="connsiteX5443" fmla="*/ 1309211 w 2019300"/>
              <a:gd name="connsiteY5443" fmla="*/ 1802606 h 1971675"/>
              <a:gd name="connsiteX5444" fmla="*/ 1333976 w 2019300"/>
              <a:gd name="connsiteY5444" fmla="*/ 1793081 h 1971675"/>
              <a:gd name="connsiteX5445" fmla="*/ 1318736 w 2019300"/>
              <a:gd name="connsiteY5445" fmla="*/ 1792129 h 1971675"/>
              <a:gd name="connsiteX5446" fmla="*/ 1325404 w 2019300"/>
              <a:gd name="connsiteY5446" fmla="*/ 1795939 h 1971675"/>
              <a:gd name="connsiteX5447" fmla="*/ 1305401 w 2019300"/>
              <a:gd name="connsiteY5447" fmla="*/ 1791176 h 1971675"/>
              <a:gd name="connsiteX5448" fmla="*/ 1312069 w 2019300"/>
              <a:gd name="connsiteY5448" fmla="*/ 1787366 h 1971675"/>
              <a:gd name="connsiteX5449" fmla="*/ 1343501 w 2019300"/>
              <a:gd name="connsiteY5449" fmla="*/ 1783556 h 1971675"/>
              <a:gd name="connsiteX5450" fmla="*/ 1338739 w 2019300"/>
              <a:gd name="connsiteY5450" fmla="*/ 1777841 h 1971675"/>
              <a:gd name="connsiteX5451" fmla="*/ 1352074 w 2019300"/>
              <a:gd name="connsiteY5451" fmla="*/ 1772126 h 1971675"/>
              <a:gd name="connsiteX5452" fmla="*/ 1365409 w 2019300"/>
              <a:gd name="connsiteY5452" fmla="*/ 1777841 h 1971675"/>
              <a:gd name="connsiteX5453" fmla="*/ 1363504 w 2019300"/>
              <a:gd name="connsiteY5453" fmla="*/ 1782604 h 1971675"/>
              <a:gd name="connsiteX5454" fmla="*/ 1372076 w 2019300"/>
              <a:gd name="connsiteY5454" fmla="*/ 1788319 h 1971675"/>
              <a:gd name="connsiteX5455" fmla="*/ 1376839 w 2019300"/>
              <a:gd name="connsiteY5455" fmla="*/ 1787366 h 1971675"/>
              <a:gd name="connsiteX5456" fmla="*/ 1378744 w 2019300"/>
              <a:gd name="connsiteY5456" fmla="*/ 1788319 h 1971675"/>
              <a:gd name="connsiteX5457" fmla="*/ 1380649 w 2019300"/>
              <a:gd name="connsiteY5457" fmla="*/ 1789271 h 1971675"/>
              <a:gd name="connsiteX5458" fmla="*/ 1340644 w 2019300"/>
              <a:gd name="connsiteY5458" fmla="*/ 1798796 h 1971675"/>
              <a:gd name="connsiteX5459" fmla="*/ 1331119 w 2019300"/>
              <a:gd name="connsiteY5459" fmla="*/ 1761649 h 1971675"/>
              <a:gd name="connsiteX5460" fmla="*/ 1344454 w 2019300"/>
              <a:gd name="connsiteY5460" fmla="*/ 1761649 h 1971675"/>
              <a:gd name="connsiteX5461" fmla="*/ 1357789 w 2019300"/>
              <a:gd name="connsiteY5461" fmla="*/ 1765459 h 1971675"/>
              <a:gd name="connsiteX5462" fmla="*/ 1353026 w 2019300"/>
              <a:gd name="connsiteY5462" fmla="*/ 1771174 h 1971675"/>
              <a:gd name="connsiteX5463" fmla="*/ 1333024 w 2019300"/>
              <a:gd name="connsiteY5463" fmla="*/ 1770221 h 1971675"/>
              <a:gd name="connsiteX5464" fmla="*/ 1331119 w 2019300"/>
              <a:gd name="connsiteY5464" fmla="*/ 1761649 h 1971675"/>
              <a:gd name="connsiteX5465" fmla="*/ 1250156 w 2019300"/>
              <a:gd name="connsiteY5465" fmla="*/ 1714024 h 1971675"/>
              <a:gd name="connsiteX5466" fmla="*/ 1249204 w 2019300"/>
              <a:gd name="connsiteY5466" fmla="*/ 1714976 h 1971675"/>
              <a:gd name="connsiteX5467" fmla="*/ 1250156 w 2019300"/>
              <a:gd name="connsiteY5467" fmla="*/ 1714024 h 1971675"/>
              <a:gd name="connsiteX5468" fmla="*/ 1250156 w 2019300"/>
              <a:gd name="connsiteY5468" fmla="*/ 1714024 h 1971675"/>
              <a:gd name="connsiteX5469" fmla="*/ 1250156 w 2019300"/>
              <a:gd name="connsiteY5469" fmla="*/ 1714024 h 1971675"/>
              <a:gd name="connsiteX5470" fmla="*/ 1250156 w 2019300"/>
              <a:gd name="connsiteY5470" fmla="*/ 1714024 h 1971675"/>
              <a:gd name="connsiteX5471" fmla="*/ 1250156 w 2019300"/>
              <a:gd name="connsiteY5471" fmla="*/ 1714024 h 1971675"/>
              <a:gd name="connsiteX5472" fmla="*/ 1233011 w 2019300"/>
              <a:gd name="connsiteY5472" fmla="*/ 1708309 h 1971675"/>
              <a:gd name="connsiteX5473" fmla="*/ 1259681 w 2019300"/>
              <a:gd name="connsiteY5473" fmla="*/ 1709261 h 1971675"/>
              <a:gd name="connsiteX5474" fmla="*/ 1273016 w 2019300"/>
              <a:gd name="connsiteY5474" fmla="*/ 1702594 h 1971675"/>
              <a:gd name="connsiteX5475" fmla="*/ 1294924 w 2019300"/>
              <a:gd name="connsiteY5475" fmla="*/ 1697831 h 1971675"/>
              <a:gd name="connsiteX5476" fmla="*/ 1308259 w 2019300"/>
              <a:gd name="connsiteY5476" fmla="*/ 1698784 h 1971675"/>
              <a:gd name="connsiteX5477" fmla="*/ 1296829 w 2019300"/>
              <a:gd name="connsiteY5477" fmla="*/ 1704499 h 1971675"/>
              <a:gd name="connsiteX5478" fmla="*/ 1308259 w 2019300"/>
              <a:gd name="connsiteY5478" fmla="*/ 1703546 h 1971675"/>
              <a:gd name="connsiteX5479" fmla="*/ 1319689 w 2019300"/>
              <a:gd name="connsiteY5479" fmla="*/ 1707356 h 1971675"/>
              <a:gd name="connsiteX5480" fmla="*/ 1304449 w 2019300"/>
              <a:gd name="connsiteY5480" fmla="*/ 1716881 h 1971675"/>
              <a:gd name="connsiteX5481" fmla="*/ 1277779 w 2019300"/>
              <a:gd name="connsiteY5481" fmla="*/ 1714976 h 1971675"/>
              <a:gd name="connsiteX5482" fmla="*/ 1284446 w 2019300"/>
              <a:gd name="connsiteY5482" fmla="*/ 1713071 h 1971675"/>
              <a:gd name="connsiteX5483" fmla="*/ 1251109 w 2019300"/>
              <a:gd name="connsiteY5483" fmla="*/ 1714976 h 1971675"/>
              <a:gd name="connsiteX5484" fmla="*/ 1233011 w 2019300"/>
              <a:gd name="connsiteY5484" fmla="*/ 1708309 h 1971675"/>
              <a:gd name="connsiteX5485" fmla="*/ 1275874 w 2019300"/>
              <a:gd name="connsiteY5485" fmla="*/ 1710214 h 1971675"/>
              <a:gd name="connsiteX5486" fmla="*/ 1291114 w 2019300"/>
              <a:gd name="connsiteY5486" fmla="*/ 1705451 h 1971675"/>
              <a:gd name="connsiteX5487" fmla="*/ 1275874 w 2019300"/>
              <a:gd name="connsiteY5487" fmla="*/ 1710214 h 1971675"/>
              <a:gd name="connsiteX5488" fmla="*/ 1309211 w 2019300"/>
              <a:gd name="connsiteY5488" fmla="*/ 1784509 h 1971675"/>
              <a:gd name="connsiteX5489" fmla="*/ 1307306 w 2019300"/>
              <a:gd name="connsiteY5489" fmla="*/ 1782604 h 1971675"/>
              <a:gd name="connsiteX5490" fmla="*/ 1300639 w 2019300"/>
              <a:gd name="connsiteY5490" fmla="*/ 1780699 h 1971675"/>
              <a:gd name="connsiteX5491" fmla="*/ 1307306 w 2019300"/>
              <a:gd name="connsiteY5491" fmla="*/ 1779746 h 1971675"/>
              <a:gd name="connsiteX5492" fmla="*/ 1309211 w 2019300"/>
              <a:gd name="connsiteY5492" fmla="*/ 1784509 h 1971675"/>
              <a:gd name="connsiteX5493" fmla="*/ 1261586 w 2019300"/>
              <a:gd name="connsiteY5493" fmla="*/ 1763554 h 1971675"/>
              <a:gd name="connsiteX5494" fmla="*/ 1279684 w 2019300"/>
              <a:gd name="connsiteY5494" fmla="*/ 1762601 h 1971675"/>
              <a:gd name="connsiteX5495" fmla="*/ 1279684 w 2019300"/>
              <a:gd name="connsiteY5495" fmla="*/ 1768316 h 1971675"/>
              <a:gd name="connsiteX5496" fmla="*/ 1299686 w 2019300"/>
              <a:gd name="connsiteY5496" fmla="*/ 1767364 h 1971675"/>
              <a:gd name="connsiteX5497" fmla="*/ 1294924 w 2019300"/>
              <a:gd name="connsiteY5497" fmla="*/ 1768316 h 1971675"/>
              <a:gd name="connsiteX5498" fmla="*/ 1276826 w 2019300"/>
              <a:gd name="connsiteY5498" fmla="*/ 1773079 h 1971675"/>
              <a:gd name="connsiteX5499" fmla="*/ 1285399 w 2019300"/>
              <a:gd name="connsiteY5499" fmla="*/ 1779746 h 1971675"/>
              <a:gd name="connsiteX5500" fmla="*/ 1276826 w 2019300"/>
              <a:gd name="connsiteY5500" fmla="*/ 1780699 h 1971675"/>
              <a:gd name="connsiteX5501" fmla="*/ 1278731 w 2019300"/>
              <a:gd name="connsiteY5501" fmla="*/ 1775936 h 1971675"/>
              <a:gd name="connsiteX5502" fmla="*/ 1270159 w 2019300"/>
              <a:gd name="connsiteY5502" fmla="*/ 1776889 h 1971675"/>
              <a:gd name="connsiteX5503" fmla="*/ 1268254 w 2019300"/>
              <a:gd name="connsiteY5503" fmla="*/ 1780699 h 1971675"/>
              <a:gd name="connsiteX5504" fmla="*/ 1276826 w 2019300"/>
              <a:gd name="connsiteY5504" fmla="*/ 1782604 h 1971675"/>
              <a:gd name="connsiteX5505" fmla="*/ 1248251 w 2019300"/>
              <a:gd name="connsiteY5505" fmla="*/ 1782604 h 1971675"/>
              <a:gd name="connsiteX5506" fmla="*/ 1248251 w 2019300"/>
              <a:gd name="connsiteY5506" fmla="*/ 1776889 h 1971675"/>
              <a:gd name="connsiteX5507" fmla="*/ 1236821 w 2019300"/>
              <a:gd name="connsiteY5507" fmla="*/ 1778794 h 1971675"/>
              <a:gd name="connsiteX5508" fmla="*/ 1243489 w 2019300"/>
              <a:gd name="connsiteY5508" fmla="*/ 1780699 h 1971675"/>
              <a:gd name="connsiteX5509" fmla="*/ 1232059 w 2019300"/>
              <a:gd name="connsiteY5509" fmla="*/ 1786414 h 1971675"/>
              <a:gd name="connsiteX5510" fmla="*/ 1230154 w 2019300"/>
              <a:gd name="connsiteY5510" fmla="*/ 1780699 h 1971675"/>
              <a:gd name="connsiteX5511" fmla="*/ 1203484 w 2019300"/>
              <a:gd name="connsiteY5511" fmla="*/ 1781651 h 1971675"/>
              <a:gd name="connsiteX5512" fmla="*/ 1196816 w 2019300"/>
              <a:gd name="connsiteY5512" fmla="*/ 1777841 h 1971675"/>
              <a:gd name="connsiteX5513" fmla="*/ 1192054 w 2019300"/>
              <a:gd name="connsiteY5513" fmla="*/ 1781651 h 1971675"/>
              <a:gd name="connsiteX5514" fmla="*/ 1163479 w 2019300"/>
              <a:gd name="connsiteY5514" fmla="*/ 1774031 h 1971675"/>
              <a:gd name="connsiteX5515" fmla="*/ 1199674 w 2019300"/>
              <a:gd name="connsiteY5515" fmla="*/ 1773079 h 1971675"/>
              <a:gd name="connsiteX5516" fmla="*/ 1194911 w 2019300"/>
              <a:gd name="connsiteY5516" fmla="*/ 1774984 h 1971675"/>
              <a:gd name="connsiteX5517" fmla="*/ 1214914 w 2019300"/>
              <a:gd name="connsiteY5517" fmla="*/ 1770221 h 1971675"/>
              <a:gd name="connsiteX5518" fmla="*/ 1214914 w 2019300"/>
              <a:gd name="connsiteY5518" fmla="*/ 1774031 h 1971675"/>
              <a:gd name="connsiteX5519" fmla="*/ 1268254 w 2019300"/>
              <a:gd name="connsiteY5519" fmla="*/ 1774031 h 1971675"/>
              <a:gd name="connsiteX5520" fmla="*/ 1261586 w 2019300"/>
              <a:gd name="connsiteY5520" fmla="*/ 1763554 h 1971675"/>
              <a:gd name="connsiteX5521" fmla="*/ 1244441 w 2019300"/>
              <a:gd name="connsiteY5521" fmla="*/ 1721644 h 1971675"/>
              <a:gd name="connsiteX5522" fmla="*/ 1249204 w 2019300"/>
              <a:gd name="connsiteY5522" fmla="*/ 1720691 h 1971675"/>
              <a:gd name="connsiteX5523" fmla="*/ 1253966 w 2019300"/>
              <a:gd name="connsiteY5523" fmla="*/ 1724501 h 1971675"/>
              <a:gd name="connsiteX5524" fmla="*/ 1305401 w 2019300"/>
              <a:gd name="connsiteY5524" fmla="*/ 1722596 h 1971675"/>
              <a:gd name="connsiteX5525" fmla="*/ 1300639 w 2019300"/>
              <a:gd name="connsiteY5525" fmla="*/ 1724501 h 1971675"/>
              <a:gd name="connsiteX5526" fmla="*/ 1312069 w 2019300"/>
              <a:gd name="connsiteY5526" fmla="*/ 1725454 h 1971675"/>
              <a:gd name="connsiteX5527" fmla="*/ 1307306 w 2019300"/>
              <a:gd name="connsiteY5527" fmla="*/ 1721644 h 1971675"/>
              <a:gd name="connsiteX5528" fmla="*/ 1322546 w 2019300"/>
              <a:gd name="connsiteY5528" fmla="*/ 1721644 h 1971675"/>
              <a:gd name="connsiteX5529" fmla="*/ 1313974 w 2019300"/>
              <a:gd name="connsiteY5529" fmla="*/ 1723549 h 1971675"/>
              <a:gd name="connsiteX5530" fmla="*/ 1335881 w 2019300"/>
              <a:gd name="connsiteY5530" fmla="*/ 1724501 h 1971675"/>
              <a:gd name="connsiteX5531" fmla="*/ 1302544 w 2019300"/>
              <a:gd name="connsiteY5531" fmla="*/ 1726406 h 1971675"/>
              <a:gd name="connsiteX5532" fmla="*/ 1289209 w 2019300"/>
              <a:gd name="connsiteY5532" fmla="*/ 1732121 h 1971675"/>
              <a:gd name="connsiteX5533" fmla="*/ 1293971 w 2019300"/>
              <a:gd name="connsiteY5533" fmla="*/ 1730216 h 1971675"/>
              <a:gd name="connsiteX5534" fmla="*/ 1269206 w 2019300"/>
              <a:gd name="connsiteY5534" fmla="*/ 1732121 h 1971675"/>
              <a:gd name="connsiteX5535" fmla="*/ 1255871 w 2019300"/>
              <a:gd name="connsiteY5535" fmla="*/ 1724501 h 1971675"/>
              <a:gd name="connsiteX5536" fmla="*/ 1244441 w 2019300"/>
              <a:gd name="connsiteY5536" fmla="*/ 1724501 h 1971675"/>
              <a:gd name="connsiteX5537" fmla="*/ 1244441 w 2019300"/>
              <a:gd name="connsiteY5537" fmla="*/ 1721644 h 1971675"/>
              <a:gd name="connsiteX5538" fmla="*/ 1259681 w 2019300"/>
              <a:gd name="connsiteY5538" fmla="*/ 1725454 h 1971675"/>
              <a:gd name="connsiteX5539" fmla="*/ 1268254 w 2019300"/>
              <a:gd name="connsiteY5539" fmla="*/ 1721644 h 1971675"/>
              <a:gd name="connsiteX5540" fmla="*/ 1259681 w 2019300"/>
              <a:gd name="connsiteY5540" fmla="*/ 1721644 h 1971675"/>
              <a:gd name="connsiteX5541" fmla="*/ 1259681 w 2019300"/>
              <a:gd name="connsiteY5541" fmla="*/ 1725454 h 1971675"/>
              <a:gd name="connsiteX5542" fmla="*/ 1251109 w 2019300"/>
              <a:gd name="connsiteY5542" fmla="*/ 1853089 h 1971675"/>
              <a:gd name="connsiteX5543" fmla="*/ 1289209 w 2019300"/>
              <a:gd name="connsiteY5543" fmla="*/ 1847374 h 1971675"/>
              <a:gd name="connsiteX5544" fmla="*/ 1293971 w 2019300"/>
              <a:gd name="connsiteY5544" fmla="*/ 1852136 h 1971675"/>
              <a:gd name="connsiteX5545" fmla="*/ 1260634 w 2019300"/>
              <a:gd name="connsiteY5545" fmla="*/ 1853089 h 1971675"/>
              <a:gd name="connsiteX5546" fmla="*/ 1251109 w 2019300"/>
              <a:gd name="connsiteY5546" fmla="*/ 1853089 h 1971675"/>
              <a:gd name="connsiteX5547" fmla="*/ 1237774 w 2019300"/>
              <a:gd name="connsiteY5547" fmla="*/ 1799749 h 1971675"/>
              <a:gd name="connsiteX5548" fmla="*/ 1237774 w 2019300"/>
              <a:gd name="connsiteY5548" fmla="*/ 1803559 h 1971675"/>
              <a:gd name="connsiteX5549" fmla="*/ 1275874 w 2019300"/>
              <a:gd name="connsiteY5549" fmla="*/ 1805464 h 1971675"/>
              <a:gd name="connsiteX5550" fmla="*/ 1277779 w 2019300"/>
              <a:gd name="connsiteY5550" fmla="*/ 1801654 h 1971675"/>
              <a:gd name="connsiteX5551" fmla="*/ 1286351 w 2019300"/>
              <a:gd name="connsiteY5551" fmla="*/ 1801654 h 1971675"/>
              <a:gd name="connsiteX5552" fmla="*/ 1291114 w 2019300"/>
              <a:gd name="connsiteY5552" fmla="*/ 1808321 h 1971675"/>
              <a:gd name="connsiteX5553" fmla="*/ 1248251 w 2019300"/>
              <a:gd name="connsiteY5553" fmla="*/ 1806416 h 1971675"/>
              <a:gd name="connsiteX5554" fmla="*/ 1212056 w 2019300"/>
              <a:gd name="connsiteY5554" fmla="*/ 1807369 h 1971675"/>
              <a:gd name="connsiteX5555" fmla="*/ 1237774 w 2019300"/>
              <a:gd name="connsiteY5555" fmla="*/ 1799749 h 1971675"/>
              <a:gd name="connsiteX5556" fmla="*/ 1257776 w 2019300"/>
              <a:gd name="connsiteY5556" fmla="*/ 1837849 h 1971675"/>
              <a:gd name="connsiteX5557" fmla="*/ 1262539 w 2019300"/>
              <a:gd name="connsiteY5557" fmla="*/ 1842611 h 1971675"/>
              <a:gd name="connsiteX5558" fmla="*/ 1287304 w 2019300"/>
              <a:gd name="connsiteY5558" fmla="*/ 1846421 h 1971675"/>
              <a:gd name="connsiteX5559" fmla="*/ 1251109 w 2019300"/>
              <a:gd name="connsiteY5559" fmla="*/ 1844516 h 1971675"/>
              <a:gd name="connsiteX5560" fmla="*/ 1257776 w 2019300"/>
              <a:gd name="connsiteY5560" fmla="*/ 1842611 h 1971675"/>
              <a:gd name="connsiteX5561" fmla="*/ 1242536 w 2019300"/>
              <a:gd name="connsiteY5561" fmla="*/ 1840706 h 1971675"/>
              <a:gd name="connsiteX5562" fmla="*/ 1257776 w 2019300"/>
              <a:gd name="connsiteY5562" fmla="*/ 1837849 h 1971675"/>
              <a:gd name="connsiteX5563" fmla="*/ 1277779 w 2019300"/>
              <a:gd name="connsiteY5563" fmla="*/ 1884521 h 1971675"/>
              <a:gd name="connsiteX5564" fmla="*/ 1273016 w 2019300"/>
              <a:gd name="connsiteY5564" fmla="*/ 1878806 h 1971675"/>
              <a:gd name="connsiteX5565" fmla="*/ 1284446 w 2019300"/>
              <a:gd name="connsiteY5565" fmla="*/ 1880711 h 1971675"/>
              <a:gd name="connsiteX5566" fmla="*/ 1277779 w 2019300"/>
              <a:gd name="connsiteY5566" fmla="*/ 1884521 h 1971675"/>
              <a:gd name="connsiteX5567" fmla="*/ 1248251 w 2019300"/>
              <a:gd name="connsiteY5567" fmla="*/ 1741646 h 1971675"/>
              <a:gd name="connsiteX5568" fmla="*/ 1266349 w 2019300"/>
              <a:gd name="connsiteY5568" fmla="*/ 1742599 h 1971675"/>
              <a:gd name="connsiteX5569" fmla="*/ 1268254 w 2019300"/>
              <a:gd name="connsiteY5569" fmla="*/ 1744504 h 1971675"/>
              <a:gd name="connsiteX5570" fmla="*/ 1248251 w 2019300"/>
              <a:gd name="connsiteY5570" fmla="*/ 1741646 h 1971675"/>
              <a:gd name="connsiteX5571" fmla="*/ 1173004 w 2019300"/>
              <a:gd name="connsiteY5571" fmla="*/ 1842611 h 1971675"/>
              <a:gd name="connsiteX5572" fmla="*/ 1164431 w 2019300"/>
              <a:gd name="connsiteY5572" fmla="*/ 1837849 h 1971675"/>
              <a:gd name="connsiteX5573" fmla="*/ 1184434 w 2019300"/>
              <a:gd name="connsiteY5573" fmla="*/ 1842611 h 1971675"/>
              <a:gd name="connsiteX5574" fmla="*/ 1202531 w 2019300"/>
              <a:gd name="connsiteY5574" fmla="*/ 1838801 h 1971675"/>
              <a:gd name="connsiteX5575" fmla="*/ 1202531 w 2019300"/>
              <a:gd name="connsiteY5575" fmla="*/ 1844516 h 1971675"/>
              <a:gd name="connsiteX5576" fmla="*/ 1231106 w 2019300"/>
              <a:gd name="connsiteY5576" fmla="*/ 1838801 h 1971675"/>
              <a:gd name="connsiteX5577" fmla="*/ 1229201 w 2019300"/>
              <a:gd name="connsiteY5577" fmla="*/ 1834039 h 1971675"/>
              <a:gd name="connsiteX5578" fmla="*/ 1235869 w 2019300"/>
              <a:gd name="connsiteY5578" fmla="*/ 1834039 h 1971675"/>
              <a:gd name="connsiteX5579" fmla="*/ 1231106 w 2019300"/>
              <a:gd name="connsiteY5579" fmla="*/ 1839754 h 1971675"/>
              <a:gd name="connsiteX5580" fmla="*/ 1246346 w 2019300"/>
              <a:gd name="connsiteY5580" fmla="*/ 1840706 h 1971675"/>
              <a:gd name="connsiteX5581" fmla="*/ 1186339 w 2019300"/>
              <a:gd name="connsiteY5581" fmla="*/ 1847374 h 1971675"/>
              <a:gd name="connsiteX5582" fmla="*/ 1154906 w 2019300"/>
              <a:gd name="connsiteY5582" fmla="*/ 1841659 h 1971675"/>
              <a:gd name="connsiteX5583" fmla="*/ 1173004 w 2019300"/>
              <a:gd name="connsiteY5583" fmla="*/ 1842611 h 1971675"/>
              <a:gd name="connsiteX5584" fmla="*/ 1231106 w 2019300"/>
              <a:gd name="connsiteY5584" fmla="*/ 1738789 h 1971675"/>
              <a:gd name="connsiteX5585" fmla="*/ 1239679 w 2019300"/>
              <a:gd name="connsiteY5585" fmla="*/ 1734979 h 1971675"/>
              <a:gd name="connsiteX5586" fmla="*/ 1214914 w 2019300"/>
              <a:gd name="connsiteY5586" fmla="*/ 1731169 h 1971675"/>
              <a:gd name="connsiteX5587" fmla="*/ 1228249 w 2019300"/>
              <a:gd name="connsiteY5587" fmla="*/ 1730216 h 1971675"/>
              <a:gd name="connsiteX5588" fmla="*/ 1172051 w 2019300"/>
              <a:gd name="connsiteY5588" fmla="*/ 1734026 h 1971675"/>
              <a:gd name="connsiteX5589" fmla="*/ 1173956 w 2019300"/>
              <a:gd name="connsiteY5589" fmla="*/ 1729264 h 1971675"/>
              <a:gd name="connsiteX5590" fmla="*/ 1158716 w 2019300"/>
              <a:gd name="connsiteY5590" fmla="*/ 1729264 h 1971675"/>
              <a:gd name="connsiteX5591" fmla="*/ 1153954 w 2019300"/>
              <a:gd name="connsiteY5591" fmla="*/ 1733074 h 1971675"/>
              <a:gd name="connsiteX5592" fmla="*/ 1122521 w 2019300"/>
              <a:gd name="connsiteY5592" fmla="*/ 1732121 h 1971675"/>
              <a:gd name="connsiteX5593" fmla="*/ 1147286 w 2019300"/>
              <a:gd name="connsiteY5593" fmla="*/ 1726406 h 1971675"/>
              <a:gd name="connsiteX5594" fmla="*/ 1213961 w 2019300"/>
              <a:gd name="connsiteY5594" fmla="*/ 1724501 h 1971675"/>
              <a:gd name="connsiteX5595" fmla="*/ 1213961 w 2019300"/>
              <a:gd name="connsiteY5595" fmla="*/ 1723549 h 1971675"/>
              <a:gd name="connsiteX5596" fmla="*/ 1243489 w 2019300"/>
              <a:gd name="connsiteY5596" fmla="*/ 1728311 h 1971675"/>
              <a:gd name="connsiteX5597" fmla="*/ 1234916 w 2019300"/>
              <a:gd name="connsiteY5597" fmla="*/ 1729264 h 1971675"/>
              <a:gd name="connsiteX5598" fmla="*/ 1241584 w 2019300"/>
              <a:gd name="connsiteY5598" fmla="*/ 1738789 h 1971675"/>
              <a:gd name="connsiteX5599" fmla="*/ 1231106 w 2019300"/>
              <a:gd name="connsiteY5599" fmla="*/ 1738789 h 1971675"/>
              <a:gd name="connsiteX5600" fmla="*/ 1181576 w 2019300"/>
              <a:gd name="connsiteY5600" fmla="*/ 1830229 h 1971675"/>
              <a:gd name="connsiteX5601" fmla="*/ 1186339 w 2019300"/>
              <a:gd name="connsiteY5601" fmla="*/ 1825466 h 1971675"/>
              <a:gd name="connsiteX5602" fmla="*/ 1166336 w 2019300"/>
              <a:gd name="connsiteY5602" fmla="*/ 1821656 h 1971675"/>
              <a:gd name="connsiteX5603" fmla="*/ 1233011 w 2019300"/>
              <a:gd name="connsiteY5603" fmla="*/ 1826419 h 1971675"/>
              <a:gd name="connsiteX5604" fmla="*/ 1181576 w 2019300"/>
              <a:gd name="connsiteY5604" fmla="*/ 1830229 h 1971675"/>
              <a:gd name="connsiteX5605" fmla="*/ 1194911 w 2019300"/>
              <a:gd name="connsiteY5605" fmla="*/ 1721644 h 1971675"/>
              <a:gd name="connsiteX5606" fmla="*/ 1214914 w 2019300"/>
              <a:gd name="connsiteY5606" fmla="*/ 1717834 h 1971675"/>
              <a:gd name="connsiteX5607" fmla="*/ 1194911 w 2019300"/>
              <a:gd name="connsiteY5607" fmla="*/ 1721644 h 1971675"/>
              <a:gd name="connsiteX5608" fmla="*/ 1173004 w 2019300"/>
              <a:gd name="connsiteY5608" fmla="*/ 1876901 h 1971675"/>
              <a:gd name="connsiteX5609" fmla="*/ 1166336 w 2019300"/>
              <a:gd name="connsiteY5609" fmla="*/ 1882616 h 1971675"/>
              <a:gd name="connsiteX5610" fmla="*/ 1173004 w 2019300"/>
              <a:gd name="connsiteY5610" fmla="*/ 1876901 h 1971675"/>
              <a:gd name="connsiteX5611" fmla="*/ 1153001 w 2019300"/>
              <a:gd name="connsiteY5611" fmla="*/ 1784509 h 1971675"/>
              <a:gd name="connsiteX5612" fmla="*/ 1131094 w 2019300"/>
              <a:gd name="connsiteY5612" fmla="*/ 1777841 h 1971675"/>
              <a:gd name="connsiteX5613" fmla="*/ 1097756 w 2019300"/>
              <a:gd name="connsiteY5613" fmla="*/ 1777841 h 1971675"/>
              <a:gd name="connsiteX5614" fmla="*/ 1144429 w 2019300"/>
              <a:gd name="connsiteY5614" fmla="*/ 1777841 h 1971675"/>
              <a:gd name="connsiteX5615" fmla="*/ 1146334 w 2019300"/>
              <a:gd name="connsiteY5615" fmla="*/ 1774031 h 1971675"/>
              <a:gd name="connsiteX5616" fmla="*/ 1164431 w 2019300"/>
              <a:gd name="connsiteY5616" fmla="*/ 1777841 h 1971675"/>
              <a:gd name="connsiteX5617" fmla="*/ 1157764 w 2019300"/>
              <a:gd name="connsiteY5617" fmla="*/ 1778794 h 1971675"/>
              <a:gd name="connsiteX5618" fmla="*/ 1166336 w 2019300"/>
              <a:gd name="connsiteY5618" fmla="*/ 1779746 h 1971675"/>
              <a:gd name="connsiteX5619" fmla="*/ 1153001 w 2019300"/>
              <a:gd name="connsiteY5619" fmla="*/ 1785461 h 1971675"/>
              <a:gd name="connsiteX5620" fmla="*/ 1153001 w 2019300"/>
              <a:gd name="connsiteY5620" fmla="*/ 1784509 h 1971675"/>
              <a:gd name="connsiteX5621" fmla="*/ 1134904 w 2019300"/>
              <a:gd name="connsiteY5621" fmla="*/ 1916906 h 1971675"/>
              <a:gd name="connsiteX5622" fmla="*/ 1146334 w 2019300"/>
              <a:gd name="connsiteY5622" fmla="*/ 1916906 h 1971675"/>
              <a:gd name="connsiteX5623" fmla="*/ 1151096 w 2019300"/>
              <a:gd name="connsiteY5623" fmla="*/ 1921669 h 1971675"/>
              <a:gd name="connsiteX5624" fmla="*/ 1134904 w 2019300"/>
              <a:gd name="connsiteY5624" fmla="*/ 1916906 h 1971675"/>
              <a:gd name="connsiteX5625" fmla="*/ 1114901 w 2019300"/>
              <a:gd name="connsiteY5625" fmla="*/ 1694974 h 1971675"/>
              <a:gd name="connsiteX5626" fmla="*/ 1130141 w 2019300"/>
              <a:gd name="connsiteY5626" fmla="*/ 1695926 h 1971675"/>
              <a:gd name="connsiteX5627" fmla="*/ 1108234 w 2019300"/>
              <a:gd name="connsiteY5627" fmla="*/ 1697831 h 1971675"/>
              <a:gd name="connsiteX5628" fmla="*/ 1114901 w 2019300"/>
              <a:gd name="connsiteY5628" fmla="*/ 1694974 h 1971675"/>
              <a:gd name="connsiteX5629" fmla="*/ 1125379 w 2019300"/>
              <a:gd name="connsiteY5629" fmla="*/ 1774031 h 1971675"/>
              <a:gd name="connsiteX5630" fmla="*/ 1110139 w 2019300"/>
              <a:gd name="connsiteY5630" fmla="*/ 1772126 h 1971675"/>
              <a:gd name="connsiteX5631" fmla="*/ 1125379 w 2019300"/>
              <a:gd name="connsiteY5631" fmla="*/ 1774031 h 1971675"/>
              <a:gd name="connsiteX5632" fmla="*/ 1072039 w 2019300"/>
              <a:gd name="connsiteY5632" fmla="*/ 1945481 h 1971675"/>
              <a:gd name="connsiteX5633" fmla="*/ 1035844 w 2019300"/>
              <a:gd name="connsiteY5633" fmla="*/ 1937861 h 1971675"/>
              <a:gd name="connsiteX5634" fmla="*/ 1072039 w 2019300"/>
              <a:gd name="connsiteY5634" fmla="*/ 1936909 h 1971675"/>
              <a:gd name="connsiteX5635" fmla="*/ 1073944 w 2019300"/>
              <a:gd name="connsiteY5635" fmla="*/ 1938814 h 1971675"/>
              <a:gd name="connsiteX5636" fmla="*/ 1072039 w 2019300"/>
              <a:gd name="connsiteY5636" fmla="*/ 1945481 h 1971675"/>
              <a:gd name="connsiteX5637" fmla="*/ 1065371 w 2019300"/>
              <a:gd name="connsiteY5637" fmla="*/ 1930241 h 1971675"/>
              <a:gd name="connsiteX5638" fmla="*/ 1063466 w 2019300"/>
              <a:gd name="connsiteY5638" fmla="*/ 1934051 h 1971675"/>
              <a:gd name="connsiteX5639" fmla="*/ 1043464 w 2019300"/>
              <a:gd name="connsiteY5639" fmla="*/ 1932146 h 1971675"/>
              <a:gd name="connsiteX5640" fmla="*/ 1007269 w 2019300"/>
              <a:gd name="connsiteY5640" fmla="*/ 1926431 h 1971675"/>
              <a:gd name="connsiteX5641" fmla="*/ 1038701 w 2019300"/>
              <a:gd name="connsiteY5641" fmla="*/ 1927384 h 1971675"/>
              <a:gd name="connsiteX5642" fmla="*/ 1060609 w 2019300"/>
              <a:gd name="connsiteY5642" fmla="*/ 1928336 h 1971675"/>
              <a:gd name="connsiteX5643" fmla="*/ 1060609 w 2019300"/>
              <a:gd name="connsiteY5643" fmla="*/ 1924526 h 1971675"/>
              <a:gd name="connsiteX5644" fmla="*/ 1072039 w 2019300"/>
              <a:gd name="connsiteY5644" fmla="*/ 1932146 h 1971675"/>
              <a:gd name="connsiteX5645" fmla="*/ 1065371 w 2019300"/>
              <a:gd name="connsiteY5645" fmla="*/ 1930241 h 1971675"/>
              <a:gd name="connsiteX5646" fmla="*/ 1009174 w 2019300"/>
              <a:gd name="connsiteY5646" fmla="*/ 1735931 h 1971675"/>
              <a:gd name="connsiteX5647" fmla="*/ 1017746 w 2019300"/>
              <a:gd name="connsiteY5647" fmla="*/ 1726406 h 1971675"/>
              <a:gd name="connsiteX5648" fmla="*/ 1044416 w 2019300"/>
              <a:gd name="connsiteY5648" fmla="*/ 1730216 h 1971675"/>
              <a:gd name="connsiteX5649" fmla="*/ 1032986 w 2019300"/>
              <a:gd name="connsiteY5649" fmla="*/ 1731169 h 1971675"/>
              <a:gd name="connsiteX5650" fmla="*/ 1034891 w 2019300"/>
              <a:gd name="connsiteY5650" fmla="*/ 1733074 h 1971675"/>
              <a:gd name="connsiteX5651" fmla="*/ 1009174 w 2019300"/>
              <a:gd name="connsiteY5651" fmla="*/ 1735931 h 1971675"/>
              <a:gd name="connsiteX5652" fmla="*/ 1027271 w 2019300"/>
              <a:gd name="connsiteY5652" fmla="*/ 1700689 h 1971675"/>
              <a:gd name="connsiteX5653" fmla="*/ 1027271 w 2019300"/>
              <a:gd name="connsiteY5653" fmla="*/ 1699736 h 1971675"/>
              <a:gd name="connsiteX5654" fmla="*/ 1025366 w 2019300"/>
              <a:gd name="connsiteY5654" fmla="*/ 1697831 h 1971675"/>
              <a:gd name="connsiteX5655" fmla="*/ 1038701 w 2019300"/>
              <a:gd name="connsiteY5655" fmla="*/ 1696879 h 1971675"/>
              <a:gd name="connsiteX5656" fmla="*/ 1036796 w 2019300"/>
              <a:gd name="connsiteY5656" fmla="*/ 1701641 h 1971675"/>
              <a:gd name="connsiteX5657" fmla="*/ 1027271 w 2019300"/>
              <a:gd name="connsiteY5657" fmla="*/ 1700689 h 1971675"/>
              <a:gd name="connsiteX5658" fmla="*/ 944404 w 2019300"/>
              <a:gd name="connsiteY5658" fmla="*/ 1704499 h 1971675"/>
              <a:gd name="connsiteX5659" fmla="*/ 944404 w 2019300"/>
              <a:gd name="connsiteY5659" fmla="*/ 1699736 h 1971675"/>
              <a:gd name="connsiteX5660" fmla="*/ 929164 w 2019300"/>
              <a:gd name="connsiteY5660" fmla="*/ 1700689 h 1971675"/>
              <a:gd name="connsiteX5661" fmla="*/ 1015841 w 2019300"/>
              <a:gd name="connsiteY5661" fmla="*/ 1695926 h 1971675"/>
              <a:gd name="connsiteX5662" fmla="*/ 995839 w 2019300"/>
              <a:gd name="connsiteY5662" fmla="*/ 1699736 h 1971675"/>
              <a:gd name="connsiteX5663" fmla="*/ 1002506 w 2019300"/>
              <a:gd name="connsiteY5663" fmla="*/ 1703546 h 1971675"/>
              <a:gd name="connsiteX5664" fmla="*/ 991076 w 2019300"/>
              <a:gd name="connsiteY5664" fmla="*/ 1704499 h 1971675"/>
              <a:gd name="connsiteX5665" fmla="*/ 991076 w 2019300"/>
              <a:gd name="connsiteY5665" fmla="*/ 1699736 h 1971675"/>
              <a:gd name="connsiteX5666" fmla="*/ 946309 w 2019300"/>
              <a:gd name="connsiteY5666" fmla="*/ 1699736 h 1971675"/>
              <a:gd name="connsiteX5667" fmla="*/ 959644 w 2019300"/>
              <a:gd name="connsiteY5667" fmla="*/ 1701641 h 1971675"/>
              <a:gd name="connsiteX5668" fmla="*/ 944404 w 2019300"/>
              <a:gd name="connsiteY5668" fmla="*/ 1704499 h 1971675"/>
              <a:gd name="connsiteX5669" fmla="*/ 1007269 w 2019300"/>
              <a:gd name="connsiteY5669" fmla="*/ 1733074 h 1971675"/>
              <a:gd name="connsiteX5670" fmla="*/ 989171 w 2019300"/>
              <a:gd name="connsiteY5670" fmla="*/ 1734979 h 1971675"/>
              <a:gd name="connsiteX5671" fmla="*/ 1007269 w 2019300"/>
              <a:gd name="connsiteY5671" fmla="*/ 1729264 h 1971675"/>
              <a:gd name="connsiteX5672" fmla="*/ 1007269 w 2019300"/>
              <a:gd name="connsiteY5672" fmla="*/ 1733074 h 1971675"/>
              <a:gd name="connsiteX5673" fmla="*/ 891064 w 2019300"/>
              <a:gd name="connsiteY5673" fmla="*/ 1745456 h 1971675"/>
              <a:gd name="connsiteX5674" fmla="*/ 987266 w 2019300"/>
              <a:gd name="connsiteY5674" fmla="*/ 1747361 h 1971675"/>
              <a:gd name="connsiteX5675" fmla="*/ 965359 w 2019300"/>
              <a:gd name="connsiteY5675" fmla="*/ 1748314 h 1971675"/>
              <a:gd name="connsiteX5676" fmla="*/ 965359 w 2019300"/>
              <a:gd name="connsiteY5676" fmla="*/ 1754029 h 1971675"/>
              <a:gd name="connsiteX5677" fmla="*/ 1001554 w 2019300"/>
              <a:gd name="connsiteY5677" fmla="*/ 1754029 h 1971675"/>
              <a:gd name="connsiteX5678" fmla="*/ 988219 w 2019300"/>
              <a:gd name="connsiteY5678" fmla="*/ 1758791 h 1971675"/>
              <a:gd name="connsiteX5679" fmla="*/ 963454 w 2019300"/>
              <a:gd name="connsiteY5679" fmla="*/ 1757839 h 1971675"/>
              <a:gd name="connsiteX5680" fmla="*/ 981551 w 2019300"/>
              <a:gd name="connsiteY5680" fmla="*/ 1765459 h 1971675"/>
              <a:gd name="connsiteX5681" fmla="*/ 988219 w 2019300"/>
              <a:gd name="connsiteY5681" fmla="*/ 1761649 h 1971675"/>
              <a:gd name="connsiteX5682" fmla="*/ 1001554 w 2019300"/>
              <a:gd name="connsiteY5682" fmla="*/ 1769269 h 1971675"/>
              <a:gd name="connsiteX5683" fmla="*/ 988219 w 2019300"/>
              <a:gd name="connsiteY5683" fmla="*/ 1768316 h 1971675"/>
              <a:gd name="connsiteX5684" fmla="*/ 976789 w 2019300"/>
              <a:gd name="connsiteY5684" fmla="*/ 1766411 h 1971675"/>
              <a:gd name="connsiteX5685" fmla="*/ 990124 w 2019300"/>
              <a:gd name="connsiteY5685" fmla="*/ 1773079 h 1971675"/>
              <a:gd name="connsiteX5686" fmla="*/ 958691 w 2019300"/>
              <a:gd name="connsiteY5686" fmla="*/ 1777841 h 1971675"/>
              <a:gd name="connsiteX5687" fmla="*/ 960596 w 2019300"/>
              <a:gd name="connsiteY5687" fmla="*/ 1774031 h 1971675"/>
              <a:gd name="connsiteX5688" fmla="*/ 942499 w 2019300"/>
              <a:gd name="connsiteY5688" fmla="*/ 1774984 h 1971675"/>
              <a:gd name="connsiteX5689" fmla="*/ 947261 w 2019300"/>
              <a:gd name="connsiteY5689" fmla="*/ 1771174 h 1971675"/>
              <a:gd name="connsiteX5690" fmla="*/ 942499 w 2019300"/>
              <a:gd name="connsiteY5690" fmla="*/ 1767364 h 1971675"/>
              <a:gd name="connsiteX5691" fmla="*/ 937736 w 2019300"/>
              <a:gd name="connsiteY5691" fmla="*/ 1772126 h 1971675"/>
              <a:gd name="connsiteX5692" fmla="*/ 919639 w 2019300"/>
              <a:gd name="connsiteY5692" fmla="*/ 1770221 h 1971675"/>
              <a:gd name="connsiteX5693" fmla="*/ 939641 w 2019300"/>
              <a:gd name="connsiteY5693" fmla="*/ 1766411 h 1971675"/>
              <a:gd name="connsiteX5694" fmla="*/ 944404 w 2019300"/>
              <a:gd name="connsiteY5694" fmla="*/ 1764506 h 1971675"/>
              <a:gd name="connsiteX5695" fmla="*/ 908209 w 2019300"/>
              <a:gd name="connsiteY5695" fmla="*/ 1766411 h 1971675"/>
              <a:gd name="connsiteX5696" fmla="*/ 914876 w 2019300"/>
              <a:gd name="connsiteY5696" fmla="*/ 1771174 h 1971675"/>
              <a:gd name="connsiteX5697" fmla="*/ 886301 w 2019300"/>
              <a:gd name="connsiteY5697" fmla="*/ 1772126 h 1971675"/>
              <a:gd name="connsiteX5698" fmla="*/ 894874 w 2019300"/>
              <a:gd name="connsiteY5698" fmla="*/ 1767364 h 1971675"/>
              <a:gd name="connsiteX5699" fmla="*/ 834866 w 2019300"/>
              <a:gd name="connsiteY5699" fmla="*/ 1765459 h 1971675"/>
              <a:gd name="connsiteX5700" fmla="*/ 861536 w 2019300"/>
              <a:gd name="connsiteY5700" fmla="*/ 1759744 h 1971675"/>
              <a:gd name="connsiteX5701" fmla="*/ 868204 w 2019300"/>
              <a:gd name="connsiteY5701" fmla="*/ 1763554 h 1971675"/>
              <a:gd name="connsiteX5702" fmla="*/ 886301 w 2019300"/>
              <a:gd name="connsiteY5702" fmla="*/ 1764506 h 1971675"/>
              <a:gd name="connsiteX5703" fmla="*/ 929164 w 2019300"/>
              <a:gd name="connsiteY5703" fmla="*/ 1760696 h 1971675"/>
              <a:gd name="connsiteX5704" fmla="*/ 940594 w 2019300"/>
              <a:gd name="connsiteY5704" fmla="*/ 1758791 h 1971675"/>
              <a:gd name="connsiteX5705" fmla="*/ 935831 w 2019300"/>
              <a:gd name="connsiteY5705" fmla="*/ 1754981 h 1971675"/>
              <a:gd name="connsiteX5706" fmla="*/ 927259 w 2019300"/>
              <a:gd name="connsiteY5706" fmla="*/ 1758791 h 1971675"/>
              <a:gd name="connsiteX5707" fmla="*/ 900589 w 2019300"/>
              <a:gd name="connsiteY5707" fmla="*/ 1747361 h 1971675"/>
              <a:gd name="connsiteX5708" fmla="*/ 887254 w 2019300"/>
              <a:gd name="connsiteY5708" fmla="*/ 1749266 h 1971675"/>
              <a:gd name="connsiteX5709" fmla="*/ 891064 w 2019300"/>
              <a:gd name="connsiteY5709" fmla="*/ 1745456 h 1971675"/>
              <a:gd name="connsiteX5710" fmla="*/ 972026 w 2019300"/>
              <a:gd name="connsiteY5710" fmla="*/ 1735931 h 1971675"/>
              <a:gd name="connsiteX5711" fmla="*/ 978694 w 2019300"/>
              <a:gd name="connsiteY5711" fmla="*/ 1732121 h 1971675"/>
              <a:gd name="connsiteX5712" fmla="*/ 976789 w 2019300"/>
              <a:gd name="connsiteY5712" fmla="*/ 1726406 h 1971675"/>
              <a:gd name="connsiteX5713" fmla="*/ 972026 w 2019300"/>
              <a:gd name="connsiteY5713" fmla="*/ 1727359 h 1971675"/>
              <a:gd name="connsiteX5714" fmla="*/ 976789 w 2019300"/>
              <a:gd name="connsiteY5714" fmla="*/ 1720691 h 1971675"/>
              <a:gd name="connsiteX5715" fmla="*/ 994886 w 2019300"/>
              <a:gd name="connsiteY5715" fmla="*/ 1724501 h 1971675"/>
              <a:gd name="connsiteX5716" fmla="*/ 983456 w 2019300"/>
              <a:gd name="connsiteY5716" fmla="*/ 1729264 h 1971675"/>
              <a:gd name="connsiteX5717" fmla="*/ 983456 w 2019300"/>
              <a:gd name="connsiteY5717" fmla="*/ 1734979 h 1971675"/>
              <a:gd name="connsiteX5718" fmla="*/ 972026 w 2019300"/>
              <a:gd name="connsiteY5718" fmla="*/ 1735931 h 1971675"/>
              <a:gd name="connsiteX5719" fmla="*/ 920591 w 2019300"/>
              <a:gd name="connsiteY5719" fmla="*/ 1775936 h 1971675"/>
              <a:gd name="connsiteX5720" fmla="*/ 925354 w 2019300"/>
              <a:gd name="connsiteY5720" fmla="*/ 1779746 h 1971675"/>
              <a:gd name="connsiteX5721" fmla="*/ 918686 w 2019300"/>
              <a:gd name="connsiteY5721" fmla="*/ 1783556 h 1971675"/>
              <a:gd name="connsiteX5722" fmla="*/ 890111 w 2019300"/>
              <a:gd name="connsiteY5722" fmla="*/ 1779746 h 1971675"/>
              <a:gd name="connsiteX5723" fmla="*/ 920591 w 2019300"/>
              <a:gd name="connsiteY5723" fmla="*/ 1775936 h 1971675"/>
              <a:gd name="connsiteX5724" fmla="*/ 797719 w 2019300"/>
              <a:gd name="connsiteY5724" fmla="*/ 1856899 h 1971675"/>
              <a:gd name="connsiteX5725" fmla="*/ 786289 w 2019300"/>
              <a:gd name="connsiteY5725" fmla="*/ 1860709 h 1971675"/>
              <a:gd name="connsiteX5726" fmla="*/ 784384 w 2019300"/>
              <a:gd name="connsiteY5726" fmla="*/ 1856899 h 1971675"/>
              <a:gd name="connsiteX5727" fmla="*/ 797719 w 2019300"/>
              <a:gd name="connsiteY5727" fmla="*/ 1856899 h 1971675"/>
              <a:gd name="connsiteX5728" fmla="*/ 736759 w 2019300"/>
              <a:gd name="connsiteY5728" fmla="*/ 1733074 h 1971675"/>
              <a:gd name="connsiteX5729" fmla="*/ 748189 w 2019300"/>
              <a:gd name="connsiteY5729" fmla="*/ 1731169 h 1971675"/>
              <a:gd name="connsiteX5730" fmla="*/ 728186 w 2019300"/>
              <a:gd name="connsiteY5730" fmla="*/ 1731169 h 1971675"/>
              <a:gd name="connsiteX5731" fmla="*/ 696754 w 2019300"/>
              <a:gd name="connsiteY5731" fmla="*/ 1725454 h 1971675"/>
              <a:gd name="connsiteX5732" fmla="*/ 700564 w 2019300"/>
              <a:gd name="connsiteY5732" fmla="*/ 1720691 h 1971675"/>
              <a:gd name="connsiteX5733" fmla="*/ 761524 w 2019300"/>
              <a:gd name="connsiteY5733" fmla="*/ 1718786 h 1971675"/>
              <a:gd name="connsiteX5734" fmla="*/ 756761 w 2019300"/>
              <a:gd name="connsiteY5734" fmla="*/ 1719739 h 1971675"/>
              <a:gd name="connsiteX5735" fmla="*/ 758666 w 2019300"/>
              <a:gd name="connsiteY5735" fmla="*/ 1725454 h 1971675"/>
              <a:gd name="connsiteX5736" fmla="*/ 743426 w 2019300"/>
              <a:gd name="connsiteY5736" fmla="*/ 1723549 h 1971675"/>
              <a:gd name="connsiteX5737" fmla="*/ 750094 w 2019300"/>
              <a:gd name="connsiteY5737" fmla="*/ 1728311 h 1971675"/>
              <a:gd name="connsiteX5738" fmla="*/ 748189 w 2019300"/>
              <a:gd name="connsiteY5738" fmla="*/ 1726406 h 1971675"/>
              <a:gd name="connsiteX5739" fmla="*/ 774859 w 2019300"/>
              <a:gd name="connsiteY5739" fmla="*/ 1726406 h 1971675"/>
              <a:gd name="connsiteX5740" fmla="*/ 774859 w 2019300"/>
              <a:gd name="connsiteY5740" fmla="*/ 1732121 h 1971675"/>
              <a:gd name="connsiteX5741" fmla="*/ 736759 w 2019300"/>
              <a:gd name="connsiteY5741" fmla="*/ 1733074 h 1971675"/>
              <a:gd name="connsiteX5742" fmla="*/ 741521 w 2019300"/>
              <a:gd name="connsiteY5742" fmla="*/ 1725454 h 1971675"/>
              <a:gd name="connsiteX5743" fmla="*/ 739616 w 2019300"/>
              <a:gd name="connsiteY5743" fmla="*/ 1720691 h 1971675"/>
              <a:gd name="connsiteX5744" fmla="*/ 732949 w 2019300"/>
              <a:gd name="connsiteY5744" fmla="*/ 1726406 h 1971675"/>
              <a:gd name="connsiteX5745" fmla="*/ 741521 w 2019300"/>
              <a:gd name="connsiteY5745" fmla="*/ 1725454 h 1971675"/>
              <a:gd name="connsiteX5746" fmla="*/ 708184 w 2019300"/>
              <a:gd name="connsiteY5746" fmla="*/ 1941671 h 1971675"/>
              <a:gd name="connsiteX5747" fmla="*/ 723424 w 2019300"/>
              <a:gd name="connsiteY5747" fmla="*/ 1941671 h 1971675"/>
              <a:gd name="connsiteX5748" fmla="*/ 708184 w 2019300"/>
              <a:gd name="connsiteY5748" fmla="*/ 1941671 h 1971675"/>
              <a:gd name="connsiteX5749" fmla="*/ 656749 w 2019300"/>
              <a:gd name="connsiteY5749" fmla="*/ 1816894 h 1971675"/>
              <a:gd name="connsiteX5750" fmla="*/ 658654 w 2019300"/>
              <a:gd name="connsiteY5750" fmla="*/ 1818799 h 1971675"/>
              <a:gd name="connsiteX5751" fmla="*/ 645319 w 2019300"/>
              <a:gd name="connsiteY5751" fmla="*/ 1823561 h 1971675"/>
              <a:gd name="connsiteX5752" fmla="*/ 681514 w 2019300"/>
              <a:gd name="connsiteY5752" fmla="*/ 1816894 h 1971675"/>
              <a:gd name="connsiteX5753" fmla="*/ 674846 w 2019300"/>
              <a:gd name="connsiteY5753" fmla="*/ 1828324 h 1971675"/>
              <a:gd name="connsiteX5754" fmla="*/ 661511 w 2019300"/>
              <a:gd name="connsiteY5754" fmla="*/ 1829276 h 1971675"/>
              <a:gd name="connsiteX5755" fmla="*/ 625316 w 2019300"/>
              <a:gd name="connsiteY5755" fmla="*/ 1824514 h 1971675"/>
              <a:gd name="connsiteX5756" fmla="*/ 645319 w 2019300"/>
              <a:gd name="connsiteY5756" fmla="*/ 1817846 h 1971675"/>
              <a:gd name="connsiteX5757" fmla="*/ 638651 w 2019300"/>
              <a:gd name="connsiteY5757" fmla="*/ 1822609 h 1971675"/>
              <a:gd name="connsiteX5758" fmla="*/ 631984 w 2019300"/>
              <a:gd name="connsiteY5758" fmla="*/ 1816894 h 1971675"/>
              <a:gd name="connsiteX5759" fmla="*/ 593884 w 2019300"/>
              <a:gd name="connsiteY5759" fmla="*/ 1817846 h 1971675"/>
              <a:gd name="connsiteX5760" fmla="*/ 622459 w 2019300"/>
              <a:gd name="connsiteY5760" fmla="*/ 1817846 h 1971675"/>
              <a:gd name="connsiteX5761" fmla="*/ 656749 w 2019300"/>
              <a:gd name="connsiteY5761" fmla="*/ 1816894 h 1971675"/>
              <a:gd name="connsiteX5762" fmla="*/ 716756 w 2019300"/>
              <a:gd name="connsiteY5762" fmla="*/ 1825466 h 1971675"/>
              <a:gd name="connsiteX5763" fmla="*/ 703421 w 2019300"/>
              <a:gd name="connsiteY5763" fmla="*/ 1830229 h 1971675"/>
              <a:gd name="connsiteX5764" fmla="*/ 708184 w 2019300"/>
              <a:gd name="connsiteY5764" fmla="*/ 1831181 h 1971675"/>
              <a:gd name="connsiteX5765" fmla="*/ 701516 w 2019300"/>
              <a:gd name="connsiteY5765" fmla="*/ 1831181 h 1971675"/>
              <a:gd name="connsiteX5766" fmla="*/ 706279 w 2019300"/>
              <a:gd name="connsiteY5766" fmla="*/ 1829276 h 1971675"/>
              <a:gd name="connsiteX5767" fmla="*/ 684371 w 2019300"/>
              <a:gd name="connsiteY5767" fmla="*/ 1828324 h 1971675"/>
              <a:gd name="connsiteX5768" fmla="*/ 716756 w 2019300"/>
              <a:gd name="connsiteY5768" fmla="*/ 1825466 h 1971675"/>
              <a:gd name="connsiteX5769" fmla="*/ 671989 w 2019300"/>
              <a:gd name="connsiteY5769" fmla="*/ 1934051 h 1971675"/>
              <a:gd name="connsiteX5770" fmla="*/ 683419 w 2019300"/>
              <a:gd name="connsiteY5770" fmla="*/ 1938814 h 1971675"/>
              <a:gd name="connsiteX5771" fmla="*/ 678656 w 2019300"/>
              <a:gd name="connsiteY5771" fmla="*/ 1939766 h 1971675"/>
              <a:gd name="connsiteX5772" fmla="*/ 680561 w 2019300"/>
              <a:gd name="connsiteY5772" fmla="*/ 1940719 h 1971675"/>
              <a:gd name="connsiteX5773" fmla="*/ 675799 w 2019300"/>
              <a:gd name="connsiteY5773" fmla="*/ 1938814 h 1971675"/>
              <a:gd name="connsiteX5774" fmla="*/ 664369 w 2019300"/>
              <a:gd name="connsiteY5774" fmla="*/ 1938814 h 1971675"/>
              <a:gd name="connsiteX5775" fmla="*/ 637699 w 2019300"/>
              <a:gd name="connsiteY5775" fmla="*/ 1937861 h 1971675"/>
              <a:gd name="connsiteX5776" fmla="*/ 671989 w 2019300"/>
              <a:gd name="connsiteY5776" fmla="*/ 1934051 h 1971675"/>
              <a:gd name="connsiteX5777" fmla="*/ 665321 w 2019300"/>
              <a:gd name="connsiteY5777" fmla="*/ 1723549 h 1971675"/>
              <a:gd name="connsiteX5778" fmla="*/ 631984 w 2019300"/>
              <a:gd name="connsiteY5778" fmla="*/ 1729264 h 1971675"/>
              <a:gd name="connsiteX5779" fmla="*/ 631984 w 2019300"/>
              <a:gd name="connsiteY5779" fmla="*/ 1724501 h 1971675"/>
              <a:gd name="connsiteX5780" fmla="*/ 643414 w 2019300"/>
              <a:gd name="connsiteY5780" fmla="*/ 1723549 h 1971675"/>
              <a:gd name="connsiteX5781" fmla="*/ 625316 w 2019300"/>
              <a:gd name="connsiteY5781" fmla="*/ 1721644 h 1971675"/>
              <a:gd name="connsiteX5782" fmla="*/ 620554 w 2019300"/>
              <a:gd name="connsiteY5782" fmla="*/ 1715929 h 1971675"/>
              <a:gd name="connsiteX5783" fmla="*/ 631984 w 2019300"/>
              <a:gd name="connsiteY5783" fmla="*/ 1719739 h 1971675"/>
              <a:gd name="connsiteX5784" fmla="*/ 663416 w 2019300"/>
              <a:gd name="connsiteY5784" fmla="*/ 1717834 h 1971675"/>
              <a:gd name="connsiteX5785" fmla="*/ 656749 w 2019300"/>
              <a:gd name="connsiteY5785" fmla="*/ 1716881 h 1971675"/>
              <a:gd name="connsiteX5786" fmla="*/ 678656 w 2019300"/>
              <a:gd name="connsiteY5786" fmla="*/ 1717834 h 1971675"/>
              <a:gd name="connsiteX5787" fmla="*/ 645319 w 2019300"/>
              <a:gd name="connsiteY5787" fmla="*/ 1722596 h 1971675"/>
              <a:gd name="connsiteX5788" fmla="*/ 665321 w 2019300"/>
              <a:gd name="connsiteY5788" fmla="*/ 1723549 h 1971675"/>
              <a:gd name="connsiteX5789" fmla="*/ 650081 w 2019300"/>
              <a:gd name="connsiteY5789" fmla="*/ 1961674 h 1971675"/>
              <a:gd name="connsiteX5790" fmla="*/ 650081 w 2019300"/>
              <a:gd name="connsiteY5790" fmla="*/ 1963579 h 1971675"/>
              <a:gd name="connsiteX5791" fmla="*/ 663416 w 2019300"/>
              <a:gd name="connsiteY5791" fmla="*/ 1962626 h 1971675"/>
              <a:gd name="connsiteX5792" fmla="*/ 643414 w 2019300"/>
              <a:gd name="connsiteY5792" fmla="*/ 1961674 h 1971675"/>
              <a:gd name="connsiteX5793" fmla="*/ 650081 w 2019300"/>
              <a:gd name="connsiteY5793" fmla="*/ 1961674 h 1971675"/>
              <a:gd name="connsiteX5794" fmla="*/ 392906 w 2019300"/>
              <a:gd name="connsiteY5794" fmla="*/ 1877854 h 1971675"/>
              <a:gd name="connsiteX5795" fmla="*/ 375761 w 2019300"/>
              <a:gd name="connsiteY5795" fmla="*/ 1867376 h 1971675"/>
              <a:gd name="connsiteX5796" fmla="*/ 374809 w 2019300"/>
              <a:gd name="connsiteY5796" fmla="*/ 1863566 h 1971675"/>
              <a:gd name="connsiteX5797" fmla="*/ 395764 w 2019300"/>
              <a:gd name="connsiteY5797" fmla="*/ 1877854 h 1971675"/>
              <a:gd name="connsiteX5798" fmla="*/ 421481 w 2019300"/>
              <a:gd name="connsiteY5798" fmla="*/ 1888331 h 1971675"/>
              <a:gd name="connsiteX5799" fmla="*/ 424339 w 2019300"/>
              <a:gd name="connsiteY5799" fmla="*/ 1890236 h 1971675"/>
              <a:gd name="connsiteX5800" fmla="*/ 430054 w 2019300"/>
              <a:gd name="connsiteY5800" fmla="*/ 1893094 h 1971675"/>
              <a:gd name="connsiteX5801" fmla="*/ 443389 w 2019300"/>
              <a:gd name="connsiteY5801" fmla="*/ 1901666 h 1971675"/>
              <a:gd name="connsiteX5802" fmla="*/ 392906 w 2019300"/>
              <a:gd name="connsiteY5802" fmla="*/ 1877854 h 1971675"/>
              <a:gd name="connsiteX5803" fmla="*/ 311944 w 2019300"/>
              <a:gd name="connsiteY5803" fmla="*/ 1701641 h 1971675"/>
              <a:gd name="connsiteX5804" fmla="*/ 313849 w 2019300"/>
              <a:gd name="connsiteY5804" fmla="*/ 1718786 h 1971675"/>
              <a:gd name="connsiteX5805" fmla="*/ 326231 w 2019300"/>
              <a:gd name="connsiteY5805" fmla="*/ 1752124 h 1971675"/>
              <a:gd name="connsiteX5806" fmla="*/ 328136 w 2019300"/>
              <a:gd name="connsiteY5806" fmla="*/ 1758791 h 1971675"/>
              <a:gd name="connsiteX5807" fmla="*/ 323374 w 2019300"/>
              <a:gd name="connsiteY5807" fmla="*/ 1754029 h 1971675"/>
              <a:gd name="connsiteX5808" fmla="*/ 324326 w 2019300"/>
              <a:gd name="connsiteY5808" fmla="*/ 1742599 h 1971675"/>
              <a:gd name="connsiteX5809" fmla="*/ 319564 w 2019300"/>
              <a:gd name="connsiteY5809" fmla="*/ 1741646 h 1971675"/>
              <a:gd name="connsiteX5810" fmla="*/ 309086 w 2019300"/>
              <a:gd name="connsiteY5810" fmla="*/ 1710214 h 1971675"/>
              <a:gd name="connsiteX5811" fmla="*/ 308134 w 2019300"/>
              <a:gd name="connsiteY5811" fmla="*/ 1705451 h 1971675"/>
              <a:gd name="connsiteX5812" fmla="*/ 307181 w 2019300"/>
              <a:gd name="connsiteY5812" fmla="*/ 1701641 h 1971675"/>
              <a:gd name="connsiteX5813" fmla="*/ 306229 w 2019300"/>
              <a:gd name="connsiteY5813" fmla="*/ 1695926 h 1971675"/>
              <a:gd name="connsiteX5814" fmla="*/ 306229 w 2019300"/>
              <a:gd name="connsiteY5814" fmla="*/ 1688306 h 1971675"/>
              <a:gd name="connsiteX5815" fmla="*/ 311944 w 2019300"/>
              <a:gd name="connsiteY5815" fmla="*/ 1701641 h 1971675"/>
              <a:gd name="connsiteX5816" fmla="*/ 361474 w 2019300"/>
              <a:gd name="connsiteY5816" fmla="*/ 1864519 h 1971675"/>
              <a:gd name="connsiteX5817" fmla="*/ 350996 w 2019300"/>
              <a:gd name="connsiteY5817" fmla="*/ 1851184 h 1971675"/>
              <a:gd name="connsiteX5818" fmla="*/ 360521 w 2019300"/>
              <a:gd name="connsiteY5818" fmla="*/ 1854994 h 1971675"/>
              <a:gd name="connsiteX5819" fmla="*/ 368141 w 2019300"/>
              <a:gd name="connsiteY5819" fmla="*/ 1866424 h 1971675"/>
              <a:gd name="connsiteX5820" fmla="*/ 361474 w 2019300"/>
              <a:gd name="connsiteY5820" fmla="*/ 1864519 h 1971675"/>
              <a:gd name="connsiteX5821" fmla="*/ 342424 w 2019300"/>
              <a:gd name="connsiteY5821" fmla="*/ 1710214 h 1971675"/>
              <a:gd name="connsiteX5822" fmla="*/ 354806 w 2019300"/>
              <a:gd name="connsiteY5822" fmla="*/ 1735931 h 1971675"/>
              <a:gd name="connsiteX5823" fmla="*/ 359569 w 2019300"/>
              <a:gd name="connsiteY5823" fmla="*/ 1750219 h 1971675"/>
              <a:gd name="connsiteX5824" fmla="*/ 352901 w 2019300"/>
              <a:gd name="connsiteY5824" fmla="*/ 1736884 h 1971675"/>
              <a:gd name="connsiteX5825" fmla="*/ 348139 w 2019300"/>
              <a:gd name="connsiteY5825" fmla="*/ 1730216 h 1971675"/>
              <a:gd name="connsiteX5826" fmla="*/ 350996 w 2019300"/>
              <a:gd name="connsiteY5826" fmla="*/ 1738789 h 1971675"/>
              <a:gd name="connsiteX5827" fmla="*/ 351949 w 2019300"/>
              <a:gd name="connsiteY5827" fmla="*/ 1741646 h 1971675"/>
              <a:gd name="connsiteX5828" fmla="*/ 350044 w 2019300"/>
              <a:gd name="connsiteY5828" fmla="*/ 1738789 h 1971675"/>
              <a:gd name="connsiteX5829" fmla="*/ 342424 w 2019300"/>
              <a:gd name="connsiteY5829" fmla="*/ 1710214 h 1971675"/>
              <a:gd name="connsiteX5830" fmla="*/ 311944 w 2019300"/>
              <a:gd name="connsiteY5830" fmla="*/ 1658779 h 1971675"/>
              <a:gd name="connsiteX5831" fmla="*/ 314801 w 2019300"/>
              <a:gd name="connsiteY5831" fmla="*/ 1664494 h 1971675"/>
              <a:gd name="connsiteX5832" fmla="*/ 314801 w 2019300"/>
              <a:gd name="connsiteY5832" fmla="*/ 1657826 h 1971675"/>
              <a:gd name="connsiteX5833" fmla="*/ 310039 w 2019300"/>
              <a:gd name="connsiteY5833" fmla="*/ 1650206 h 1971675"/>
              <a:gd name="connsiteX5834" fmla="*/ 311944 w 2019300"/>
              <a:gd name="connsiteY5834" fmla="*/ 1647349 h 1971675"/>
              <a:gd name="connsiteX5835" fmla="*/ 317659 w 2019300"/>
              <a:gd name="connsiteY5835" fmla="*/ 1654969 h 1971675"/>
              <a:gd name="connsiteX5836" fmla="*/ 304324 w 2019300"/>
              <a:gd name="connsiteY5836" fmla="*/ 1626394 h 1971675"/>
              <a:gd name="connsiteX5837" fmla="*/ 320516 w 2019300"/>
              <a:gd name="connsiteY5837" fmla="*/ 1654016 h 1971675"/>
              <a:gd name="connsiteX5838" fmla="*/ 317659 w 2019300"/>
              <a:gd name="connsiteY5838" fmla="*/ 1638776 h 1971675"/>
              <a:gd name="connsiteX5839" fmla="*/ 330041 w 2019300"/>
              <a:gd name="connsiteY5839" fmla="*/ 1672114 h 1971675"/>
              <a:gd name="connsiteX5840" fmla="*/ 324326 w 2019300"/>
              <a:gd name="connsiteY5840" fmla="*/ 1664494 h 1971675"/>
              <a:gd name="connsiteX5841" fmla="*/ 330041 w 2019300"/>
              <a:gd name="connsiteY5841" fmla="*/ 1688306 h 1971675"/>
              <a:gd name="connsiteX5842" fmla="*/ 319564 w 2019300"/>
              <a:gd name="connsiteY5842" fmla="*/ 1658779 h 1971675"/>
              <a:gd name="connsiteX5843" fmla="*/ 326231 w 2019300"/>
              <a:gd name="connsiteY5843" fmla="*/ 1687354 h 1971675"/>
              <a:gd name="connsiteX5844" fmla="*/ 324326 w 2019300"/>
              <a:gd name="connsiteY5844" fmla="*/ 1693069 h 1971675"/>
              <a:gd name="connsiteX5845" fmla="*/ 328136 w 2019300"/>
              <a:gd name="connsiteY5845" fmla="*/ 1702594 h 1971675"/>
              <a:gd name="connsiteX5846" fmla="*/ 330994 w 2019300"/>
              <a:gd name="connsiteY5846" fmla="*/ 1714976 h 1971675"/>
              <a:gd name="connsiteX5847" fmla="*/ 333851 w 2019300"/>
              <a:gd name="connsiteY5847" fmla="*/ 1697831 h 1971675"/>
              <a:gd name="connsiteX5848" fmla="*/ 338614 w 2019300"/>
              <a:gd name="connsiteY5848" fmla="*/ 1712119 h 1971675"/>
              <a:gd name="connsiteX5849" fmla="*/ 337661 w 2019300"/>
              <a:gd name="connsiteY5849" fmla="*/ 1698784 h 1971675"/>
              <a:gd name="connsiteX5850" fmla="*/ 332899 w 2019300"/>
              <a:gd name="connsiteY5850" fmla="*/ 1690211 h 1971675"/>
              <a:gd name="connsiteX5851" fmla="*/ 333851 w 2019300"/>
              <a:gd name="connsiteY5851" fmla="*/ 1682591 h 1971675"/>
              <a:gd name="connsiteX5852" fmla="*/ 338614 w 2019300"/>
              <a:gd name="connsiteY5852" fmla="*/ 1690211 h 1971675"/>
              <a:gd name="connsiteX5853" fmla="*/ 344329 w 2019300"/>
              <a:gd name="connsiteY5853" fmla="*/ 1706404 h 1971675"/>
              <a:gd name="connsiteX5854" fmla="*/ 345281 w 2019300"/>
              <a:gd name="connsiteY5854" fmla="*/ 1728311 h 1971675"/>
              <a:gd name="connsiteX5855" fmla="*/ 338614 w 2019300"/>
              <a:gd name="connsiteY5855" fmla="*/ 1718786 h 1971675"/>
              <a:gd name="connsiteX5856" fmla="*/ 340519 w 2019300"/>
              <a:gd name="connsiteY5856" fmla="*/ 1737836 h 1971675"/>
              <a:gd name="connsiteX5857" fmla="*/ 349091 w 2019300"/>
              <a:gd name="connsiteY5857" fmla="*/ 1736884 h 1971675"/>
              <a:gd name="connsiteX5858" fmla="*/ 349091 w 2019300"/>
              <a:gd name="connsiteY5858" fmla="*/ 1739741 h 1971675"/>
              <a:gd name="connsiteX5859" fmla="*/ 351949 w 2019300"/>
              <a:gd name="connsiteY5859" fmla="*/ 1762601 h 1971675"/>
              <a:gd name="connsiteX5860" fmla="*/ 356711 w 2019300"/>
              <a:gd name="connsiteY5860" fmla="*/ 1762601 h 1971675"/>
              <a:gd name="connsiteX5861" fmla="*/ 357664 w 2019300"/>
              <a:gd name="connsiteY5861" fmla="*/ 1775936 h 1971675"/>
              <a:gd name="connsiteX5862" fmla="*/ 363379 w 2019300"/>
              <a:gd name="connsiteY5862" fmla="*/ 1787366 h 1971675"/>
              <a:gd name="connsiteX5863" fmla="*/ 365284 w 2019300"/>
              <a:gd name="connsiteY5863" fmla="*/ 1798796 h 1971675"/>
              <a:gd name="connsiteX5864" fmla="*/ 373856 w 2019300"/>
              <a:gd name="connsiteY5864" fmla="*/ 1809274 h 1971675"/>
              <a:gd name="connsiteX5865" fmla="*/ 383381 w 2019300"/>
              <a:gd name="connsiteY5865" fmla="*/ 1817846 h 1971675"/>
              <a:gd name="connsiteX5866" fmla="*/ 391001 w 2019300"/>
              <a:gd name="connsiteY5866" fmla="*/ 1826419 h 1971675"/>
              <a:gd name="connsiteX5867" fmla="*/ 392906 w 2019300"/>
              <a:gd name="connsiteY5867" fmla="*/ 1832134 h 1971675"/>
              <a:gd name="connsiteX5868" fmla="*/ 366236 w 2019300"/>
              <a:gd name="connsiteY5868" fmla="*/ 1805464 h 1971675"/>
              <a:gd name="connsiteX5869" fmla="*/ 371951 w 2019300"/>
              <a:gd name="connsiteY5869" fmla="*/ 1819751 h 1971675"/>
              <a:gd name="connsiteX5870" fmla="*/ 352901 w 2019300"/>
              <a:gd name="connsiteY5870" fmla="*/ 1789271 h 1971675"/>
              <a:gd name="connsiteX5871" fmla="*/ 355759 w 2019300"/>
              <a:gd name="connsiteY5871" fmla="*/ 1779746 h 1971675"/>
              <a:gd name="connsiteX5872" fmla="*/ 350044 w 2019300"/>
              <a:gd name="connsiteY5872" fmla="*/ 1780699 h 1971675"/>
              <a:gd name="connsiteX5873" fmla="*/ 342424 w 2019300"/>
              <a:gd name="connsiteY5873" fmla="*/ 1760696 h 1971675"/>
              <a:gd name="connsiteX5874" fmla="*/ 336709 w 2019300"/>
              <a:gd name="connsiteY5874" fmla="*/ 1750219 h 1971675"/>
              <a:gd name="connsiteX5875" fmla="*/ 337661 w 2019300"/>
              <a:gd name="connsiteY5875" fmla="*/ 1760696 h 1971675"/>
              <a:gd name="connsiteX5876" fmla="*/ 330994 w 2019300"/>
              <a:gd name="connsiteY5876" fmla="*/ 1750219 h 1971675"/>
              <a:gd name="connsiteX5877" fmla="*/ 329089 w 2019300"/>
              <a:gd name="connsiteY5877" fmla="*/ 1744504 h 1971675"/>
              <a:gd name="connsiteX5878" fmla="*/ 332899 w 2019300"/>
              <a:gd name="connsiteY5878" fmla="*/ 1749266 h 1971675"/>
              <a:gd name="connsiteX5879" fmla="*/ 332899 w 2019300"/>
              <a:gd name="connsiteY5879" fmla="*/ 1749266 h 1971675"/>
              <a:gd name="connsiteX5880" fmla="*/ 332899 w 2019300"/>
              <a:gd name="connsiteY5880" fmla="*/ 1749266 h 1971675"/>
              <a:gd name="connsiteX5881" fmla="*/ 319564 w 2019300"/>
              <a:gd name="connsiteY5881" fmla="*/ 1716881 h 1971675"/>
              <a:gd name="connsiteX5882" fmla="*/ 321469 w 2019300"/>
              <a:gd name="connsiteY5882" fmla="*/ 1713071 h 1971675"/>
              <a:gd name="connsiteX5883" fmla="*/ 330994 w 2019300"/>
              <a:gd name="connsiteY5883" fmla="*/ 1726406 h 1971675"/>
              <a:gd name="connsiteX5884" fmla="*/ 327184 w 2019300"/>
              <a:gd name="connsiteY5884" fmla="*/ 1704499 h 1971675"/>
              <a:gd name="connsiteX5885" fmla="*/ 321469 w 2019300"/>
              <a:gd name="connsiteY5885" fmla="*/ 1685449 h 1971675"/>
              <a:gd name="connsiteX5886" fmla="*/ 311944 w 2019300"/>
              <a:gd name="connsiteY5886" fmla="*/ 1658779 h 1971675"/>
              <a:gd name="connsiteX5887" fmla="*/ 334804 w 2019300"/>
              <a:gd name="connsiteY5887" fmla="*/ 1740694 h 1971675"/>
              <a:gd name="connsiteX5888" fmla="*/ 336709 w 2019300"/>
              <a:gd name="connsiteY5888" fmla="*/ 1746409 h 1971675"/>
              <a:gd name="connsiteX5889" fmla="*/ 343376 w 2019300"/>
              <a:gd name="connsiteY5889" fmla="*/ 1753076 h 1971675"/>
              <a:gd name="connsiteX5890" fmla="*/ 341471 w 2019300"/>
              <a:gd name="connsiteY5890" fmla="*/ 1743551 h 1971675"/>
              <a:gd name="connsiteX5891" fmla="*/ 338614 w 2019300"/>
              <a:gd name="connsiteY5891" fmla="*/ 1744504 h 1971675"/>
              <a:gd name="connsiteX5892" fmla="*/ 334804 w 2019300"/>
              <a:gd name="connsiteY5892" fmla="*/ 1740694 h 1971675"/>
              <a:gd name="connsiteX5893" fmla="*/ 366236 w 2019300"/>
              <a:gd name="connsiteY5893" fmla="*/ 1857851 h 1971675"/>
              <a:gd name="connsiteX5894" fmla="*/ 355759 w 2019300"/>
              <a:gd name="connsiteY5894" fmla="*/ 1840706 h 1971675"/>
              <a:gd name="connsiteX5895" fmla="*/ 366236 w 2019300"/>
              <a:gd name="connsiteY5895" fmla="*/ 1857851 h 1971675"/>
              <a:gd name="connsiteX5896" fmla="*/ 376714 w 2019300"/>
              <a:gd name="connsiteY5896" fmla="*/ 1784509 h 1971675"/>
              <a:gd name="connsiteX5897" fmla="*/ 369094 w 2019300"/>
              <a:gd name="connsiteY5897" fmla="*/ 1771174 h 1971675"/>
              <a:gd name="connsiteX5898" fmla="*/ 362426 w 2019300"/>
              <a:gd name="connsiteY5898" fmla="*/ 1754981 h 1971675"/>
              <a:gd name="connsiteX5899" fmla="*/ 363379 w 2019300"/>
              <a:gd name="connsiteY5899" fmla="*/ 1747361 h 1971675"/>
              <a:gd name="connsiteX5900" fmla="*/ 372904 w 2019300"/>
              <a:gd name="connsiteY5900" fmla="*/ 1763554 h 1971675"/>
              <a:gd name="connsiteX5901" fmla="*/ 384334 w 2019300"/>
              <a:gd name="connsiteY5901" fmla="*/ 1795939 h 1971675"/>
              <a:gd name="connsiteX5902" fmla="*/ 377666 w 2019300"/>
              <a:gd name="connsiteY5902" fmla="*/ 1797844 h 1971675"/>
              <a:gd name="connsiteX5903" fmla="*/ 376714 w 2019300"/>
              <a:gd name="connsiteY5903" fmla="*/ 1784509 h 1971675"/>
              <a:gd name="connsiteX5904" fmla="*/ 313849 w 2019300"/>
              <a:gd name="connsiteY5904" fmla="*/ 1815941 h 1971675"/>
              <a:gd name="connsiteX5905" fmla="*/ 310991 w 2019300"/>
              <a:gd name="connsiteY5905" fmla="*/ 1813084 h 1971675"/>
              <a:gd name="connsiteX5906" fmla="*/ 316706 w 2019300"/>
              <a:gd name="connsiteY5906" fmla="*/ 1826419 h 1971675"/>
              <a:gd name="connsiteX5907" fmla="*/ 314801 w 2019300"/>
              <a:gd name="connsiteY5907" fmla="*/ 1832134 h 1971675"/>
              <a:gd name="connsiteX5908" fmla="*/ 304324 w 2019300"/>
              <a:gd name="connsiteY5908" fmla="*/ 1809274 h 1971675"/>
              <a:gd name="connsiteX5909" fmla="*/ 303371 w 2019300"/>
              <a:gd name="connsiteY5909" fmla="*/ 1796891 h 1971675"/>
              <a:gd name="connsiteX5910" fmla="*/ 309086 w 2019300"/>
              <a:gd name="connsiteY5910" fmla="*/ 1806416 h 1971675"/>
              <a:gd name="connsiteX5911" fmla="*/ 313849 w 2019300"/>
              <a:gd name="connsiteY5911" fmla="*/ 1815941 h 1971675"/>
              <a:gd name="connsiteX5912" fmla="*/ 417671 w 2019300"/>
              <a:gd name="connsiteY5912" fmla="*/ 1704499 h 1971675"/>
              <a:gd name="connsiteX5913" fmla="*/ 414814 w 2019300"/>
              <a:gd name="connsiteY5913" fmla="*/ 1708309 h 1971675"/>
              <a:gd name="connsiteX5914" fmla="*/ 423386 w 2019300"/>
              <a:gd name="connsiteY5914" fmla="*/ 1730216 h 1971675"/>
              <a:gd name="connsiteX5915" fmla="*/ 417671 w 2019300"/>
              <a:gd name="connsiteY5915" fmla="*/ 1704499 h 1971675"/>
              <a:gd name="connsiteX5916" fmla="*/ 303371 w 2019300"/>
              <a:gd name="connsiteY5916" fmla="*/ 1818799 h 1971675"/>
              <a:gd name="connsiteX5917" fmla="*/ 298609 w 2019300"/>
              <a:gd name="connsiteY5917" fmla="*/ 1817846 h 1971675"/>
              <a:gd name="connsiteX5918" fmla="*/ 283369 w 2019300"/>
              <a:gd name="connsiteY5918" fmla="*/ 1774984 h 1971675"/>
              <a:gd name="connsiteX5919" fmla="*/ 283369 w 2019300"/>
              <a:gd name="connsiteY5919" fmla="*/ 1771174 h 1971675"/>
              <a:gd name="connsiteX5920" fmla="*/ 284321 w 2019300"/>
              <a:gd name="connsiteY5920" fmla="*/ 1774031 h 1971675"/>
              <a:gd name="connsiteX5921" fmla="*/ 290989 w 2019300"/>
              <a:gd name="connsiteY5921" fmla="*/ 1795939 h 1971675"/>
              <a:gd name="connsiteX5922" fmla="*/ 296704 w 2019300"/>
              <a:gd name="connsiteY5922" fmla="*/ 1796891 h 1971675"/>
              <a:gd name="connsiteX5923" fmla="*/ 303371 w 2019300"/>
              <a:gd name="connsiteY5923" fmla="*/ 1818799 h 1971675"/>
              <a:gd name="connsiteX5924" fmla="*/ 294799 w 2019300"/>
              <a:gd name="connsiteY5924" fmla="*/ 1753076 h 1971675"/>
              <a:gd name="connsiteX5925" fmla="*/ 289084 w 2019300"/>
              <a:gd name="connsiteY5925" fmla="*/ 1739741 h 1971675"/>
              <a:gd name="connsiteX5926" fmla="*/ 291941 w 2019300"/>
              <a:gd name="connsiteY5926" fmla="*/ 1734026 h 1971675"/>
              <a:gd name="connsiteX5927" fmla="*/ 300514 w 2019300"/>
              <a:gd name="connsiteY5927" fmla="*/ 1745456 h 1971675"/>
              <a:gd name="connsiteX5928" fmla="*/ 300514 w 2019300"/>
              <a:gd name="connsiteY5928" fmla="*/ 1753076 h 1971675"/>
              <a:gd name="connsiteX5929" fmla="*/ 294799 w 2019300"/>
              <a:gd name="connsiteY5929" fmla="*/ 1743551 h 1971675"/>
              <a:gd name="connsiteX5930" fmla="*/ 295751 w 2019300"/>
              <a:gd name="connsiteY5930" fmla="*/ 1758791 h 1971675"/>
              <a:gd name="connsiteX5931" fmla="*/ 294799 w 2019300"/>
              <a:gd name="connsiteY5931" fmla="*/ 1753076 h 1971675"/>
              <a:gd name="connsiteX5932" fmla="*/ 266224 w 2019300"/>
              <a:gd name="connsiteY5932" fmla="*/ 1650206 h 1971675"/>
              <a:gd name="connsiteX5933" fmla="*/ 263366 w 2019300"/>
              <a:gd name="connsiteY5933" fmla="*/ 1644491 h 1971675"/>
              <a:gd name="connsiteX5934" fmla="*/ 276701 w 2019300"/>
              <a:gd name="connsiteY5934" fmla="*/ 1682591 h 1971675"/>
              <a:gd name="connsiteX5935" fmla="*/ 276701 w 2019300"/>
              <a:gd name="connsiteY5935" fmla="*/ 1703546 h 1971675"/>
              <a:gd name="connsiteX5936" fmla="*/ 276701 w 2019300"/>
              <a:gd name="connsiteY5936" fmla="*/ 1709261 h 1971675"/>
              <a:gd name="connsiteX5937" fmla="*/ 276701 w 2019300"/>
              <a:gd name="connsiteY5937" fmla="*/ 1714024 h 1971675"/>
              <a:gd name="connsiteX5938" fmla="*/ 270034 w 2019300"/>
              <a:gd name="connsiteY5938" fmla="*/ 1715929 h 1971675"/>
              <a:gd name="connsiteX5939" fmla="*/ 269081 w 2019300"/>
              <a:gd name="connsiteY5939" fmla="*/ 1713071 h 1971675"/>
              <a:gd name="connsiteX5940" fmla="*/ 269081 w 2019300"/>
              <a:gd name="connsiteY5940" fmla="*/ 1711166 h 1971675"/>
              <a:gd name="connsiteX5941" fmla="*/ 269081 w 2019300"/>
              <a:gd name="connsiteY5941" fmla="*/ 1708309 h 1971675"/>
              <a:gd name="connsiteX5942" fmla="*/ 270986 w 2019300"/>
              <a:gd name="connsiteY5942" fmla="*/ 1703546 h 1971675"/>
              <a:gd name="connsiteX5943" fmla="*/ 257651 w 2019300"/>
              <a:gd name="connsiteY5943" fmla="*/ 1670209 h 1971675"/>
              <a:gd name="connsiteX5944" fmla="*/ 259556 w 2019300"/>
              <a:gd name="connsiteY5944" fmla="*/ 1651159 h 1971675"/>
              <a:gd name="connsiteX5945" fmla="*/ 255746 w 2019300"/>
              <a:gd name="connsiteY5945" fmla="*/ 1645444 h 1971675"/>
              <a:gd name="connsiteX5946" fmla="*/ 256699 w 2019300"/>
              <a:gd name="connsiteY5946" fmla="*/ 1656874 h 1971675"/>
              <a:gd name="connsiteX5947" fmla="*/ 244316 w 2019300"/>
              <a:gd name="connsiteY5947" fmla="*/ 1633061 h 1971675"/>
              <a:gd name="connsiteX5948" fmla="*/ 234791 w 2019300"/>
              <a:gd name="connsiteY5948" fmla="*/ 1603534 h 1971675"/>
              <a:gd name="connsiteX5949" fmla="*/ 239554 w 2019300"/>
              <a:gd name="connsiteY5949" fmla="*/ 1594961 h 1971675"/>
              <a:gd name="connsiteX5950" fmla="*/ 251936 w 2019300"/>
              <a:gd name="connsiteY5950" fmla="*/ 1630204 h 1971675"/>
              <a:gd name="connsiteX5951" fmla="*/ 251936 w 2019300"/>
              <a:gd name="connsiteY5951" fmla="*/ 1630204 h 1971675"/>
              <a:gd name="connsiteX5952" fmla="*/ 251936 w 2019300"/>
              <a:gd name="connsiteY5952" fmla="*/ 1630204 h 1971675"/>
              <a:gd name="connsiteX5953" fmla="*/ 252889 w 2019300"/>
              <a:gd name="connsiteY5953" fmla="*/ 1630204 h 1971675"/>
              <a:gd name="connsiteX5954" fmla="*/ 251936 w 2019300"/>
              <a:gd name="connsiteY5954" fmla="*/ 1630204 h 1971675"/>
              <a:gd name="connsiteX5955" fmla="*/ 251936 w 2019300"/>
              <a:gd name="connsiteY5955" fmla="*/ 1630204 h 1971675"/>
              <a:gd name="connsiteX5956" fmla="*/ 250031 w 2019300"/>
              <a:gd name="connsiteY5956" fmla="*/ 1602581 h 1971675"/>
              <a:gd name="connsiteX5957" fmla="*/ 266224 w 2019300"/>
              <a:gd name="connsiteY5957" fmla="*/ 1650206 h 1971675"/>
              <a:gd name="connsiteX5958" fmla="*/ 280511 w 2019300"/>
              <a:gd name="connsiteY5958" fmla="*/ 1627346 h 1971675"/>
              <a:gd name="connsiteX5959" fmla="*/ 271939 w 2019300"/>
              <a:gd name="connsiteY5959" fmla="*/ 1611154 h 1971675"/>
              <a:gd name="connsiteX5960" fmla="*/ 273844 w 2019300"/>
              <a:gd name="connsiteY5960" fmla="*/ 1619726 h 1971675"/>
              <a:gd name="connsiteX5961" fmla="*/ 270034 w 2019300"/>
              <a:gd name="connsiteY5961" fmla="*/ 1623536 h 1971675"/>
              <a:gd name="connsiteX5962" fmla="*/ 261461 w 2019300"/>
              <a:gd name="connsiteY5962" fmla="*/ 1612106 h 1971675"/>
              <a:gd name="connsiteX5963" fmla="*/ 261461 w 2019300"/>
              <a:gd name="connsiteY5963" fmla="*/ 1609249 h 1971675"/>
              <a:gd name="connsiteX5964" fmla="*/ 261461 w 2019300"/>
              <a:gd name="connsiteY5964" fmla="*/ 1606391 h 1971675"/>
              <a:gd name="connsiteX5965" fmla="*/ 271939 w 2019300"/>
              <a:gd name="connsiteY5965" fmla="*/ 1602581 h 1971675"/>
              <a:gd name="connsiteX5966" fmla="*/ 280511 w 2019300"/>
              <a:gd name="connsiteY5966" fmla="*/ 1627346 h 1971675"/>
              <a:gd name="connsiteX5967" fmla="*/ 298609 w 2019300"/>
              <a:gd name="connsiteY5967" fmla="*/ 1673066 h 1971675"/>
              <a:gd name="connsiteX5968" fmla="*/ 289084 w 2019300"/>
              <a:gd name="connsiteY5968" fmla="*/ 1659731 h 1971675"/>
              <a:gd name="connsiteX5969" fmla="*/ 291941 w 2019300"/>
              <a:gd name="connsiteY5969" fmla="*/ 1658779 h 1971675"/>
              <a:gd name="connsiteX5970" fmla="*/ 298609 w 2019300"/>
              <a:gd name="connsiteY5970" fmla="*/ 1673066 h 1971675"/>
              <a:gd name="connsiteX5971" fmla="*/ 282416 w 2019300"/>
              <a:gd name="connsiteY5971" fmla="*/ 1629251 h 1971675"/>
              <a:gd name="connsiteX5972" fmla="*/ 290989 w 2019300"/>
              <a:gd name="connsiteY5972" fmla="*/ 1645444 h 1971675"/>
              <a:gd name="connsiteX5973" fmla="*/ 287179 w 2019300"/>
              <a:gd name="connsiteY5973" fmla="*/ 1649254 h 1971675"/>
              <a:gd name="connsiteX5974" fmla="*/ 282416 w 2019300"/>
              <a:gd name="connsiteY5974" fmla="*/ 1629251 h 1971675"/>
              <a:gd name="connsiteX5975" fmla="*/ 297656 w 2019300"/>
              <a:gd name="connsiteY5975" fmla="*/ 1658779 h 1971675"/>
              <a:gd name="connsiteX5976" fmla="*/ 290989 w 2019300"/>
              <a:gd name="connsiteY5976" fmla="*/ 1644491 h 1971675"/>
              <a:gd name="connsiteX5977" fmla="*/ 293846 w 2019300"/>
              <a:gd name="connsiteY5977" fmla="*/ 1638776 h 1971675"/>
              <a:gd name="connsiteX5978" fmla="*/ 301466 w 2019300"/>
              <a:gd name="connsiteY5978" fmla="*/ 1657826 h 1971675"/>
              <a:gd name="connsiteX5979" fmla="*/ 297656 w 2019300"/>
              <a:gd name="connsiteY5979" fmla="*/ 1658779 h 1971675"/>
              <a:gd name="connsiteX5980" fmla="*/ 277654 w 2019300"/>
              <a:gd name="connsiteY5980" fmla="*/ 1654016 h 1971675"/>
              <a:gd name="connsiteX5981" fmla="*/ 276701 w 2019300"/>
              <a:gd name="connsiteY5981" fmla="*/ 1658779 h 1971675"/>
              <a:gd name="connsiteX5982" fmla="*/ 274796 w 2019300"/>
              <a:gd name="connsiteY5982" fmla="*/ 1645444 h 1971675"/>
              <a:gd name="connsiteX5983" fmla="*/ 277654 w 2019300"/>
              <a:gd name="connsiteY5983" fmla="*/ 1654016 h 1971675"/>
              <a:gd name="connsiteX5984" fmla="*/ 286226 w 2019300"/>
              <a:gd name="connsiteY5984" fmla="*/ 1592104 h 1971675"/>
              <a:gd name="connsiteX5985" fmla="*/ 273844 w 2019300"/>
              <a:gd name="connsiteY5985" fmla="*/ 1570196 h 1971675"/>
              <a:gd name="connsiteX5986" fmla="*/ 285274 w 2019300"/>
              <a:gd name="connsiteY5986" fmla="*/ 1580674 h 1971675"/>
              <a:gd name="connsiteX5987" fmla="*/ 288131 w 2019300"/>
              <a:gd name="connsiteY5987" fmla="*/ 1605439 h 1971675"/>
              <a:gd name="connsiteX5988" fmla="*/ 286226 w 2019300"/>
              <a:gd name="connsiteY5988" fmla="*/ 1592104 h 1971675"/>
              <a:gd name="connsiteX5989" fmla="*/ 221456 w 2019300"/>
              <a:gd name="connsiteY5989" fmla="*/ 1550194 h 1971675"/>
              <a:gd name="connsiteX5990" fmla="*/ 224314 w 2019300"/>
              <a:gd name="connsiteY5990" fmla="*/ 1558766 h 1971675"/>
              <a:gd name="connsiteX5991" fmla="*/ 220504 w 2019300"/>
              <a:gd name="connsiteY5991" fmla="*/ 1557814 h 1971675"/>
              <a:gd name="connsiteX5992" fmla="*/ 213836 w 2019300"/>
              <a:gd name="connsiteY5992" fmla="*/ 1543526 h 1971675"/>
              <a:gd name="connsiteX5993" fmla="*/ 221456 w 2019300"/>
              <a:gd name="connsiteY5993" fmla="*/ 1550194 h 1971675"/>
              <a:gd name="connsiteX5994" fmla="*/ 207169 w 2019300"/>
              <a:gd name="connsiteY5994" fmla="*/ 1545431 h 1971675"/>
              <a:gd name="connsiteX5995" fmla="*/ 203359 w 2019300"/>
              <a:gd name="connsiteY5995" fmla="*/ 1560671 h 1971675"/>
              <a:gd name="connsiteX5996" fmla="*/ 207169 w 2019300"/>
              <a:gd name="connsiteY5996" fmla="*/ 1545431 h 1971675"/>
              <a:gd name="connsiteX5997" fmla="*/ 248126 w 2019300"/>
              <a:gd name="connsiteY5997" fmla="*/ 1435894 h 1971675"/>
              <a:gd name="connsiteX5998" fmla="*/ 244316 w 2019300"/>
              <a:gd name="connsiteY5998" fmla="*/ 1427321 h 1971675"/>
              <a:gd name="connsiteX5999" fmla="*/ 249079 w 2019300"/>
              <a:gd name="connsiteY5999" fmla="*/ 1428274 h 1971675"/>
              <a:gd name="connsiteX6000" fmla="*/ 248126 w 2019300"/>
              <a:gd name="connsiteY6000" fmla="*/ 1440656 h 1971675"/>
              <a:gd name="connsiteX6001" fmla="*/ 248126 w 2019300"/>
              <a:gd name="connsiteY6001" fmla="*/ 1435894 h 1971675"/>
              <a:gd name="connsiteX6002" fmla="*/ 239554 w 2019300"/>
              <a:gd name="connsiteY6002" fmla="*/ 1424464 h 1971675"/>
              <a:gd name="connsiteX6003" fmla="*/ 234791 w 2019300"/>
              <a:gd name="connsiteY6003" fmla="*/ 1405414 h 1971675"/>
              <a:gd name="connsiteX6004" fmla="*/ 233839 w 2019300"/>
              <a:gd name="connsiteY6004" fmla="*/ 1391126 h 1971675"/>
              <a:gd name="connsiteX6005" fmla="*/ 241459 w 2019300"/>
              <a:gd name="connsiteY6005" fmla="*/ 1395889 h 1971675"/>
              <a:gd name="connsiteX6006" fmla="*/ 246221 w 2019300"/>
              <a:gd name="connsiteY6006" fmla="*/ 1414939 h 1971675"/>
              <a:gd name="connsiteX6007" fmla="*/ 250984 w 2019300"/>
              <a:gd name="connsiteY6007" fmla="*/ 1415891 h 1971675"/>
              <a:gd name="connsiteX6008" fmla="*/ 252889 w 2019300"/>
              <a:gd name="connsiteY6008" fmla="*/ 1424464 h 1971675"/>
              <a:gd name="connsiteX6009" fmla="*/ 244316 w 2019300"/>
              <a:gd name="connsiteY6009" fmla="*/ 1415891 h 1971675"/>
              <a:gd name="connsiteX6010" fmla="*/ 241459 w 2019300"/>
              <a:gd name="connsiteY6010" fmla="*/ 1421606 h 1971675"/>
              <a:gd name="connsiteX6011" fmla="*/ 239554 w 2019300"/>
              <a:gd name="connsiteY6011" fmla="*/ 1414939 h 1971675"/>
              <a:gd name="connsiteX6012" fmla="*/ 239554 w 2019300"/>
              <a:gd name="connsiteY6012" fmla="*/ 1424464 h 1971675"/>
              <a:gd name="connsiteX6013" fmla="*/ 153829 w 2019300"/>
              <a:gd name="connsiteY6013" fmla="*/ 1301591 h 1971675"/>
              <a:gd name="connsiteX6014" fmla="*/ 149066 w 2019300"/>
              <a:gd name="connsiteY6014" fmla="*/ 1279684 h 1971675"/>
              <a:gd name="connsiteX6015" fmla="*/ 148114 w 2019300"/>
              <a:gd name="connsiteY6015" fmla="*/ 1268254 h 1971675"/>
              <a:gd name="connsiteX6016" fmla="*/ 150019 w 2019300"/>
              <a:gd name="connsiteY6016" fmla="*/ 1262539 h 1971675"/>
              <a:gd name="connsiteX6017" fmla="*/ 153829 w 2019300"/>
              <a:gd name="connsiteY6017" fmla="*/ 1293971 h 1971675"/>
              <a:gd name="connsiteX6018" fmla="*/ 162401 w 2019300"/>
              <a:gd name="connsiteY6018" fmla="*/ 1305401 h 1971675"/>
              <a:gd name="connsiteX6019" fmla="*/ 160496 w 2019300"/>
              <a:gd name="connsiteY6019" fmla="*/ 1308259 h 1971675"/>
              <a:gd name="connsiteX6020" fmla="*/ 153829 w 2019300"/>
              <a:gd name="connsiteY6020" fmla="*/ 1301591 h 1971675"/>
              <a:gd name="connsiteX6021" fmla="*/ 154781 w 2019300"/>
              <a:gd name="connsiteY6021" fmla="*/ 1285399 h 1971675"/>
              <a:gd name="connsiteX6022" fmla="*/ 149066 w 2019300"/>
              <a:gd name="connsiteY6022" fmla="*/ 1271111 h 1971675"/>
              <a:gd name="connsiteX6023" fmla="*/ 154781 w 2019300"/>
              <a:gd name="connsiteY6023" fmla="*/ 1285399 h 1971675"/>
              <a:gd name="connsiteX6024" fmla="*/ 130016 w 2019300"/>
              <a:gd name="connsiteY6024" fmla="*/ 1272064 h 1971675"/>
              <a:gd name="connsiteX6025" fmla="*/ 136684 w 2019300"/>
              <a:gd name="connsiteY6025" fmla="*/ 1307306 h 1971675"/>
              <a:gd name="connsiteX6026" fmla="*/ 134779 w 2019300"/>
              <a:gd name="connsiteY6026" fmla="*/ 1295876 h 1971675"/>
              <a:gd name="connsiteX6027" fmla="*/ 128111 w 2019300"/>
              <a:gd name="connsiteY6027" fmla="*/ 1289209 h 1971675"/>
              <a:gd name="connsiteX6028" fmla="*/ 129064 w 2019300"/>
              <a:gd name="connsiteY6028" fmla="*/ 1276826 h 1971675"/>
              <a:gd name="connsiteX6029" fmla="*/ 130016 w 2019300"/>
              <a:gd name="connsiteY6029" fmla="*/ 1272064 h 1971675"/>
              <a:gd name="connsiteX6030" fmla="*/ 120491 w 2019300"/>
              <a:gd name="connsiteY6030" fmla="*/ 1249204 h 1971675"/>
              <a:gd name="connsiteX6031" fmla="*/ 129064 w 2019300"/>
              <a:gd name="connsiteY6031" fmla="*/ 1267301 h 1971675"/>
              <a:gd name="connsiteX6032" fmla="*/ 114776 w 2019300"/>
              <a:gd name="connsiteY6032" fmla="*/ 1241584 h 1971675"/>
              <a:gd name="connsiteX6033" fmla="*/ 115729 w 2019300"/>
              <a:gd name="connsiteY6033" fmla="*/ 1232059 h 1971675"/>
              <a:gd name="connsiteX6034" fmla="*/ 120491 w 2019300"/>
              <a:gd name="connsiteY6034" fmla="*/ 1249204 h 1971675"/>
              <a:gd name="connsiteX6035" fmla="*/ 89059 w 2019300"/>
              <a:gd name="connsiteY6035" fmla="*/ 1112044 h 1971675"/>
              <a:gd name="connsiteX6036" fmla="*/ 77629 w 2019300"/>
              <a:gd name="connsiteY6036" fmla="*/ 1092041 h 1971675"/>
              <a:gd name="connsiteX6037" fmla="*/ 86201 w 2019300"/>
              <a:gd name="connsiteY6037" fmla="*/ 1108234 h 1971675"/>
              <a:gd name="connsiteX6038" fmla="*/ 56674 w 2019300"/>
              <a:gd name="connsiteY6038" fmla="*/ 1021556 h 1971675"/>
              <a:gd name="connsiteX6039" fmla="*/ 58579 w 2019300"/>
              <a:gd name="connsiteY6039" fmla="*/ 1015841 h 1971675"/>
              <a:gd name="connsiteX6040" fmla="*/ 50006 w 2019300"/>
              <a:gd name="connsiteY6040" fmla="*/ 999649 h 1971675"/>
              <a:gd name="connsiteX6041" fmla="*/ 55721 w 2019300"/>
              <a:gd name="connsiteY6041" fmla="*/ 1009174 h 1971675"/>
              <a:gd name="connsiteX6042" fmla="*/ 51911 w 2019300"/>
              <a:gd name="connsiteY6042" fmla="*/ 989171 h 1971675"/>
              <a:gd name="connsiteX6043" fmla="*/ 46196 w 2019300"/>
              <a:gd name="connsiteY6043" fmla="*/ 986314 h 1971675"/>
              <a:gd name="connsiteX6044" fmla="*/ 47149 w 2019300"/>
              <a:gd name="connsiteY6044" fmla="*/ 973931 h 1971675"/>
              <a:gd name="connsiteX6045" fmla="*/ 40481 w 2019300"/>
              <a:gd name="connsiteY6045" fmla="*/ 957739 h 1971675"/>
              <a:gd name="connsiteX6046" fmla="*/ 56674 w 2019300"/>
              <a:gd name="connsiteY6046" fmla="*/ 988219 h 1971675"/>
              <a:gd name="connsiteX6047" fmla="*/ 53816 w 2019300"/>
              <a:gd name="connsiteY6047" fmla="*/ 989171 h 1971675"/>
              <a:gd name="connsiteX6048" fmla="*/ 70009 w 2019300"/>
              <a:gd name="connsiteY6048" fmla="*/ 1040606 h 1971675"/>
              <a:gd name="connsiteX6049" fmla="*/ 69056 w 2019300"/>
              <a:gd name="connsiteY6049" fmla="*/ 1033939 h 1971675"/>
              <a:gd name="connsiteX6050" fmla="*/ 75724 w 2019300"/>
              <a:gd name="connsiteY6050" fmla="*/ 1046321 h 1971675"/>
              <a:gd name="connsiteX6051" fmla="*/ 70009 w 2019300"/>
              <a:gd name="connsiteY6051" fmla="*/ 1046321 h 1971675"/>
              <a:gd name="connsiteX6052" fmla="*/ 81439 w 2019300"/>
              <a:gd name="connsiteY6052" fmla="*/ 1063466 h 1971675"/>
              <a:gd name="connsiteX6053" fmla="*/ 107156 w 2019300"/>
              <a:gd name="connsiteY6053" fmla="*/ 1139666 h 1971675"/>
              <a:gd name="connsiteX6054" fmla="*/ 110014 w 2019300"/>
              <a:gd name="connsiteY6054" fmla="*/ 1169194 h 1971675"/>
              <a:gd name="connsiteX6055" fmla="*/ 114776 w 2019300"/>
              <a:gd name="connsiteY6055" fmla="*/ 1172051 h 1971675"/>
              <a:gd name="connsiteX6056" fmla="*/ 135731 w 2019300"/>
              <a:gd name="connsiteY6056" fmla="*/ 1258729 h 1971675"/>
              <a:gd name="connsiteX6057" fmla="*/ 87154 w 2019300"/>
              <a:gd name="connsiteY6057" fmla="*/ 1121569 h 1971675"/>
              <a:gd name="connsiteX6058" fmla="*/ 89059 w 2019300"/>
              <a:gd name="connsiteY6058" fmla="*/ 1112044 h 1971675"/>
              <a:gd name="connsiteX6059" fmla="*/ 143351 w 2019300"/>
              <a:gd name="connsiteY6059" fmla="*/ 1246346 h 1971675"/>
              <a:gd name="connsiteX6060" fmla="*/ 138589 w 2019300"/>
              <a:gd name="connsiteY6060" fmla="*/ 1233964 h 1971675"/>
              <a:gd name="connsiteX6061" fmla="*/ 142399 w 2019300"/>
              <a:gd name="connsiteY6061" fmla="*/ 1239679 h 1971675"/>
              <a:gd name="connsiteX6062" fmla="*/ 146209 w 2019300"/>
              <a:gd name="connsiteY6062" fmla="*/ 1240631 h 1971675"/>
              <a:gd name="connsiteX6063" fmla="*/ 143351 w 2019300"/>
              <a:gd name="connsiteY6063" fmla="*/ 1246346 h 1971675"/>
              <a:gd name="connsiteX6064" fmla="*/ 10001 w 2019300"/>
              <a:gd name="connsiteY6064" fmla="*/ 910114 h 1971675"/>
              <a:gd name="connsiteX6065" fmla="*/ 17621 w 2019300"/>
              <a:gd name="connsiteY6065" fmla="*/ 932021 h 1971675"/>
              <a:gd name="connsiteX6066" fmla="*/ 22384 w 2019300"/>
              <a:gd name="connsiteY6066" fmla="*/ 948214 h 1971675"/>
              <a:gd name="connsiteX6067" fmla="*/ 30956 w 2019300"/>
              <a:gd name="connsiteY6067" fmla="*/ 981551 h 1971675"/>
              <a:gd name="connsiteX6068" fmla="*/ 46196 w 2019300"/>
              <a:gd name="connsiteY6068" fmla="*/ 1040606 h 1971675"/>
              <a:gd name="connsiteX6069" fmla="*/ 25241 w 2019300"/>
              <a:gd name="connsiteY6069" fmla="*/ 980599 h 1971675"/>
              <a:gd name="connsiteX6070" fmla="*/ 17621 w 2019300"/>
              <a:gd name="connsiteY6070" fmla="*/ 948214 h 1971675"/>
              <a:gd name="connsiteX6071" fmla="*/ 13811 w 2019300"/>
              <a:gd name="connsiteY6071" fmla="*/ 932021 h 1971675"/>
              <a:gd name="connsiteX6072" fmla="*/ 11906 w 2019300"/>
              <a:gd name="connsiteY6072" fmla="*/ 923449 h 1971675"/>
              <a:gd name="connsiteX6073" fmla="*/ 10001 w 2019300"/>
              <a:gd name="connsiteY6073" fmla="*/ 910114 h 1971675"/>
              <a:gd name="connsiteX6074" fmla="*/ 13811 w 2019300"/>
              <a:gd name="connsiteY6074" fmla="*/ 710089 h 1971675"/>
              <a:gd name="connsiteX6075" fmla="*/ 16669 w 2019300"/>
              <a:gd name="connsiteY6075" fmla="*/ 721519 h 1971675"/>
              <a:gd name="connsiteX6076" fmla="*/ 11906 w 2019300"/>
              <a:gd name="connsiteY6076" fmla="*/ 737711 h 1971675"/>
              <a:gd name="connsiteX6077" fmla="*/ 12859 w 2019300"/>
              <a:gd name="connsiteY6077" fmla="*/ 731044 h 1971675"/>
              <a:gd name="connsiteX6078" fmla="*/ 10001 w 2019300"/>
              <a:gd name="connsiteY6078" fmla="*/ 733901 h 1971675"/>
              <a:gd name="connsiteX6079" fmla="*/ 10001 w 2019300"/>
              <a:gd name="connsiteY6079" fmla="*/ 737711 h 1971675"/>
              <a:gd name="connsiteX6080" fmla="*/ 7144 w 2019300"/>
              <a:gd name="connsiteY6080" fmla="*/ 733901 h 1971675"/>
              <a:gd name="connsiteX6081" fmla="*/ 10954 w 2019300"/>
              <a:gd name="connsiteY6081" fmla="*/ 717709 h 1971675"/>
              <a:gd name="connsiteX6082" fmla="*/ 13811 w 2019300"/>
              <a:gd name="connsiteY6082" fmla="*/ 710089 h 1971675"/>
              <a:gd name="connsiteX6083" fmla="*/ 166211 w 2019300"/>
              <a:gd name="connsiteY6083" fmla="*/ 521494 h 1971675"/>
              <a:gd name="connsiteX6084" fmla="*/ 192881 w 2019300"/>
              <a:gd name="connsiteY6084" fmla="*/ 501491 h 1971675"/>
              <a:gd name="connsiteX6085" fmla="*/ 190024 w 2019300"/>
              <a:gd name="connsiteY6085" fmla="*/ 509111 h 1971675"/>
              <a:gd name="connsiteX6086" fmla="*/ 173831 w 2019300"/>
              <a:gd name="connsiteY6086" fmla="*/ 516731 h 1971675"/>
              <a:gd name="connsiteX6087" fmla="*/ 165259 w 2019300"/>
              <a:gd name="connsiteY6087" fmla="*/ 527209 h 1971675"/>
              <a:gd name="connsiteX6088" fmla="*/ 159544 w 2019300"/>
              <a:gd name="connsiteY6088" fmla="*/ 527209 h 1971675"/>
              <a:gd name="connsiteX6089" fmla="*/ 161449 w 2019300"/>
              <a:gd name="connsiteY6089" fmla="*/ 530066 h 1971675"/>
              <a:gd name="connsiteX6090" fmla="*/ 149066 w 2019300"/>
              <a:gd name="connsiteY6090" fmla="*/ 531971 h 1971675"/>
              <a:gd name="connsiteX6091" fmla="*/ 155734 w 2019300"/>
              <a:gd name="connsiteY6091" fmla="*/ 522446 h 1971675"/>
              <a:gd name="connsiteX6092" fmla="*/ 166211 w 2019300"/>
              <a:gd name="connsiteY6092" fmla="*/ 521494 h 1971675"/>
              <a:gd name="connsiteX6093" fmla="*/ 423386 w 2019300"/>
              <a:gd name="connsiteY6093" fmla="*/ 328136 h 1971675"/>
              <a:gd name="connsiteX6094" fmla="*/ 379571 w 2019300"/>
              <a:gd name="connsiteY6094" fmla="*/ 354806 h 1971675"/>
              <a:gd name="connsiteX6095" fmla="*/ 383381 w 2019300"/>
              <a:gd name="connsiteY6095" fmla="*/ 356711 h 1971675"/>
              <a:gd name="connsiteX6096" fmla="*/ 374809 w 2019300"/>
              <a:gd name="connsiteY6096" fmla="*/ 367189 h 1971675"/>
              <a:gd name="connsiteX6097" fmla="*/ 374809 w 2019300"/>
              <a:gd name="connsiteY6097" fmla="*/ 363379 h 1971675"/>
              <a:gd name="connsiteX6098" fmla="*/ 366236 w 2019300"/>
              <a:gd name="connsiteY6098" fmla="*/ 370046 h 1971675"/>
              <a:gd name="connsiteX6099" fmla="*/ 373856 w 2019300"/>
              <a:gd name="connsiteY6099" fmla="*/ 369094 h 1971675"/>
              <a:gd name="connsiteX6100" fmla="*/ 311944 w 2019300"/>
              <a:gd name="connsiteY6100" fmla="*/ 424339 h 1971675"/>
              <a:gd name="connsiteX6101" fmla="*/ 322421 w 2019300"/>
              <a:gd name="connsiteY6101" fmla="*/ 416719 h 1971675"/>
              <a:gd name="connsiteX6102" fmla="*/ 328136 w 2019300"/>
              <a:gd name="connsiteY6102" fmla="*/ 410051 h 1971675"/>
              <a:gd name="connsiteX6103" fmla="*/ 293846 w 2019300"/>
              <a:gd name="connsiteY6103" fmla="*/ 423386 h 1971675"/>
              <a:gd name="connsiteX6104" fmla="*/ 280511 w 2019300"/>
              <a:gd name="connsiteY6104" fmla="*/ 435769 h 1971675"/>
              <a:gd name="connsiteX6105" fmla="*/ 274796 w 2019300"/>
              <a:gd name="connsiteY6105" fmla="*/ 435769 h 1971675"/>
              <a:gd name="connsiteX6106" fmla="*/ 290036 w 2019300"/>
              <a:gd name="connsiteY6106" fmla="*/ 418624 h 1971675"/>
              <a:gd name="connsiteX6107" fmla="*/ 294799 w 2019300"/>
              <a:gd name="connsiteY6107" fmla="*/ 421481 h 1971675"/>
              <a:gd name="connsiteX6108" fmla="*/ 311944 w 2019300"/>
              <a:gd name="connsiteY6108" fmla="*/ 411956 h 1971675"/>
              <a:gd name="connsiteX6109" fmla="*/ 318611 w 2019300"/>
              <a:gd name="connsiteY6109" fmla="*/ 406241 h 1971675"/>
              <a:gd name="connsiteX6110" fmla="*/ 318611 w 2019300"/>
              <a:gd name="connsiteY6110" fmla="*/ 398621 h 1971675"/>
              <a:gd name="connsiteX6111" fmla="*/ 326231 w 2019300"/>
              <a:gd name="connsiteY6111" fmla="*/ 392906 h 1971675"/>
              <a:gd name="connsiteX6112" fmla="*/ 329089 w 2019300"/>
              <a:gd name="connsiteY6112" fmla="*/ 393859 h 1971675"/>
              <a:gd name="connsiteX6113" fmla="*/ 327184 w 2019300"/>
              <a:gd name="connsiteY6113" fmla="*/ 399574 h 1971675"/>
              <a:gd name="connsiteX6114" fmla="*/ 339566 w 2019300"/>
              <a:gd name="connsiteY6114" fmla="*/ 386239 h 1971675"/>
              <a:gd name="connsiteX6115" fmla="*/ 349091 w 2019300"/>
              <a:gd name="connsiteY6115" fmla="*/ 384334 h 1971675"/>
              <a:gd name="connsiteX6116" fmla="*/ 341471 w 2019300"/>
              <a:gd name="connsiteY6116" fmla="*/ 385286 h 1971675"/>
              <a:gd name="connsiteX6117" fmla="*/ 364331 w 2019300"/>
              <a:gd name="connsiteY6117" fmla="*/ 367189 h 1971675"/>
              <a:gd name="connsiteX6118" fmla="*/ 359569 w 2019300"/>
              <a:gd name="connsiteY6118" fmla="*/ 364331 h 1971675"/>
              <a:gd name="connsiteX6119" fmla="*/ 374809 w 2019300"/>
              <a:gd name="connsiteY6119" fmla="*/ 358616 h 1971675"/>
              <a:gd name="connsiteX6120" fmla="*/ 381476 w 2019300"/>
              <a:gd name="connsiteY6120" fmla="*/ 349091 h 1971675"/>
              <a:gd name="connsiteX6121" fmla="*/ 400526 w 2019300"/>
              <a:gd name="connsiteY6121" fmla="*/ 336709 h 1971675"/>
              <a:gd name="connsiteX6122" fmla="*/ 388144 w 2019300"/>
              <a:gd name="connsiteY6122" fmla="*/ 346234 h 1971675"/>
              <a:gd name="connsiteX6123" fmla="*/ 403384 w 2019300"/>
              <a:gd name="connsiteY6123" fmla="*/ 333851 h 1971675"/>
              <a:gd name="connsiteX6124" fmla="*/ 388144 w 2019300"/>
              <a:gd name="connsiteY6124" fmla="*/ 335756 h 1971675"/>
              <a:gd name="connsiteX6125" fmla="*/ 439579 w 2019300"/>
              <a:gd name="connsiteY6125" fmla="*/ 299561 h 1971675"/>
              <a:gd name="connsiteX6126" fmla="*/ 432911 w 2019300"/>
              <a:gd name="connsiteY6126" fmla="*/ 310039 h 1971675"/>
              <a:gd name="connsiteX6127" fmla="*/ 413861 w 2019300"/>
              <a:gd name="connsiteY6127" fmla="*/ 321469 h 1971675"/>
              <a:gd name="connsiteX6128" fmla="*/ 430054 w 2019300"/>
              <a:gd name="connsiteY6128" fmla="*/ 313849 h 1971675"/>
              <a:gd name="connsiteX6129" fmla="*/ 428149 w 2019300"/>
              <a:gd name="connsiteY6129" fmla="*/ 322421 h 1971675"/>
              <a:gd name="connsiteX6130" fmla="*/ 411004 w 2019300"/>
              <a:gd name="connsiteY6130" fmla="*/ 332899 h 1971675"/>
              <a:gd name="connsiteX6131" fmla="*/ 423386 w 2019300"/>
              <a:gd name="connsiteY6131" fmla="*/ 328136 h 1971675"/>
              <a:gd name="connsiteX6132" fmla="*/ 295751 w 2019300"/>
              <a:gd name="connsiteY6132" fmla="*/ 449104 h 1971675"/>
              <a:gd name="connsiteX6133" fmla="*/ 316706 w 2019300"/>
              <a:gd name="connsiteY6133" fmla="*/ 431959 h 1971675"/>
              <a:gd name="connsiteX6134" fmla="*/ 295751 w 2019300"/>
              <a:gd name="connsiteY6134" fmla="*/ 449104 h 1971675"/>
              <a:gd name="connsiteX6135" fmla="*/ 330041 w 2019300"/>
              <a:gd name="connsiteY6135" fmla="*/ 420529 h 1971675"/>
              <a:gd name="connsiteX6136" fmla="*/ 340519 w 2019300"/>
              <a:gd name="connsiteY6136" fmla="*/ 412909 h 1971675"/>
              <a:gd name="connsiteX6137" fmla="*/ 330041 w 2019300"/>
              <a:gd name="connsiteY6137" fmla="*/ 420529 h 1971675"/>
              <a:gd name="connsiteX6138" fmla="*/ 344329 w 2019300"/>
              <a:gd name="connsiteY6138" fmla="*/ 420529 h 1971675"/>
              <a:gd name="connsiteX6139" fmla="*/ 365284 w 2019300"/>
              <a:gd name="connsiteY6139" fmla="*/ 403384 h 1971675"/>
              <a:gd name="connsiteX6140" fmla="*/ 344329 w 2019300"/>
              <a:gd name="connsiteY6140" fmla="*/ 420529 h 1971675"/>
              <a:gd name="connsiteX6141" fmla="*/ 502444 w 2019300"/>
              <a:gd name="connsiteY6141" fmla="*/ 247174 h 1971675"/>
              <a:gd name="connsiteX6142" fmla="*/ 493871 w 2019300"/>
              <a:gd name="connsiteY6142" fmla="*/ 258604 h 1971675"/>
              <a:gd name="connsiteX6143" fmla="*/ 502444 w 2019300"/>
              <a:gd name="connsiteY6143" fmla="*/ 247174 h 1971675"/>
              <a:gd name="connsiteX6144" fmla="*/ 572929 w 2019300"/>
              <a:gd name="connsiteY6144" fmla="*/ 255746 h 1971675"/>
              <a:gd name="connsiteX6145" fmla="*/ 585311 w 2019300"/>
              <a:gd name="connsiteY6145" fmla="*/ 256699 h 1971675"/>
              <a:gd name="connsiteX6146" fmla="*/ 564356 w 2019300"/>
              <a:gd name="connsiteY6146" fmla="*/ 269081 h 1971675"/>
              <a:gd name="connsiteX6147" fmla="*/ 557689 w 2019300"/>
              <a:gd name="connsiteY6147" fmla="*/ 268129 h 1971675"/>
              <a:gd name="connsiteX6148" fmla="*/ 572929 w 2019300"/>
              <a:gd name="connsiteY6148" fmla="*/ 255746 h 1971675"/>
              <a:gd name="connsiteX6149" fmla="*/ 587216 w 2019300"/>
              <a:gd name="connsiteY6149" fmla="*/ 241459 h 1971675"/>
              <a:gd name="connsiteX6150" fmla="*/ 584359 w 2019300"/>
              <a:gd name="connsiteY6150" fmla="*/ 249079 h 1971675"/>
              <a:gd name="connsiteX6151" fmla="*/ 594836 w 2019300"/>
              <a:gd name="connsiteY6151" fmla="*/ 244316 h 1971675"/>
              <a:gd name="connsiteX6152" fmla="*/ 581501 w 2019300"/>
              <a:gd name="connsiteY6152" fmla="*/ 255746 h 1971675"/>
              <a:gd name="connsiteX6153" fmla="*/ 587216 w 2019300"/>
              <a:gd name="connsiteY6153" fmla="*/ 241459 h 1971675"/>
              <a:gd name="connsiteX6154" fmla="*/ 804386 w 2019300"/>
              <a:gd name="connsiteY6154" fmla="*/ 164306 h 1971675"/>
              <a:gd name="connsiteX6155" fmla="*/ 803434 w 2019300"/>
              <a:gd name="connsiteY6155" fmla="*/ 159544 h 1971675"/>
              <a:gd name="connsiteX6156" fmla="*/ 826294 w 2019300"/>
              <a:gd name="connsiteY6156" fmla="*/ 149066 h 1971675"/>
              <a:gd name="connsiteX6157" fmla="*/ 804386 w 2019300"/>
              <a:gd name="connsiteY6157" fmla="*/ 164306 h 1971675"/>
              <a:gd name="connsiteX6158" fmla="*/ 810101 w 2019300"/>
              <a:gd name="connsiteY6158" fmla="*/ 62389 h 1971675"/>
              <a:gd name="connsiteX6159" fmla="*/ 834866 w 2019300"/>
              <a:gd name="connsiteY6159" fmla="*/ 47149 h 1971675"/>
              <a:gd name="connsiteX6160" fmla="*/ 810101 w 2019300"/>
              <a:gd name="connsiteY6160" fmla="*/ 62389 h 1971675"/>
              <a:gd name="connsiteX6161" fmla="*/ 1267301 w 2019300"/>
              <a:gd name="connsiteY6161" fmla="*/ 514826 h 1971675"/>
              <a:gd name="connsiteX6162" fmla="*/ 1256824 w 2019300"/>
              <a:gd name="connsiteY6162" fmla="*/ 491014 h 1971675"/>
              <a:gd name="connsiteX6163" fmla="*/ 1267301 w 2019300"/>
              <a:gd name="connsiteY6163" fmla="*/ 503396 h 1971675"/>
              <a:gd name="connsiteX6164" fmla="*/ 1267301 w 2019300"/>
              <a:gd name="connsiteY6164" fmla="*/ 514826 h 1971675"/>
              <a:gd name="connsiteX6165" fmla="*/ 1763554 w 2019300"/>
              <a:gd name="connsiteY6165" fmla="*/ 816769 h 1971675"/>
              <a:gd name="connsiteX6166" fmla="*/ 1769269 w 2019300"/>
              <a:gd name="connsiteY6166" fmla="*/ 817721 h 1971675"/>
              <a:gd name="connsiteX6167" fmla="*/ 1764506 w 2019300"/>
              <a:gd name="connsiteY6167" fmla="*/ 828199 h 1971675"/>
              <a:gd name="connsiteX6168" fmla="*/ 1763554 w 2019300"/>
              <a:gd name="connsiteY6168" fmla="*/ 816769 h 1971675"/>
              <a:gd name="connsiteX6169" fmla="*/ 1807369 w 2019300"/>
              <a:gd name="connsiteY6169" fmla="*/ 816769 h 1971675"/>
              <a:gd name="connsiteX6170" fmla="*/ 1814036 w 2019300"/>
              <a:gd name="connsiteY6170" fmla="*/ 817721 h 1971675"/>
              <a:gd name="connsiteX6171" fmla="*/ 1809274 w 2019300"/>
              <a:gd name="connsiteY6171" fmla="*/ 825341 h 1971675"/>
              <a:gd name="connsiteX6172" fmla="*/ 1807369 w 2019300"/>
              <a:gd name="connsiteY6172" fmla="*/ 816769 h 1971675"/>
              <a:gd name="connsiteX6173" fmla="*/ 1794034 w 2019300"/>
              <a:gd name="connsiteY6173" fmla="*/ 850106 h 1971675"/>
              <a:gd name="connsiteX6174" fmla="*/ 1789271 w 2019300"/>
              <a:gd name="connsiteY6174" fmla="*/ 854869 h 1971675"/>
              <a:gd name="connsiteX6175" fmla="*/ 1788319 w 2019300"/>
              <a:gd name="connsiteY6175" fmla="*/ 857726 h 1971675"/>
              <a:gd name="connsiteX6176" fmla="*/ 1786414 w 2019300"/>
              <a:gd name="connsiteY6176" fmla="*/ 863441 h 1971675"/>
              <a:gd name="connsiteX6177" fmla="*/ 1781651 w 2019300"/>
              <a:gd name="connsiteY6177" fmla="*/ 864394 h 1971675"/>
              <a:gd name="connsiteX6178" fmla="*/ 1782604 w 2019300"/>
              <a:gd name="connsiteY6178" fmla="*/ 858679 h 1971675"/>
              <a:gd name="connsiteX6179" fmla="*/ 1780699 w 2019300"/>
              <a:gd name="connsiteY6179" fmla="*/ 856774 h 1971675"/>
              <a:gd name="connsiteX6180" fmla="*/ 1789271 w 2019300"/>
              <a:gd name="connsiteY6180" fmla="*/ 845344 h 1971675"/>
              <a:gd name="connsiteX6181" fmla="*/ 1794034 w 2019300"/>
              <a:gd name="connsiteY6181" fmla="*/ 850106 h 1971675"/>
              <a:gd name="connsiteX6182" fmla="*/ 1866424 w 2019300"/>
              <a:gd name="connsiteY6182" fmla="*/ 877729 h 1971675"/>
              <a:gd name="connsiteX6183" fmla="*/ 1870234 w 2019300"/>
              <a:gd name="connsiteY6183" fmla="*/ 881539 h 1971675"/>
              <a:gd name="connsiteX6184" fmla="*/ 1864519 w 2019300"/>
              <a:gd name="connsiteY6184" fmla="*/ 896779 h 1971675"/>
              <a:gd name="connsiteX6185" fmla="*/ 1860709 w 2019300"/>
              <a:gd name="connsiteY6185" fmla="*/ 891064 h 1971675"/>
              <a:gd name="connsiteX6186" fmla="*/ 1849279 w 2019300"/>
              <a:gd name="connsiteY6186" fmla="*/ 915829 h 1971675"/>
              <a:gd name="connsiteX6187" fmla="*/ 1860709 w 2019300"/>
              <a:gd name="connsiteY6187" fmla="*/ 884396 h 1971675"/>
              <a:gd name="connsiteX6188" fmla="*/ 1862614 w 2019300"/>
              <a:gd name="connsiteY6188" fmla="*/ 890111 h 1971675"/>
              <a:gd name="connsiteX6189" fmla="*/ 1866424 w 2019300"/>
              <a:gd name="connsiteY6189" fmla="*/ 877729 h 1971675"/>
              <a:gd name="connsiteX6190" fmla="*/ 1872139 w 2019300"/>
              <a:gd name="connsiteY6190" fmla="*/ 1131094 h 1971675"/>
              <a:gd name="connsiteX6191" fmla="*/ 1869281 w 2019300"/>
              <a:gd name="connsiteY6191" fmla="*/ 1134904 h 1971675"/>
              <a:gd name="connsiteX6192" fmla="*/ 1865471 w 2019300"/>
              <a:gd name="connsiteY6192" fmla="*/ 1140619 h 1971675"/>
              <a:gd name="connsiteX6193" fmla="*/ 1873091 w 2019300"/>
              <a:gd name="connsiteY6193" fmla="*/ 1112996 h 1971675"/>
              <a:gd name="connsiteX6194" fmla="*/ 1876901 w 2019300"/>
              <a:gd name="connsiteY6194" fmla="*/ 1112044 h 1971675"/>
              <a:gd name="connsiteX6195" fmla="*/ 1872139 w 2019300"/>
              <a:gd name="connsiteY6195" fmla="*/ 1131094 h 1971675"/>
              <a:gd name="connsiteX6196" fmla="*/ 1705451 w 2019300"/>
              <a:gd name="connsiteY6196" fmla="*/ 1154906 h 1971675"/>
              <a:gd name="connsiteX6197" fmla="*/ 1691164 w 2019300"/>
              <a:gd name="connsiteY6197" fmla="*/ 1190149 h 1971675"/>
              <a:gd name="connsiteX6198" fmla="*/ 1703546 w 2019300"/>
              <a:gd name="connsiteY6198" fmla="*/ 1147286 h 1971675"/>
              <a:gd name="connsiteX6199" fmla="*/ 1705451 w 2019300"/>
              <a:gd name="connsiteY6199" fmla="*/ 1154906 h 1971675"/>
              <a:gd name="connsiteX6200" fmla="*/ 1770221 w 2019300"/>
              <a:gd name="connsiteY6200" fmla="*/ 1494949 h 1971675"/>
              <a:gd name="connsiteX6201" fmla="*/ 1769269 w 2019300"/>
              <a:gd name="connsiteY6201" fmla="*/ 1490186 h 1971675"/>
              <a:gd name="connsiteX6202" fmla="*/ 1766411 w 2019300"/>
              <a:gd name="connsiteY6202" fmla="*/ 1493996 h 1971675"/>
              <a:gd name="connsiteX6203" fmla="*/ 1775936 w 2019300"/>
              <a:gd name="connsiteY6203" fmla="*/ 1473041 h 1971675"/>
              <a:gd name="connsiteX6204" fmla="*/ 1770221 w 2019300"/>
              <a:gd name="connsiteY6204" fmla="*/ 1494949 h 1971675"/>
              <a:gd name="connsiteX6205" fmla="*/ 1737836 w 2019300"/>
              <a:gd name="connsiteY6205" fmla="*/ 1649254 h 1971675"/>
              <a:gd name="connsiteX6206" fmla="*/ 1740694 w 2019300"/>
              <a:gd name="connsiteY6206" fmla="*/ 1652111 h 1971675"/>
              <a:gd name="connsiteX6207" fmla="*/ 1734026 w 2019300"/>
              <a:gd name="connsiteY6207" fmla="*/ 1680686 h 1971675"/>
              <a:gd name="connsiteX6208" fmla="*/ 1721644 w 2019300"/>
              <a:gd name="connsiteY6208" fmla="*/ 1699736 h 1971675"/>
              <a:gd name="connsiteX6209" fmla="*/ 1737836 w 2019300"/>
              <a:gd name="connsiteY6209" fmla="*/ 1649254 h 1971675"/>
              <a:gd name="connsiteX6210" fmla="*/ 1594009 w 2019300"/>
              <a:gd name="connsiteY6210" fmla="*/ 1642586 h 1971675"/>
              <a:gd name="connsiteX6211" fmla="*/ 1599724 w 2019300"/>
              <a:gd name="connsiteY6211" fmla="*/ 1644491 h 1971675"/>
              <a:gd name="connsiteX6212" fmla="*/ 1596866 w 2019300"/>
              <a:gd name="connsiteY6212" fmla="*/ 1657826 h 1971675"/>
              <a:gd name="connsiteX6213" fmla="*/ 1596866 w 2019300"/>
              <a:gd name="connsiteY6213" fmla="*/ 1653064 h 1971675"/>
              <a:gd name="connsiteX6214" fmla="*/ 1591151 w 2019300"/>
              <a:gd name="connsiteY6214" fmla="*/ 1653064 h 1971675"/>
              <a:gd name="connsiteX6215" fmla="*/ 1594009 w 2019300"/>
              <a:gd name="connsiteY6215" fmla="*/ 1642586 h 1971675"/>
              <a:gd name="connsiteX6216" fmla="*/ 1538764 w 2019300"/>
              <a:gd name="connsiteY6216" fmla="*/ 1814989 h 1971675"/>
              <a:gd name="connsiteX6217" fmla="*/ 1552099 w 2019300"/>
              <a:gd name="connsiteY6217" fmla="*/ 1808321 h 1971675"/>
              <a:gd name="connsiteX6218" fmla="*/ 1555909 w 2019300"/>
              <a:gd name="connsiteY6218" fmla="*/ 1809274 h 1971675"/>
              <a:gd name="connsiteX6219" fmla="*/ 1549241 w 2019300"/>
              <a:gd name="connsiteY6219" fmla="*/ 1817846 h 1971675"/>
              <a:gd name="connsiteX6220" fmla="*/ 1538764 w 2019300"/>
              <a:gd name="connsiteY6220" fmla="*/ 1814989 h 1971675"/>
              <a:gd name="connsiteX6221" fmla="*/ 1405414 w 2019300"/>
              <a:gd name="connsiteY6221" fmla="*/ 1716881 h 1971675"/>
              <a:gd name="connsiteX6222" fmla="*/ 1410176 w 2019300"/>
              <a:gd name="connsiteY6222" fmla="*/ 1715929 h 1971675"/>
              <a:gd name="connsiteX6223" fmla="*/ 1413034 w 2019300"/>
              <a:gd name="connsiteY6223" fmla="*/ 1715929 h 1971675"/>
              <a:gd name="connsiteX6224" fmla="*/ 1414939 w 2019300"/>
              <a:gd name="connsiteY6224" fmla="*/ 1715929 h 1971675"/>
              <a:gd name="connsiteX6225" fmla="*/ 1420654 w 2019300"/>
              <a:gd name="connsiteY6225" fmla="*/ 1714976 h 1971675"/>
              <a:gd name="connsiteX6226" fmla="*/ 1420654 w 2019300"/>
              <a:gd name="connsiteY6226" fmla="*/ 1719739 h 1971675"/>
              <a:gd name="connsiteX6227" fmla="*/ 1429226 w 2019300"/>
              <a:gd name="connsiteY6227" fmla="*/ 1718786 h 1971675"/>
              <a:gd name="connsiteX6228" fmla="*/ 1419701 w 2019300"/>
              <a:gd name="connsiteY6228" fmla="*/ 1722596 h 1971675"/>
              <a:gd name="connsiteX6229" fmla="*/ 1413986 w 2019300"/>
              <a:gd name="connsiteY6229" fmla="*/ 1720691 h 1971675"/>
              <a:gd name="connsiteX6230" fmla="*/ 1413034 w 2019300"/>
              <a:gd name="connsiteY6230" fmla="*/ 1719739 h 1971675"/>
              <a:gd name="connsiteX6231" fmla="*/ 1410176 w 2019300"/>
              <a:gd name="connsiteY6231" fmla="*/ 1718786 h 1971675"/>
              <a:gd name="connsiteX6232" fmla="*/ 1405414 w 2019300"/>
              <a:gd name="connsiteY6232" fmla="*/ 1716881 h 1971675"/>
              <a:gd name="connsiteX6233" fmla="*/ 1306354 w 2019300"/>
              <a:gd name="connsiteY6233" fmla="*/ 1833086 h 1971675"/>
              <a:gd name="connsiteX6234" fmla="*/ 1362551 w 2019300"/>
              <a:gd name="connsiteY6234" fmla="*/ 1827371 h 1971675"/>
              <a:gd name="connsiteX6235" fmla="*/ 1367314 w 2019300"/>
              <a:gd name="connsiteY6235" fmla="*/ 1820704 h 1971675"/>
              <a:gd name="connsiteX6236" fmla="*/ 1355884 w 2019300"/>
              <a:gd name="connsiteY6236" fmla="*/ 1818799 h 1971675"/>
              <a:gd name="connsiteX6237" fmla="*/ 1371124 w 2019300"/>
              <a:gd name="connsiteY6237" fmla="*/ 1813084 h 1971675"/>
              <a:gd name="connsiteX6238" fmla="*/ 1369219 w 2019300"/>
              <a:gd name="connsiteY6238" fmla="*/ 1817846 h 1971675"/>
              <a:gd name="connsiteX6239" fmla="*/ 1380649 w 2019300"/>
              <a:gd name="connsiteY6239" fmla="*/ 1821656 h 1971675"/>
              <a:gd name="connsiteX6240" fmla="*/ 1389221 w 2019300"/>
              <a:gd name="connsiteY6240" fmla="*/ 1819751 h 1971675"/>
              <a:gd name="connsiteX6241" fmla="*/ 1377791 w 2019300"/>
              <a:gd name="connsiteY6241" fmla="*/ 1815941 h 1971675"/>
              <a:gd name="connsiteX6242" fmla="*/ 1407319 w 2019300"/>
              <a:gd name="connsiteY6242" fmla="*/ 1816894 h 1971675"/>
              <a:gd name="connsiteX6243" fmla="*/ 1405414 w 2019300"/>
              <a:gd name="connsiteY6243" fmla="*/ 1823561 h 1971675"/>
              <a:gd name="connsiteX6244" fmla="*/ 1373981 w 2019300"/>
              <a:gd name="connsiteY6244" fmla="*/ 1824514 h 1971675"/>
              <a:gd name="connsiteX6245" fmla="*/ 1369219 w 2019300"/>
              <a:gd name="connsiteY6245" fmla="*/ 1828324 h 1971675"/>
              <a:gd name="connsiteX6246" fmla="*/ 1382554 w 2019300"/>
              <a:gd name="connsiteY6246" fmla="*/ 1829276 h 1971675"/>
              <a:gd name="connsiteX6247" fmla="*/ 1377791 w 2019300"/>
              <a:gd name="connsiteY6247" fmla="*/ 1839754 h 1971675"/>
              <a:gd name="connsiteX6248" fmla="*/ 1341596 w 2019300"/>
              <a:gd name="connsiteY6248" fmla="*/ 1840706 h 1971675"/>
              <a:gd name="connsiteX6249" fmla="*/ 1323499 w 2019300"/>
              <a:gd name="connsiteY6249" fmla="*/ 1838801 h 1971675"/>
              <a:gd name="connsiteX6250" fmla="*/ 1330166 w 2019300"/>
              <a:gd name="connsiteY6250" fmla="*/ 1836896 h 1971675"/>
              <a:gd name="connsiteX6251" fmla="*/ 1306354 w 2019300"/>
              <a:gd name="connsiteY6251" fmla="*/ 1833086 h 1971675"/>
              <a:gd name="connsiteX6252" fmla="*/ 1284446 w 2019300"/>
              <a:gd name="connsiteY6252" fmla="*/ 1822609 h 1971675"/>
              <a:gd name="connsiteX6253" fmla="*/ 1279684 w 2019300"/>
              <a:gd name="connsiteY6253" fmla="*/ 1817846 h 1971675"/>
              <a:gd name="connsiteX6254" fmla="*/ 1281589 w 2019300"/>
              <a:gd name="connsiteY6254" fmla="*/ 1815941 h 1971675"/>
              <a:gd name="connsiteX6255" fmla="*/ 1283494 w 2019300"/>
              <a:gd name="connsiteY6255" fmla="*/ 1814989 h 1971675"/>
              <a:gd name="connsiteX6256" fmla="*/ 1285399 w 2019300"/>
              <a:gd name="connsiteY6256" fmla="*/ 1814036 h 1971675"/>
              <a:gd name="connsiteX6257" fmla="*/ 1300639 w 2019300"/>
              <a:gd name="connsiteY6257" fmla="*/ 1817846 h 1971675"/>
              <a:gd name="connsiteX6258" fmla="*/ 1292066 w 2019300"/>
              <a:gd name="connsiteY6258" fmla="*/ 1823561 h 1971675"/>
              <a:gd name="connsiteX6259" fmla="*/ 1284446 w 2019300"/>
              <a:gd name="connsiteY6259" fmla="*/ 1822609 h 1971675"/>
              <a:gd name="connsiteX6260" fmla="*/ 1174909 w 2019300"/>
              <a:gd name="connsiteY6260" fmla="*/ 1788319 h 1971675"/>
              <a:gd name="connsiteX6261" fmla="*/ 1188244 w 2019300"/>
              <a:gd name="connsiteY6261" fmla="*/ 1788319 h 1971675"/>
              <a:gd name="connsiteX6262" fmla="*/ 1188244 w 2019300"/>
              <a:gd name="connsiteY6262" fmla="*/ 1793081 h 1971675"/>
              <a:gd name="connsiteX6263" fmla="*/ 1196816 w 2019300"/>
              <a:gd name="connsiteY6263" fmla="*/ 1792129 h 1971675"/>
              <a:gd name="connsiteX6264" fmla="*/ 1198721 w 2019300"/>
              <a:gd name="connsiteY6264" fmla="*/ 1788319 h 1971675"/>
              <a:gd name="connsiteX6265" fmla="*/ 1216819 w 2019300"/>
              <a:gd name="connsiteY6265" fmla="*/ 1794034 h 1971675"/>
              <a:gd name="connsiteX6266" fmla="*/ 1228249 w 2019300"/>
              <a:gd name="connsiteY6266" fmla="*/ 1794034 h 1971675"/>
              <a:gd name="connsiteX6267" fmla="*/ 1223486 w 2019300"/>
              <a:gd name="connsiteY6267" fmla="*/ 1787366 h 1971675"/>
              <a:gd name="connsiteX6268" fmla="*/ 1236821 w 2019300"/>
              <a:gd name="connsiteY6268" fmla="*/ 1794986 h 1971675"/>
              <a:gd name="connsiteX6269" fmla="*/ 1212056 w 2019300"/>
              <a:gd name="connsiteY6269" fmla="*/ 1799749 h 1971675"/>
              <a:gd name="connsiteX6270" fmla="*/ 1173956 w 2019300"/>
              <a:gd name="connsiteY6270" fmla="*/ 1797844 h 1971675"/>
              <a:gd name="connsiteX6271" fmla="*/ 1174909 w 2019300"/>
              <a:gd name="connsiteY6271" fmla="*/ 1788319 h 1971675"/>
              <a:gd name="connsiteX6272" fmla="*/ 1128236 w 2019300"/>
              <a:gd name="connsiteY6272" fmla="*/ 1711166 h 1971675"/>
              <a:gd name="connsiteX6273" fmla="*/ 1186339 w 2019300"/>
              <a:gd name="connsiteY6273" fmla="*/ 1715929 h 1971675"/>
              <a:gd name="connsiteX6274" fmla="*/ 1177766 w 2019300"/>
              <a:gd name="connsiteY6274" fmla="*/ 1721644 h 1971675"/>
              <a:gd name="connsiteX6275" fmla="*/ 1162526 w 2019300"/>
              <a:gd name="connsiteY6275" fmla="*/ 1721644 h 1971675"/>
              <a:gd name="connsiteX6276" fmla="*/ 1167289 w 2019300"/>
              <a:gd name="connsiteY6276" fmla="*/ 1716881 h 1971675"/>
              <a:gd name="connsiteX6277" fmla="*/ 1120616 w 2019300"/>
              <a:gd name="connsiteY6277" fmla="*/ 1715929 h 1971675"/>
              <a:gd name="connsiteX6278" fmla="*/ 1128236 w 2019300"/>
              <a:gd name="connsiteY6278" fmla="*/ 1711166 h 1971675"/>
              <a:gd name="connsiteX6279" fmla="*/ 1114901 w 2019300"/>
              <a:gd name="connsiteY6279" fmla="*/ 1841659 h 1971675"/>
              <a:gd name="connsiteX6280" fmla="*/ 1096804 w 2019300"/>
              <a:gd name="connsiteY6280" fmla="*/ 1841659 h 1971675"/>
              <a:gd name="connsiteX6281" fmla="*/ 1096804 w 2019300"/>
              <a:gd name="connsiteY6281" fmla="*/ 1835944 h 1971675"/>
              <a:gd name="connsiteX6282" fmla="*/ 1118711 w 2019300"/>
              <a:gd name="connsiteY6282" fmla="*/ 1834991 h 1971675"/>
              <a:gd name="connsiteX6283" fmla="*/ 1114901 w 2019300"/>
              <a:gd name="connsiteY6283" fmla="*/ 1841659 h 1971675"/>
              <a:gd name="connsiteX6284" fmla="*/ 399574 w 2019300"/>
              <a:gd name="connsiteY6284" fmla="*/ 1812131 h 1971675"/>
              <a:gd name="connsiteX6285" fmla="*/ 426244 w 2019300"/>
              <a:gd name="connsiteY6285" fmla="*/ 1835944 h 1971675"/>
              <a:gd name="connsiteX6286" fmla="*/ 427196 w 2019300"/>
              <a:gd name="connsiteY6286" fmla="*/ 1839754 h 1971675"/>
              <a:gd name="connsiteX6287" fmla="*/ 415766 w 2019300"/>
              <a:gd name="connsiteY6287" fmla="*/ 1831181 h 1971675"/>
              <a:gd name="connsiteX6288" fmla="*/ 409099 w 2019300"/>
              <a:gd name="connsiteY6288" fmla="*/ 1830229 h 1971675"/>
              <a:gd name="connsiteX6289" fmla="*/ 416719 w 2019300"/>
              <a:gd name="connsiteY6289" fmla="*/ 1843564 h 1971675"/>
              <a:gd name="connsiteX6290" fmla="*/ 396716 w 2019300"/>
              <a:gd name="connsiteY6290" fmla="*/ 1823561 h 1971675"/>
              <a:gd name="connsiteX6291" fmla="*/ 406241 w 2019300"/>
              <a:gd name="connsiteY6291" fmla="*/ 1829276 h 1971675"/>
              <a:gd name="connsiteX6292" fmla="*/ 401479 w 2019300"/>
              <a:gd name="connsiteY6292" fmla="*/ 1817846 h 1971675"/>
              <a:gd name="connsiteX6293" fmla="*/ 393859 w 2019300"/>
              <a:gd name="connsiteY6293" fmla="*/ 1821656 h 1971675"/>
              <a:gd name="connsiteX6294" fmla="*/ 381476 w 2019300"/>
              <a:gd name="connsiteY6294" fmla="*/ 1806416 h 1971675"/>
              <a:gd name="connsiteX6295" fmla="*/ 384334 w 2019300"/>
              <a:gd name="connsiteY6295" fmla="*/ 1803559 h 1971675"/>
              <a:gd name="connsiteX6296" fmla="*/ 399574 w 2019300"/>
              <a:gd name="connsiteY6296" fmla="*/ 1812131 h 1971675"/>
              <a:gd name="connsiteX6297" fmla="*/ 270034 w 2019300"/>
              <a:gd name="connsiteY6297" fmla="*/ 1588294 h 1971675"/>
              <a:gd name="connsiteX6298" fmla="*/ 272891 w 2019300"/>
              <a:gd name="connsiteY6298" fmla="*/ 1592104 h 1971675"/>
              <a:gd name="connsiteX6299" fmla="*/ 269081 w 2019300"/>
              <a:gd name="connsiteY6299" fmla="*/ 1600676 h 1971675"/>
              <a:gd name="connsiteX6300" fmla="*/ 268129 w 2019300"/>
              <a:gd name="connsiteY6300" fmla="*/ 1594009 h 1971675"/>
              <a:gd name="connsiteX6301" fmla="*/ 265271 w 2019300"/>
              <a:gd name="connsiteY6301" fmla="*/ 1606391 h 1971675"/>
              <a:gd name="connsiteX6302" fmla="*/ 261461 w 2019300"/>
              <a:gd name="connsiteY6302" fmla="*/ 1597819 h 1971675"/>
              <a:gd name="connsiteX6303" fmla="*/ 264319 w 2019300"/>
              <a:gd name="connsiteY6303" fmla="*/ 1594961 h 1971675"/>
              <a:gd name="connsiteX6304" fmla="*/ 257651 w 2019300"/>
              <a:gd name="connsiteY6304" fmla="*/ 1566386 h 1971675"/>
              <a:gd name="connsiteX6305" fmla="*/ 265271 w 2019300"/>
              <a:gd name="connsiteY6305" fmla="*/ 1587341 h 1971675"/>
              <a:gd name="connsiteX6306" fmla="*/ 270034 w 2019300"/>
              <a:gd name="connsiteY6306" fmla="*/ 1588294 h 1971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 ang="0">
                <a:pos x="connsiteX5353" y="connsiteY5353"/>
              </a:cxn>
              <a:cxn ang="0">
                <a:pos x="connsiteX5354" y="connsiteY5354"/>
              </a:cxn>
              <a:cxn ang="0">
                <a:pos x="connsiteX5355" y="connsiteY5355"/>
              </a:cxn>
              <a:cxn ang="0">
                <a:pos x="connsiteX5356" y="connsiteY5356"/>
              </a:cxn>
              <a:cxn ang="0">
                <a:pos x="connsiteX5357" y="connsiteY5357"/>
              </a:cxn>
              <a:cxn ang="0">
                <a:pos x="connsiteX5358" y="connsiteY5358"/>
              </a:cxn>
              <a:cxn ang="0">
                <a:pos x="connsiteX5359" y="connsiteY5359"/>
              </a:cxn>
              <a:cxn ang="0">
                <a:pos x="connsiteX5360" y="connsiteY5360"/>
              </a:cxn>
              <a:cxn ang="0">
                <a:pos x="connsiteX5361" y="connsiteY5361"/>
              </a:cxn>
              <a:cxn ang="0">
                <a:pos x="connsiteX5362" y="connsiteY5362"/>
              </a:cxn>
              <a:cxn ang="0">
                <a:pos x="connsiteX5363" y="connsiteY5363"/>
              </a:cxn>
              <a:cxn ang="0">
                <a:pos x="connsiteX5364" y="connsiteY5364"/>
              </a:cxn>
              <a:cxn ang="0">
                <a:pos x="connsiteX5365" y="connsiteY5365"/>
              </a:cxn>
              <a:cxn ang="0">
                <a:pos x="connsiteX5366" y="connsiteY5366"/>
              </a:cxn>
              <a:cxn ang="0">
                <a:pos x="connsiteX5367" y="connsiteY5367"/>
              </a:cxn>
              <a:cxn ang="0">
                <a:pos x="connsiteX5368" y="connsiteY5368"/>
              </a:cxn>
              <a:cxn ang="0">
                <a:pos x="connsiteX5369" y="connsiteY5369"/>
              </a:cxn>
              <a:cxn ang="0">
                <a:pos x="connsiteX5370" y="connsiteY5370"/>
              </a:cxn>
              <a:cxn ang="0">
                <a:pos x="connsiteX5371" y="connsiteY5371"/>
              </a:cxn>
              <a:cxn ang="0">
                <a:pos x="connsiteX5372" y="connsiteY5372"/>
              </a:cxn>
              <a:cxn ang="0">
                <a:pos x="connsiteX5373" y="connsiteY5373"/>
              </a:cxn>
              <a:cxn ang="0">
                <a:pos x="connsiteX5374" y="connsiteY5374"/>
              </a:cxn>
              <a:cxn ang="0">
                <a:pos x="connsiteX5375" y="connsiteY5375"/>
              </a:cxn>
              <a:cxn ang="0">
                <a:pos x="connsiteX5376" y="connsiteY5376"/>
              </a:cxn>
              <a:cxn ang="0">
                <a:pos x="connsiteX5377" y="connsiteY5377"/>
              </a:cxn>
              <a:cxn ang="0">
                <a:pos x="connsiteX5378" y="connsiteY5378"/>
              </a:cxn>
              <a:cxn ang="0">
                <a:pos x="connsiteX5379" y="connsiteY5379"/>
              </a:cxn>
              <a:cxn ang="0">
                <a:pos x="connsiteX5380" y="connsiteY5380"/>
              </a:cxn>
              <a:cxn ang="0">
                <a:pos x="connsiteX5381" y="connsiteY5381"/>
              </a:cxn>
              <a:cxn ang="0">
                <a:pos x="connsiteX5382" y="connsiteY5382"/>
              </a:cxn>
              <a:cxn ang="0">
                <a:pos x="connsiteX5383" y="connsiteY5383"/>
              </a:cxn>
              <a:cxn ang="0">
                <a:pos x="connsiteX5384" y="connsiteY5384"/>
              </a:cxn>
              <a:cxn ang="0">
                <a:pos x="connsiteX5385" y="connsiteY5385"/>
              </a:cxn>
              <a:cxn ang="0">
                <a:pos x="connsiteX5386" y="connsiteY5386"/>
              </a:cxn>
              <a:cxn ang="0">
                <a:pos x="connsiteX5387" y="connsiteY5387"/>
              </a:cxn>
              <a:cxn ang="0">
                <a:pos x="connsiteX5388" y="connsiteY5388"/>
              </a:cxn>
              <a:cxn ang="0">
                <a:pos x="connsiteX5389" y="connsiteY5389"/>
              </a:cxn>
              <a:cxn ang="0">
                <a:pos x="connsiteX5390" y="connsiteY5390"/>
              </a:cxn>
              <a:cxn ang="0">
                <a:pos x="connsiteX5391" y="connsiteY5391"/>
              </a:cxn>
              <a:cxn ang="0">
                <a:pos x="connsiteX5392" y="connsiteY5392"/>
              </a:cxn>
              <a:cxn ang="0">
                <a:pos x="connsiteX5393" y="connsiteY5393"/>
              </a:cxn>
              <a:cxn ang="0">
                <a:pos x="connsiteX5394" y="connsiteY5394"/>
              </a:cxn>
              <a:cxn ang="0">
                <a:pos x="connsiteX5395" y="connsiteY5395"/>
              </a:cxn>
              <a:cxn ang="0">
                <a:pos x="connsiteX5396" y="connsiteY5396"/>
              </a:cxn>
              <a:cxn ang="0">
                <a:pos x="connsiteX5397" y="connsiteY5397"/>
              </a:cxn>
              <a:cxn ang="0">
                <a:pos x="connsiteX5398" y="connsiteY5398"/>
              </a:cxn>
              <a:cxn ang="0">
                <a:pos x="connsiteX5399" y="connsiteY5399"/>
              </a:cxn>
              <a:cxn ang="0">
                <a:pos x="connsiteX5400" y="connsiteY5400"/>
              </a:cxn>
              <a:cxn ang="0">
                <a:pos x="connsiteX5401" y="connsiteY5401"/>
              </a:cxn>
              <a:cxn ang="0">
                <a:pos x="connsiteX5402" y="connsiteY5402"/>
              </a:cxn>
              <a:cxn ang="0">
                <a:pos x="connsiteX5403" y="connsiteY5403"/>
              </a:cxn>
              <a:cxn ang="0">
                <a:pos x="connsiteX5404" y="connsiteY5404"/>
              </a:cxn>
              <a:cxn ang="0">
                <a:pos x="connsiteX5405" y="connsiteY5405"/>
              </a:cxn>
              <a:cxn ang="0">
                <a:pos x="connsiteX5406" y="connsiteY5406"/>
              </a:cxn>
              <a:cxn ang="0">
                <a:pos x="connsiteX5407" y="connsiteY5407"/>
              </a:cxn>
              <a:cxn ang="0">
                <a:pos x="connsiteX5408" y="connsiteY5408"/>
              </a:cxn>
              <a:cxn ang="0">
                <a:pos x="connsiteX5409" y="connsiteY5409"/>
              </a:cxn>
              <a:cxn ang="0">
                <a:pos x="connsiteX5410" y="connsiteY5410"/>
              </a:cxn>
              <a:cxn ang="0">
                <a:pos x="connsiteX5411" y="connsiteY5411"/>
              </a:cxn>
              <a:cxn ang="0">
                <a:pos x="connsiteX5412" y="connsiteY5412"/>
              </a:cxn>
              <a:cxn ang="0">
                <a:pos x="connsiteX5413" y="connsiteY5413"/>
              </a:cxn>
              <a:cxn ang="0">
                <a:pos x="connsiteX5414" y="connsiteY5414"/>
              </a:cxn>
              <a:cxn ang="0">
                <a:pos x="connsiteX5415" y="connsiteY5415"/>
              </a:cxn>
              <a:cxn ang="0">
                <a:pos x="connsiteX5416" y="connsiteY5416"/>
              </a:cxn>
              <a:cxn ang="0">
                <a:pos x="connsiteX5417" y="connsiteY5417"/>
              </a:cxn>
              <a:cxn ang="0">
                <a:pos x="connsiteX5418" y="connsiteY5418"/>
              </a:cxn>
              <a:cxn ang="0">
                <a:pos x="connsiteX5419" y="connsiteY5419"/>
              </a:cxn>
              <a:cxn ang="0">
                <a:pos x="connsiteX5420" y="connsiteY5420"/>
              </a:cxn>
              <a:cxn ang="0">
                <a:pos x="connsiteX5421" y="connsiteY5421"/>
              </a:cxn>
              <a:cxn ang="0">
                <a:pos x="connsiteX5422" y="connsiteY5422"/>
              </a:cxn>
              <a:cxn ang="0">
                <a:pos x="connsiteX5423" y="connsiteY5423"/>
              </a:cxn>
              <a:cxn ang="0">
                <a:pos x="connsiteX5424" y="connsiteY5424"/>
              </a:cxn>
              <a:cxn ang="0">
                <a:pos x="connsiteX5425" y="connsiteY5425"/>
              </a:cxn>
              <a:cxn ang="0">
                <a:pos x="connsiteX5426" y="connsiteY5426"/>
              </a:cxn>
              <a:cxn ang="0">
                <a:pos x="connsiteX5427" y="connsiteY5427"/>
              </a:cxn>
              <a:cxn ang="0">
                <a:pos x="connsiteX5428" y="connsiteY5428"/>
              </a:cxn>
              <a:cxn ang="0">
                <a:pos x="connsiteX5429" y="connsiteY5429"/>
              </a:cxn>
              <a:cxn ang="0">
                <a:pos x="connsiteX5430" y="connsiteY5430"/>
              </a:cxn>
              <a:cxn ang="0">
                <a:pos x="connsiteX5431" y="connsiteY5431"/>
              </a:cxn>
              <a:cxn ang="0">
                <a:pos x="connsiteX5432" y="connsiteY5432"/>
              </a:cxn>
              <a:cxn ang="0">
                <a:pos x="connsiteX5433" y="connsiteY5433"/>
              </a:cxn>
              <a:cxn ang="0">
                <a:pos x="connsiteX5434" y="connsiteY5434"/>
              </a:cxn>
              <a:cxn ang="0">
                <a:pos x="connsiteX5435" y="connsiteY5435"/>
              </a:cxn>
              <a:cxn ang="0">
                <a:pos x="connsiteX5436" y="connsiteY5436"/>
              </a:cxn>
              <a:cxn ang="0">
                <a:pos x="connsiteX5437" y="connsiteY5437"/>
              </a:cxn>
              <a:cxn ang="0">
                <a:pos x="connsiteX5438" y="connsiteY5438"/>
              </a:cxn>
              <a:cxn ang="0">
                <a:pos x="connsiteX5439" y="connsiteY5439"/>
              </a:cxn>
              <a:cxn ang="0">
                <a:pos x="connsiteX5440" y="connsiteY5440"/>
              </a:cxn>
              <a:cxn ang="0">
                <a:pos x="connsiteX5441" y="connsiteY5441"/>
              </a:cxn>
              <a:cxn ang="0">
                <a:pos x="connsiteX5442" y="connsiteY5442"/>
              </a:cxn>
              <a:cxn ang="0">
                <a:pos x="connsiteX5443" y="connsiteY5443"/>
              </a:cxn>
              <a:cxn ang="0">
                <a:pos x="connsiteX5444" y="connsiteY5444"/>
              </a:cxn>
              <a:cxn ang="0">
                <a:pos x="connsiteX5445" y="connsiteY5445"/>
              </a:cxn>
              <a:cxn ang="0">
                <a:pos x="connsiteX5446" y="connsiteY5446"/>
              </a:cxn>
              <a:cxn ang="0">
                <a:pos x="connsiteX5447" y="connsiteY5447"/>
              </a:cxn>
              <a:cxn ang="0">
                <a:pos x="connsiteX5448" y="connsiteY5448"/>
              </a:cxn>
              <a:cxn ang="0">
                <a:pos x="connsiteX5449" y="connsiteY5449"/>
              </a:cxn>
              <a:cxn ang="0">
                <a:pos x="connsiteX5450" y="connsiteY5450"/>
              </a:cxn>
              <a:cxn ang="0">
                <a:pos x="connsiteX5451" y="connsiteY5451"/>
              </a:cxn>
              <a:cxn ang="0">
                <a:pos x="connsiteX5452" y="connsiteY5452"/>
              </a:cxn>
              <a:cxn ang="0">
                <a:pos x="connsiteX5453" y="connsiteY5453"/>
              </a:cxn>
              <a:cxn ang="0">
                <a:pos x="connsiteX5454" y="connsiteY5454"/>
              </a:cxn>
              <a:cxn ang="0">
                <a:pos x="connsiteX5455" y="connsiteY5455"/>
              </a:cxn>
              <a:cxn ang="0">
                <a:pos x="connsiteX5456" y="connsiteY5456"/>
              </a:cxn>
              <a:cxn ang="0">
                <a:pos x="connsiteX5457" y="connsiteY5457"/>
              </a:cxn>
              <a:cxn ang="0">
                <a:pos x="connsiteX5458" y="connsiteY5458"/>
              </a:cxn>
              <a:cxn ang="0">
                <a:pos x="connsiteX5459" y="connsiteY5459"/>
              </a:cxn>
              <a:cxn ang="0">
                <a:pos x="connsiteX5460" y="connsiteY5460"/>
              </a:cxn>
              <a:cxn ang="0">
                <a:pos x="connsiteX5461" y="connsiteY5461"/>
              </a:cxn>
              <a:cxn ang="0">
                <a:pos x="connsiteX5462" y="connsiteY5462"/>
              </a:cxn>
              <a:cxn ang="0">
                <a:pos x="connsiteX5463" y="connsiteY5463"/>
              </a:cxn>
              <a:cxn ang="0">
                <a:pos x="connsiteX5464" y="connsiteY5464"/>
              </a:cxn>
              <a:cxn ang="0">
                <a:pos x="connsiteX5465" y="connsiteY5465"/>
              </a:cxn>
              <a:cxn ang="0">
                <a:pos x="connsiteX5466" y="connsiteY5466"/>
              </a:cxn>
              <a:cxn ang="0">
                <a:pos x="connsiteX5467" y="connsiteY5467"/>
              </a:cxn>
              <a:cxn ang="0">
                <a:pos x="connsiteX5468" y="connsiteY5468"/>
              </a:cxn>
              <a:cxn ang="0">
                <a:pos x="connsiteX5469" y="connsiteY5469"/>
              </a:cxn>
              <a:cxn ang="0">
                <a:pos x="connsiteX5470" y="connsiteY5470"/>
              </a:cxn>
              <a:cxn ang="0">
                <a:pos x="connsiteX5471" y="connsiteY5471"/>
              </a:cxn>
              <a:cxn ang="0">
                <a:pos x="connsiteX5472" y="connsiteY5472"/>
              </a:cxn>
              <a:cxn ang="0">
                <a:pos x="connsiteX5473" y="connsiteY5473"/>
              </a:cxn>
              <a:cxn ang="0">
                <a:pos x="connsiteX5474" y="connsiteY5474"/>
              </a:cxn>
              <a:cxn ang="0">
                <a:pos x="connsiteX5475" y="connsiteY5475"/>
              </a:cxn>
              <a:cxn ang="0">
                <a:pos x="connsiteX5476" y="connsiteY5476"/>
              </a:cxn>
              <a:cxn ang="0">
                <a:pos x="connsiteX5477" y="connsiteY5477"/>
              </a:cxn>
              <a:cxn ang="0">
                <a:pos x="connsiteX5478" y="connsiteY5478"/>
              </a:cxn>
              <a:cxn ang="0">
                <a:pos x="connsiteX5479" y="connsiteY5479"/>
              </a:cxn>
              <a:cxn ang="0">
                <a:pos x="connsiteX5480" y="connsiteY5480"/>
              </a:cxn>
              <a:cxn ang="0">
                <a:pos x="connsiteX5481" y="connsiteY5481"/>
              </a:cxn>
              <a:cxn ang="0">
                <a:pos x="connsiteX5482" y="connsiteY5482"/>
              </a:cxn>
              <a:cxn ang="0">
                <a:pos x="connsiteX5483" y="connsiteY5483"/>
              </a:cxn>
              <a:cxn ang="0">
                <a:pos x="connsiteX5484" y="connsiteY5484"/>
              </a:cxn>
              <a:cxn ang="0">
                <a:pos x="connsiteX5485" y="connsiteY5485"/>
              </a:cxn>
              <a:cxn ang="0">
                <a:pos x="connsiteX5486" y="connsiteY5486"/>
              </a:cxn>
              <a:cxn ang="0">
                <a:pos x="connsiteX5487" y="connsiteY5487"/>
              </a:cxn>
              <a:cxn ang="0">
                <a:pos x="connsiteX5488" y="connsiteY5488"/>
              </a:cxn>
              <a:cxn ang="0">
                <a:pos x="connsiteX5489" y="connsiteY5489"/>
              </a:cxn>
              <a:cxn ang="0">
                <a:pos x="connsiteX5490" y="connsiteY5490"/>
              </a:cxn>
              <a:cxn ang="0">
                <a:pos x="connsiteX5491" y="connsiteY5491"/>
              </a:cxn>
              <a:cxn ang="0">
                <a:pos x="connsiteX5492" y="connsiteY5492"/>
              </a:cxn>
              <a:cxn ang="0">
                <a:pos x="connsiteX5493" y="connsiteY5493"/>
              </a:cxn>
              <a:cxn ang="0">
                <a:pos x="connsiteX5494" y="connsiteY5494"/>
              </a:cxn>
              <a:cxn ang="0">
                <a:pos x="connsiteX5495" y="connsiteY5495"/>
              </a:cxn>
              <a:cxn ang="0">
                <a:pos x="connsiteX5496" y="connsiteY5496"/>
              </a:cxn>
              <a:cxn ang="0">
                <a:pos x="connsiteX5497" y="connsiteY5497"/>
              </a:cxn>
              <a:cxn ang="0">
                <a:pos x="connsiteX5498" y="connsiteY5498"/>
              </a:cxn>
              <a:cxn ang="0">
                <a:pos x="connsiteX5499" y="connsiteY5499"/>
              </a:cxn>
              <a:cxn ang="0">
                <a:pos x="connsiteX5500" y="connsiteY5500"/>
              </a:cxn>
              <a:cxn ang="0">
                <a:pos x="connsiteX5501" y="connsiteY5501"/>
              </a:cxn>
              <a:cxn ang="0">
                <a:pos x="connsiteX5502" y="connsiteY5502"/>
              </a:cxn>
              <a:cxn ang="0">
                <a:pos x="connsiteX5503" y="connsiteY5503"/>
              </a:cxn>
              <a:cxn ang="0">
                <a:pos x="connsiteX5504" y="connsiteY5504"/>
              </a:cxn>
              <a:cxn ang="0">
                <a:pos x="connsiteX5505" y="connsiteY5505"/>
              </a:cxn>
              <a:cxn ang="0">
                <a:pos x="connsiteX5506" y="connsiteY5506"/>
              </a:cxn>
              <a:cxn ang="0">
                <a:pos x="connsiteX5507" y="connsiteY5507"/>
              </a:cxn>
              <a:cxn ang="0">
                <a:pos x="connsiteX5508" y="connsiteY5508"/>
              </a:cxn>
              <a:cxn ang="0">
                <a:pos x="connsiteX5509" y="connsiteY5509"/>
              </a:cxn>
              <a:cxn ang="0">
                <a:pos x="connsiteX5510" y="connsiteY5510"/>
              </a:cxn>
              <a:cxn ang="0">
                <a:pos x="connsiteX5511" y="connsiteY5511"/>
              </a:cxn>
              <a:cxn ang="0">
                <a:pos x="connsiteX5512" y="connsiteY5512"/>
              </a:cxn>
              <a:cxn ang="0">
                <a:pos x="connsiteX5513" y="connsiteY5513"/>
              </a:cxn>
              <a:cxn ang="0">
                <a:pos x="connsiteX5514" y="connsiteY5514"/>
              </a:cxn>
              <a:cxn ang="0">
                <a:pos x="connsiteX5515" y="connsiteY5515"/>
              </a:cxn>
              <a:cxn ang="0">
                <a:pos x="connsiteX5516" y="connsiteY5516"/>
              </a:cxn>
              <a:cxn ang="0">
                <a:pos x="connsiteX5517" y="connsiteY5517"/>
              </a:cxn>
              <a:cxn ang="0">
                <a:pos x="connsiteX5518" y="connsiteY5518"/>
              </a:cxn>
              <a:cxn ang="0">
                <a:pos x="connsiteX5519" y="connsiteY5519"/>
              </a:cxn>
              <a:cxn ang="0">
                <a:pos x="connsiteX5520" y="connsiteY5520"/>
              </a:cxn>
              <a:cxn ang="0">
                <a:pos x="connsiteX5521" y="connsiteY5521"/>
              </a:cxn>
              <a:cxn ang="0">
                <a:pos x="connsiteX5522" y="connsiteY5522"/>
              </a:cxn>
              <a:cxn ang="0">
                <a:pos x="connsiteX5523" y="connsiteY5523"/>
              </a:cxn>
              <a:cxn ang="0">
                <a:pos x="connsiteX5524" y="connsiteY5524"/>
              </a:cxn>
              <a:cxn ang="0">
                <a:pos x="connsiteX5525" y="connsiteY5525"/>
              </a:cxn>
              <a:cxn ang="0">
                <a:pos x="connsiteX5526" y="connsiteY5526"/>
              </a:cxn>
              <a:cxn ang="0">
                <a:pos x="connsiteX5527" y="connsiteY5527"/>
              </a:cxn>
              <a:cxn ang="0">
                <a:pos x="connsiteX5528" y="connsiteY5528"/>
              </a:cxn>
              <a:cxn ang="0">
                <a:pos x="connsiteX5529" y="connsiteY5529"/>
              </a:cxn>
              <a:cxn ang="0">
                <a:pos x="connsiteX5530" y="connsiteY5530"/>
              </a:cxn>
              <a:cxn ang="0">
                <a:pos x="connsiteX5531" y="connsiteY5531"/>
              </a:cxn>
              <a:cxn ang="0">
                <a:pos x="connsiteX5532" y="connsiteY5532"/>
              </a:cxn>
              <a:cxn ang="0">
                <a:pos x="connsiteX5533" y="connsiteY5533"/>
              </a:cxn>
              <a:cxn ang="0">
                <a:pos x="connsiteX5534" y="connsiteY5534"/>
              </a:cxn>
              <a:cxn ang="0">
                <a:pos x="connsiteX5535" y="connsiteY5535"/>
              </a:cxn>
              <a:cxn ang="0">
                <a:pos x="connsiteX5536" y="connsiteY5536"/>
              </a:cxn>
              <a:cxn ang="0">
                <a:pos x="connsiteX5537" y="connsiteY5537"/>
              </a:cxn>
              <a:cxn ang="0">
                <a:pos x="connsiteX5538" y="connsiteY5538"/>
              </a:cxn>
              <a:cxn ang="0">
                <a:pos x="connsiteX5539" y="connsiteY5539"/>
              </a:cxn>
              <a:cxn ang="0">
                <a:pos x="connsiteX5540" y="connsiteY5540"/>
              </a:cxn>
              <a:cxn ang="0">
                <a:pos x="connsiteX5541" y="connsiteY5541"/>
              </a:cxn>
              <a:cxn ang="0">
                <a:pos x="connsiteX5542" y="connsiteY5542"/>
              </a:cxn>
              <a:cxn ang="0">
                <a:pos x="connsiteX5543" y="connsiteY5543"/>
              </a:cxn>
              <a:cxn ang="0">
                <a:pos x="connsiteX5544" y="connsiteY5544"/>
              </a:cxn>
              <a:cxn ang="0">
                <a:pos x="connsiteX5545" y="connsiteY5545"/>
              </a:cxn>
              <a:cxn ang="0">
                <a:pos x="connsiteX5546" y="connsiteY5546"/>
              </a:cxn>
              <a:cxn ang="0">
                <a:pos x="connsiteX5547" y="connsiteY5547"/>
              </a:cxn>
              <a:cxn ang="0">
                <a:pos x="connsiteX5548" y="connsiteY5548"/>
              </a:cxn>
              <a:cxn ang="0">
                <a:pos x="connsiteX5549" y="connsiteY5549"/>
              </a:cxn>
              <a:cxn ang="0">
                <a:pos x="connsiteX5550" y="connsiteY5550"/>
              </a:cxn>
              <a:cxn ang="0">
                <a:pos x="connsiteX5551" y="connsiteY5551"/>
              </a:cxn>
              <a:cxn ang="0">
                <a:pos x="connsiteX5552" y="connsiteY5552"/>
              </a:cxn>
              <a:cxn ang="0">
                <a:pos x="connsiteX5553" y="connsiteY5553"/>
              </a:cxn>
              <a:cxn ang="0">
                <a:pos x="connsiteX5554" y="connsiteY5554"/>
              </a:cxn>
              <a:cxn ang="0">
                <a:pos x="connsiteX5555" y="connsiteY5555"/>
              </a:cxn>
              <a:cxn ang="0">
                <a:pos x="connsiteX5556" y="connsiteY5556"/>
              </a:cxn>
              <a:cxn ang="0">
                <a:pos x="connsiteX5557" y="connsiteY5557"/>
              </a:cxn>
              <a:cxn ang="0">
                <a:pos x="connsiteX5558" y="connsiteY5558"/>
              </a:cxn>
              <a:cxn ang="0">
                <a:pos x="connsiteX5559" y="connsiteY5559"/>
              </a:cxn>
              <a:cxn ang="0">
                <a:pos x="connsiteX5560" y="connsiteY5560"/>
              </a:cxn>
              <a:cxn ang="0">
                <a:pos x="connsiteX5561" y="connsiteY5561"/>
              </a:cxn>
              <a:cxn ang="0">
                <a:pos x="connsiteX5562" y="connsiteY5562"/>
              </a:cxn>
              <a:cxn ang="0">
                <a:pos x="connsiteX5563" y="connsiteY5563"/>
              </a:cxn>
              <a:cxn ang="0">
                <a:pos x="connsiteX5564" y="connsiteY5564"/>
              </a:cxn>
              <a:cxn ang="0">
                <a:pos x="connsiteX5565" y="connsiteY5565"/>
              </a:cxn>
              <a:cxn ang="0">
                <a:pos x="connsiteX5566" y="connsiteY5566"/>
              </a:cxn>
              <a:cxn ang="0">
                <a:pos x="connsiteX5567" y="connsiteY5567"/>
              </a:cxn>
              <a:cxn ang="0">
                <a:pos x="connsiteX5568" y="connsiteY5568"/>
              </a:cxn>
              <a:cxn ang="0">
                <a:pos x="connsiteX5569" y="connsiteY5569"/>
              </a:cxn>
              <a:cxn ang="0">
                <a:pos x="connsiteX5570" y="connsiteY5570"/>
              </a:cxn>
              <a:cxn ang="0">
                <a:pos x="connsiteX5571" y="connsiteY5571"/>
              </a:cxn>
              <a:cxn ang="0">
                <a:pos x="connsiteX5572" y="connsiteY5572"/>
              </a:cxn>
              <a:cxn ang="0">
                <a:pos x="connsiteX5573" y="connsiteY5573"/>
              </a:cxn>
              <a:cxn ang="0">
                <a:pos x="connsiteX5574" y="connsiteY5574"/>
              </a:cxn>
              <a:cxn ang="0">
                <a:pos x="connsiteX5575" y="connsiteY5575"/>
              </a:cxn>
              <a:cxn ang="0">
                <a:pos x="connsiteX5576" y="connsiteY5576"/>
              </a:cxn>
              <a:cxn ang="0">
                <a:pos x="connsiteX5577" y="connsiteY5577"/>
              </a:cxn>
              <a:cxn ang="0">
                <a:pos x="connsiteX5578" y="connsiteY5578"/>
              </a:cxn>
              <a:cxn ang="0">
                <a:pos x="connsiteX5579" y="connsiteY5579"/>
              </a:cxn>
              <a:cxn ang="0">
                <a:pos x="connsiteX5580" y="connsiteY5580"/>
              </a:cxn>
              <a:cxn ang="0">
                <a:pos x="connsiteX5581" y="connsiteY5581"/>
              </a:cxn>
              <a:cxn ang="0">
                <a:pos x="connsiteX5582" y="connsiteY5582"/>
              </a:cxn>
              <a:cxn ang="0">
                <a:pos x="connsiteX5583" y="connsiteY5583"/>
              </a:cxn>
              <a:cxn ang="0">
                <a:pos x="connsiteX5584" y="connsiteY5584"/>
              </a:cxn>
              <a:cxn ang="0">
                <a:pos x="connsiteX5585" y="connsiteY5585"/>
              </a:cxn>
              <a:cxn ang="0">
                <a:pos x="connsiteX5586" y="connsiteY5586"/>
              </a:cxn>
              <a:cxn ang="0">
                <a:pos x="connsiteX5587" y="connsiteY5587"/>
              </a:cxn>
              <a:cxn ang="0">
                <a:pos x="connsiteX5588" y="connsiteY5588"/>
              </a:cxn>
              <a:cxn ang="0">
                <a:pos x="connsiteX5589" y="connsiteY5589"/>
              </a:cxn>
              <a:cxn ang="0">
                <a:pos x="connsiteX5590" y="connsiteY5590"/>
              </a:cxn>
              <a:cxn ang="0">
                <a:pos x="connsiteX5591" y="connsiteY5591"/>
              </a:cxn>
              <a:cxn ang="0">
                <a:pos x="connsiteX5592" y="connsiteY5592"/>
              </a:cxn>
              <a:cxn ang="0">
                <a:pos x="connsiteX5593" y="connsiteY5593"/>
              </a:cxn>
              <a:cxn ang="0">
                <a:pos x="connsiteX5594" y="connsiteY5594"/>
              </a:cxn>
              <a:cxn ang="0">
                <a:pos x="connsiteX5595" y="connsiteY5595"/>
              </a:cxn>
              <a:cxn ang="0">
                <a:pos x="connsiteX5596" y="connsiteY5596"/>
              </a:cxn>
              <a:cxn ang="0">
                <a:pos x="connsiteX5597" y="connsiteY5597"/>
              </a:cxn>
              <a:cxn ang="0">
                <a:pos x="connsiteX5598" y="connsiteY5598"/>
              </a:cxn>
              <a:cxn ang="0">
                <a:pos x="connsiteX5599" y="connsiteY5599"/>
              </a:cxn>
              <a:cxn ang="0">
                <a:pos x="connsiteX5600" y="connsiteY5600"/>
              </a:cxn>
              <a:cxn ang="0">
                <a:pos x="connsiteX5601" y="connsiteY5601"/>
              </a:cxn>
              <a:cxn ang="0">
                <a:pos x="connsiteX5602" y="connsiteY5602"/>
              </a:cxn>
              <a:cxn ang="0">
                <a:pos x="connsiteX5603" y="connsiteY5603"/>
              </a:cxn>
              <a:cxn ang="0">
                <a:pos x="connsiteX5604" y="connsiteY5604"/>
              </a:cxn>
              <a:cxn ang="0">
                <a:pos x="connsiteX5605" y="connsiteY5605"/>
              </a:cxn>
              <a:cxn ang="0">
                <a:pos x="connsiteX5606" y="connsiteY5606"/>
              </a:cxn>
              <a:cxn ang="0">
                <a:pos x="connsiteX5607" y="connsiteY5607"/>
              </a:cxn>
              <a:cxn ang="0">
                <a:pos x="connsiteX5608" y="connsiteY5608"/>
              </a:cxn>
              <a:cxn ang="0">
                <a:pos x="connsiteX5609" y="connsiteY5609"/>
              </a:cxn>
              <a:cxn ang="0">
                <a:pos x="connsiteX5610" y="connsiteY5610"/>
              </a:cxn>
              <a:cxn ang="0">
                <a:pos x="connsiteX5611" y="connsiteY5611"/>
              </a:cxn>
              <a:cxn ang="0">
                <a:pos x="connsiteX5612" y="connsiteY5612"/>
              </a:cxn>
              <a:cxn ang="0">
                <a:pos x="connsiteX5613" y="connsiteY5613"/>
              </a:cxn>
              <a:cxn ang="0">
                <a:pos x="connsiteX5614" y="connsiteY5614"/>
              </a:cxn>
              <a:cxn ang="0">
                <a:pos x="connsiteX5615" y="connsiteY5615"/>
              </a:cxn>
              <a:cxn ang="0">
                <a:pos x="connsiteX5616" y="connsiteY5616"/>
              </a:cxn>
              <a:cxn ang="0">
                <a:pos x="connsiteX5617" y="connsiteY5617"/>
              </a:cxn>
              <a:cxn ang="0">
                <a:pos x="connsiteX5618" y="connsiteY5618"/>
              </a:cxn>
              <a:cxn ang="0">
                <a:pos x="connsiteX5619" y="connsiteY5619"/>
              </a:cxn>
              <a:cxn ang="0">
                <a:pos x="connsiteX5620" y="connsiteY5620"/>
              </a:cxn>
              <a:cxn ang="0">
                <a:pos x="connsiteX5621" y="connsiteY5621"/>
              </a:cxn>
              <a:cxn ang="0">
                <a:pos x="connsiteX5622" y="connsiteY5622"/>
              </a:cxn>
              <a:cxn ang="0">
                <a:pos x="connsiteX5623" y="connsiteY5623"/>
              </a:cxn>
              <a:cxn ang="0">
                <a:pos x="connsiteX5624" y="connsiteY5624"/>
              </a:cxn>
              <a:cxn ang="0">
                <a:pos x="connsiteX5625" y="connsiteY5625"/>
              </a:cxn>
              <a:cxn ang="0">
                <a:pos x="connsiteX5626" y="connsiteY5626"/>
              </a:cxn>
              <a:cxn ang="0">
                <a:pos x="connsiteX5627" y="connsiteY5627"/>
              </a:cxn>
              <a:cxn ang="0">
                <a:pos x="connsiteX5628" y="connsiteY5628"/>
              </a:cxn>
              <a:cxn ang="0">
                <a:pos x="connsiteX5629" y="connsiteY5629"/>
              </a:cxn>
              <a:cxn ang="0">
                <a:pos x="connsiteX5630" y="connsiteY5630"/>
              </a:cxn>
              <a:cxn ang="0">
                <a:pos x="connsiteX5631" y="connsiteY5631"/>
              </a:cxn>
              <a:cxn ang="0">
                <a:pos x="connsiteX5632" y="connsiteY5632"/>
              </a:cxn>
              <a:cxn ang="0">
                <a:pos x="connsiteX5633" y="connsiteY5633"/>
              </a:cxn>
              <a:cxn ang="0">
                <a:pos x="connsiteX5634" y="connsiteY5634"/>
              </a:cxn>
              <a:cxn ang="0">
                <a:pos x="connsiteX5635" y="connsiteY5635"/>
              </a:cxn>
              <a:cxn ang="0">
                <a:pos x="connsiteX5636" y="connsiteY5636"/>
              </a:cxn>
              <a:cxn ang="0">
                <a:pos x="connsiteX5637" y="connsiteY5637"/>
              </a:cxn>
              <a:cxn ang="0">
                <a:pos x="connsiteX5638" y="connsiteY5638"/>
              </a:cxn>
              <a:cxn ang="0">
                <a:pos x="connsiteX5639" y="connsiteY5639"/>
              </a:cxn>
              <a:cxn ang="0">
                <a:pos x="connsiteX5640" y="connsiteY5640"/>
              </a:cxn>
              <a:cxn ang="0">
                <a:pos x="connsiteX5641" y="connsiteY5641"/>
              </a:cxn>
              <a:cxn ang="0">
                <a:pos x="connsiteX5642" y="connsiteY5642"/>
              </a:cxn>
              <a:cxn ang="0">
                <a:pos x="connsiteX5643" y="connsiteY5643"/>
              </a:cxn>
              <a:cxn ang="0">
                <a:pos x="connsiteX5644" y="connsiteY5644"/>
              </a:cxn>
              <a:cxn ang="0">
                <a:pos x="connsiteX5645" y="connsiteY5645"/>
              </a:cxn>
              <a:cxn ang="0">
                <a:pos x="connsiteX5646" y="connsiteY5646"/>
              </a:cxn>
              <a:cxn ang="0">
                <a:pos x="connsiteX5647" y="connsiteY5647"/>
              </a:cxn>
              <a:cxn ang="0">
                <a:pos x="connsiteX5648" y="connsiteY5648"/>
              </a:cxn>
              <a:cxn ang="0">
                <a:pos x="connsiteX5649" y="connsiteY5649"/>
              </a:cxn>
              <a:cxn ang="0">
                <a:pos x="connsiteX5650" y="connsiteY5650"/>
              </a:cxn>
              <a:cxn ang="0">
                <a:pos x="connsiteX5651" y="connsiteY5651"/>
              </a:cxn>
              <a:cxn ang="0">
                <a:pos x="connsiteX5652" y="connsiteY5652"/>
              </a:cxn>
              <a:cxn ang="0">
                <a:pos x="connsiteX5653" y="connsiteY5653"/>
              </a:cxn>
              <a:cxn ang="0">
                <a:pos x="connsiteX5654" y="connsiteY5654"/>
              </a:cxn>
              <a:cxn ang="0">
                <a:pos x="connsiteX5655" y="connsiteY5655"/>
              </a:cxn>
              <a:cxn ang="0">
                <a:pos x="connsiteX5656" y="connsiteY5656"/>
              </a:cxn>
              <a:cxn ang="0">
                <a:pos x="connsiteX5657" y="connsiteY5657"/>
              </a:cxn>
              <a:cxn ang="0">
                <a:pos x="connsiteX5658" y="connsiteY5658"/>
              </a:cxn>
              <a:cxn ang="0">
                <a:pos x="connsiteX5659" y="connsiteY5659"/>
              </a:cxn>
              <a:cxn ang="0">
                <a:pos x="connsiteX5660" y="connsiteY5660"/>
              </a:cxn>
              <a:cxn ang="0">
                <a:pos x="connsiteX5661" y="connsiteY5661"/>
              </a:cxn>
              <a:cxn ang="0">
                <a:pos x="connsiteX5662" y="connsiteY5662"/>
              </a:cxn>
              <a:cxn ang="0">
                <a:pos x="connsiteX5663" y="connsiteY5663"/>
              </a:cxn>
              <a:cxn ang="0">
                <a:pos x="connsiteX5664" y="connsiteY5664"/>
              </a:cxn>
              <a:cxn ang="0">
                <a:pos x="connsiteX5665" y="connsiteY5665"/>
              </a:cxn>
              <a:cxn ang="0">
                <a:pos x="connsiteX5666" y="connsiteY5666"/>
              </a:cxn>
              <a:cxn ang="0">
                <a:pos x="connsiteX5667" y="connsiteY5667"/>
              </a:cxn>
              <a:cxn ang="0">
                <a:pos x="connsiteX5668" y="connsiteY5668"/>
              </a:cxn>
              <a:cxn ang="0">
                <a:pos x="connsiteX5669" y="connsiteY5669"/>
              </a:cxn>
              <a:cxn ang="0">
                <a:pos x="connsiteX5670" y="connsiteY5670"/>
              </a:cxn>
              <a:cxn ang="0">
                <a:pos x="connsiteX5671" y="connsiteY5671"/>
              </a:cxn>
              <a:cxn ang="0">
                <a:pos x="connsiteX5672" y="connsiteY5672"/>
              </a:cxn>
              <a:cxn ang="0">
                <a:pos x="connsiteX5673" y="connsiteY5673"/>
              </a:cxn>
              <a:cxn ang="0">
                <a:pos x="connsiteX5674" y="connsiteY5674"/>
              </a:cxn>
              <a:cxn ang="0">
                <a:pos x="connsiteX5675" y="connsiteY5675"/>
              </a:cxn>
              <a:cxn ang="0">
                <a:pos x="connsiteX5676" y="connsiteY5676"/>
              </a:cxn>
              <a:cxn ang="0">
                <a:pos x="connsiteX5677" y="connsiteY5677"/>
              </a:cxn>
              <a:cxn ang="0">
                <a:pos x="connsiteX5678" y="connsiteY5678"/>
              </a:cxn>
              <a:cxn ang="0">
                <a:pos x="connsiteX5679" y="connsiteY5679"/>
              </a:cxn>
              <a:cxn ang="0">
                <a:pos x="connsiteX5680" y="connsiteY5680"/>
              </a:cxn>
              <a:cxn ang="0">
                <a:pos x="connsiteX5681" y="connsiteY5681"/>
              </a:cxn>
              <a:cxn ang="0">
                <a:pos x="connsiteX5682" y="connsiteY5682"/>
              </a:cxn>
              <a:cxn ang="0">
                <a:pos x="connsiteX5683" y="connsiteY5683"/>
              </a:cxn>
              <a:cxn ang="0">
                <a:pos x="connsiteX5684" y="connsiteY5684"/>
              </a:cxn>
              <a:cxn ang="0">
                <a:pos x="connsiteX5685" y="connsiteY5685"/>
              </a:cxn>
              <a:cxn ang="0">
                <a:pos x="connsiteX5686" y="connsiteY5686"/>
              </a:cxn>
              <a:cxn ang="0">
                <a:pos x="connsiteX5687" y="connsiteY5687"/>
              </a:cxn>
              <a:cxn ang="0">
                <a:pos x="connsiteX5688" y="connsiteY5688"/>
              </a:cxn>
              <a:cxn ang="0">
                <a:pos x="connsiteX5689" y="connsiteY5689"/>
              </a:cxn>
              <a:cxn ang="0">
                <a:pos x="connsiteX5690" y="connsiteY5690"/>
              </a:cxn>
              <a:cxn ang="0">
                <a:pos x="connsiteX5691" y="connsiteY5691"/>
              </a:cxn>
              <a:cxn ang="0">
                <a:pos x="connsiteX5692" y="connsiteY5692"/>
              </a:cxn>
              <a:cxn ang="0">
                <a:pos x="connsiteX5693" y="connsiteY5693"/>
              </a:cxn>
              <a:cxn ang="0">
                <a:pos x="connsiteX5694" y="connsiteY5694"/>
              </a:cxn>
              <a:cxn ang="0">
                <a:pos x="connsiteX5695" y="connsiteY5695"/>
              </a:cxn>
              <a:cxn ang="0">
                <a:pos x="connsiteX5696" y="connsiteY5696"/>
              </a:cxn>
              <a:cxn ang="0">
                <a:pos x="connsiteX5697" y="connsiteY5697"/>
              </a:cxn>
              <a:cxn ang="0">
                <a:pos x="connsiteX5698" y="connsiteY5698"/>
              </a:cxn>
              <a:cxn ang="0">
                <a:pos x="connsiteX5699" y="connsiteY5699"/>
              </a:cxn>
              <a:cxn ang="0">
                <a:pos x="connsiteX5700" y="connsiteY5700"/>
              </a:cxn>
              <a:cxn ang="0">
                <a:pos x="connsiteX5701" y="connsiteY5701"/>
              </a:cxn>
              <a:cxn ang="0">
                <a:pos x="connsiteX5702" y="connsiteY5702"/>
              </a:cxn>
              <a:cxn ang="0">
                <a:pos x="connsiteX5703" y="connsiteY5703"/>
              </a:cxn>
              <a:cxn ang="0">
                <a:pos x="connsiteX5704" y="connsiteY5704"/>
              </a:cxn>
              <a:cxn ang="0">
                <a:pos x="connsiteX5705" y="connsiteY5705"/>
              </a:cxn>
              <a:cxn ang="0">
                <a:pos x="connsiteX5706" y="connsiteY5706"/>
              </a:cxn>
              <a:cxn ang="0">
                <a:pos x="connsiteX5707" y="connsiteY5707"/>
              </a:cxn>
              <a:cxn ang="0">
                <a:pos x="connsiteX5708" y="connsiteY5708"/>
              </a:cxn>
              <a:cxn ang="0">
                <a:pos x="connsiteX5709" y="connsiteY5709"/>
              </a:cxn>
              <a:cxn ang="0">
                <a:pos x="connsiteX5710" y="connsiteY5710"/>
              </a:cxn>
              <a:cxn ang="0">
                <a:pos x="connsiteX5711" y="connsiteY5711"/>
              </a:cxn>
              <a:cxn ang="0">
                <a:pos x="connsiteX5712" y="connsiteY5712"/>
              </a:cxn>
              <a:cxn ang="0">
                <a:pos x="connsiteX5713" y="connsiteY5713"/>
              </a:cxn>
              <a:cxn ang="0">
                <a:pos x="connsiteX5714" y="connsiteY5714"/>
              </a:cxn>
              <a:cxn ang="0">
                <a:pos x="connsiteX5715" y="connsiteY5715"/>
              </a:cxn>
              <a:cxn ang="0">
                <a:pos x="connsiteX5716" y="connsiteY5716"/>
              </a:cxn>
              <a:cxn ang="0">
                <a:pos x="connsiteX5717" y="connsiteY5717"/>
              </a:cxn>
              <a:cxn ang="0">
                <a:pos x="connsiteX5718" y="connsiteY5718"/>
              </a:cxn>
              <a:cxn ang="0">
                <a:pos x="connsiteX5719" y="connsiteY5719"/>
              </a:cxn>
              <a:cxn ang="0">
                <a:pos x="connsiteX5720" y="connsiteY5720"/>
              </a:cxn>
              <a:cxn ang="0">
                <a:pos x="connsiteX5721" y="connsiteY5721"/>
              </a:cxn>
              <a:cxn ang="0">
                <a:pos x="connsiteX5722" y="connsiteY5722"/>
              </a:cxn>
              <a:cxn ang="0">
                <a:pos x="connsiteX5723" y="connsiteY5723"/>
              </a:cxn>
              <a:cxn ang="0">
                <a:pos x="connsiteX5724" y="connsiteY5724"/>
              </a:cxn>
              <a:cxn ang="0">
                <a:pos x="connsiteX5725" y="connsiteY5725"/>
              </a:cxn>
              <a:cxn ang="0">
                <a:pos x="connsiteX5726" y="connsiteY5726"/>
              </a:cxn>
              <a:cxn ang="0">
                <a:pos x="connsiteX5727" y="connsiteY5727"/>
              </a:cxn>
              <a:cxn ang="0">
                <a:pos x="connsiteX5728" y="connsiteY5728"/>
              </a:cxn>
              <a:cxn ang="0">
                <a:pos x="connsiteX5729" y="connsiteY5729"/>
              </a:cxn>
              <a:cxn ang="0">
                <a:pos x="connsiteX5730" y="connsiteY5730"/>
              </a:cxn>
              <a:cxn ang="0">
                <a:pos x="connsiteX5731" y="connsiteY5731"/>
              </a:cxn>
              <a:cxn ang="0">
                <a:pos x="connsiteX5732" y="connsiteY5732"/>
              </a:cxn>
              <a:cxn ang="0">
                <a:pos x="connsiteX5733" y="connsiteY5733"/>
              </a:cxn>
              <a:cxn ang="0">
                <a:pos x="connsiteX5734" y="connsiteY5734"/>
              </a:cxn>
              <a:cxn ang="0">
                <a:pos x="connsiteX5735" y="connsiteY5735"/>
              </a:cxn>
              <a:cxn ang="0">
                <a:pos x="connsiteX5736" y="connsiteY5736"/>
              </a:cxn>
              <a:cxn ang="0">
                <a:pos x="connsiteX5737" y="connsiteY5737"/>
              </a:cxn>
              <a:cxn ang="0">
                <a:pos x="connsiteX5738" y="connsiteY5738"/>
              </a:cxn>
              <a:cxn ang="0">
                <a:pos x="connsiteX5739" y="connsiteY5739"/>
              </a:cxn>
              <a:cxn ang="0">
                <a:pos x="connsiteX5740" y="connsiteY5740"/>
              </a:cxn>
              <a:cxn ang="0">
                <a:pos x="connsiteX5741" y="connsiteY5741"/>
              </a:cxn>
              <a:cxn ang="0">
                <a:pos x="connsiteX5742" y="connsiteY5742"/>
              </a:cxn>
              <a:cxn ang="0">
                <a:pos x="connsiteX5743" y="connsiteY5743"/>
              </a:cxn>
              <a:cxn ang="0">
                <a:pos x="connsiteX5744" y="connsiteY5744"/>
              </a:cxn>
              <a:cxn ang="0">
                <a:pos x="connsiteX5745" y="connsiteY5745"/>
              </a:cxn>
              <a:cxn ang="0">
                <a:pos x="connsiteX5746" y="connsiteY5746"/>
              </a:cxn>
              <a:cxn ang="0">
                <a:pos x="connsiteX5747" y="connsiteY5747"/>
              </a:cxn>
              <a:cxn ang="0">
                <a:pos x="connsiteX5748" y="connsiteY5748"/>
              </a:cxn>
              <a:cxn ang="0">
                <a:pos x="connsiteX5749" y="connsiteY5749"/>
              </a:cxn>
              <a:cxn ang="0">
                <a:pos x="connsiteX5750" y="connsiteY5750"/>
              </a:cxn>
              <a:cxn ang="0">
                <a:pos x="connsiteX5751" y="connsiteY5751"/>
              </a:cxn>
              <a:cxn ang="0">
                <a:pos x="connsiteX5752" y="connsiteY5752"/>
              </a:cxn>
              <a:cxn ang="0">
                <a:pos x="connsiteX5753" y="connsiteY5753"/>
              </a:cxn>
              <a:cxn ang="0">
                <a:pos x="connsiteX5754" y="connsiteY5754"/>
              </a:cxn>
              <a:cxn ang="0">
                <a:pos x="connsiteX5755" y="connsiteY5755"/>
              </a:cxn>
              <a:cxn ang="0">
                <a:pos x="connsiteX5756" y="connsiteY5756"/>
              </a:cxn>
              <a:cxn ang="0">
                <a:pos x="connsiteX5757" y="connsiteY5757"/>
              </a:cxn>
              <a:cxn ang="0">
                <a:pos x="connsiteX5758" y="connsiteY5758"/>
              </a:cxn>
              <a:cxn ang="0">
                <a:pos x="connsiteX5759" y="connsiteY5759"/>
              </a:cxn>
              <a:cxn ang="0">
                <a:pos x="connsiteX5760" y="connsiteY5760"/>
              </a:cxn>
              <a:cxn ang="0">
                <a:pos x="connsiteX5761" y="connsiteY5761"/>
              </a:cxn>
              <a:cxn ang="0">
                <a:pos x="connsiteX5762" y="connsiteY5762"/>
              </a:cxn>
              <a:cxn ang="0">
                <a:pos x="connsiteX5763" y="connsiteY5763"/>
              </a:cxn>
              <a:cxn ang="0">
                <a:pos x="connsiteX5764" y="connsiteY5764"/>
              </a:cxn>
              <a:cxn ang="0">
                <a:pos x="connsiteX5765" y="connsiteY5765"/>
              </a:cxn>
              <a:cxn ang="0">
                <a:pos x="connsiteX5766" y="connsiteY5766"/>
              </a:cxn>
              <a:cxn ang="0">
                <a:pos x="connsiteX5767" y="connsiteY5767"/>
              </a:cxn>
              <a:cxn ang="0">
                <a:pos x="connsiteX5768" y="connsiteY5768"/>
              </a:cxn>
              <a:cxn ang="0">
                <a:pos x="connsiteX5769" y="connsiteY5769"/>
              </a:cxn>
              <a:cxn ang="0">
                <a:pos x="connsiteX5770" y="connsiteY5770"/>
              </a:cxn>
              <a:cxn ang="0">
                <a:pos x="connsiteX5771" y="connsiteY5771"/>
              </a:cxn>
              <a:cxn ang="0">
                <a:pos x="connsiteX5772" y="connsiteY5772"/>
              </a:cxn>
              <a:cxn ang="0">
                <a:pos x="connsiteX5773" y="connsiteY5773"/>
              </a:cxn>
              <a:cxn ang="0">
                <a:pos x="connsiteX5774" y="connsiteY5774"/>
              </a:cxn>
              <a:cxn ang="0">
                <a:pos x="connsiteX5775" y="connsiteY5775"/>
              </a:cxn>
              <a:cxn ang="0">
                <a:pos x="connsiteX5776" y="connsiteY5776"/>
              </a:cxn>
              <a:cxn ang="0">
                <a:pos x="connsiteX5777" y="connsiteY5777"/>
              </a:cxn>
              <a:cxn ang="0">
                <a:pos x="connsiteX5778" y="connsiteY5778"/>
              </a:cxn>
              <a:cxn ang="0">
                <a:pos x="connsiteX5779" y="connsiteY5779"/>
              </a:cxn>
              <a:cxn ang="0">
                <a:pos x="connsiteX5780" y="connsiteY5780"/>
              </a:cxn>
              <a:cxn ang="0">
                <a:pos x="connsiteX5781" y="connsiteY5781"/>
              </a:cxn>
              <a:cxn ang="0">
                <a:pos x="connsiteX5782" y="connsiteY5782"/>
              </a:cxn>
              <a:cxn ang="0">
                <a:pos x="connsiteX5783" y="connsiteY5783"/>
              </a:cxn>
              <a:cxn ang="0">
                <a:pos x="connsiteX5784" y="connsiteY5784"/>
              </a:cxn>
              <a:cxn ang="0">
                <a:pos x="connsiteX5785" y="connsiteY5785"/>
              </a:cxn>
              <a:cxn ang="0">
                <a:pos x="connsiteX5786" y="connsiteY5786"/>
              </a:cxn>
              <a:cxn ang="0">
                <a:pos x="connsiteX5787" y="connsiteY5787"/>
              </a:cxn>
              <a:cxn ang="0">
                <a:pos x="connsiteX5788" y="connsiteY5788"/>
              </a:cxn>
              <a:cxn ang="0">
                <a:pos x="connsiteX5789" y="connsiteY5789"/>
              </a:cxn>
              <a:cxn ang="0">
                <a:pos x="connsiteX5790" y="connsiteY5790"/>
              </a:cxn>
              <a:cxn ang="0">
                <a:pos x="connsiteX5791" y="connsiteY5791"/>
              </a:cxn>
              <a:cxn ang="0">
                <a:pos x="connsiteX5792" y="connsiteY5792"/>
              </a:cxn>
              <a:cxn ang="0">
                <a:pos x="connsiteX5793" y="connsiteY5793"/>
              </a:cxn>
              <a:cxn ang="0">
                <a:pos x="connsiteX5794" y="connsiteY5794"/>
              </a:cxn>
              <a:cxn ang="0">
                <a:pos x="connsiteX5795" y="connsiteY5795"/>
              </a:cxn>
              <a:cxn ang="0">
                <a:pos x="connsiteX5796" y="connsiteY5796"/>
              </a:cxn>
              <a:cxn ang="0">
                <a:pos x="connsiteX5797" y="connsiteY5797"/>
              </a:cxn>
              <a:cxn ang="0">
                <a:pos x="connsiteX5798" y="connsiteY5798"/>
              </a:cxn>
              <a:cxn ang="0">
                <a:pos x="connsiteX5799" y="connsiteY5799"/>
              </a:cxn>
              <a:cxn ang="0">
                <a:pos x="connsiteX5800" y="connsiteY5800"/>
              </a:cxn>
              <a:cxn ang="0">
                <a:pos x="connsiteX5801" y="connsiteY5801"/>
              </a:cxn>
              <a:cxn ang="0">
                <a:pos x="connsiteX5802" y="connsiteY5802"/>
              </a:cxn>
              <a:cxn ang="0">
                <a:pos x="connsiteX5803" y="connsiteY5803"/>
              </a:cxn>
              <a:cxn ang="0">
                <a:pos x="connsiteX5804" y="connsiteY5804"/>
              </a:cxn>
              <a:cxn ang="0">
                <a:pos x="connsiteX5805" y="connsiteY5805"/>
              </a:cxn>
              <a:cxn ang="0">
                <a:pos x="connsiteX5806" y="connsiteY5806"/>
              </a:cxn>
              <a:cxn ang="0">
                <a:pos x="connsiteX5807" y="connsiteY5807"/>
              </a:cxn>
              <a:cxn ang="0">
                <a:pos x="connsiteX5808" y="connsiteY5808"/>
              </a:cxn>
              <a:cxn ang="0">
                <a:pos x="connsiteX5809" y="connsiteY5809"/>
              </a:cxn>
              <a:cxn ang="0">
                <a:pos x="connsiteX5810" y="connsiteY5810"/>
              </a:cxn>
              <a:cxn ang="0">
                <a:pos x="connsiteX5811" y="connsiteY5811"/>
              </a:cxn>
              <a:cxn ang="0">
                <a:pos x="connsiteX5812" y="connsiteY5812"/>
              </a:cxn>
              <a:cxn ang="0">
                <a:pos x="connsiteX5813" y="connsiteY5813"/>
              </a:cxn>
              <a:cxn ang="0">
                <a:pos x="connsiteX5814" y="connsiteY5814"/>
              </a:cxn>
              <a:cxn ang="0">
                <a:pos x="connsiteX5815" y="connsiteY5815"/>
              </a:cxn>
              <a:cxn ang="0">
                <a:pos x="connsiteX5816" y="connsiteY5816"/>
              </a:cxn>
              <a:cxn ang="0">
                <a:pos x="connsiteX5817" y="connsiteY5817"/>
              </a:cxn>
              <a:cxn ang="0">
                <a:pos x="connsiteX5818" y="connsiteY5818"/>
              </a:cxn>
              <a:cxn ang="0">
                <a:pos x="connsiteX5819" y="connsiteY5819"/>
              </a:cxn>
              <a:cxn ang="0">
                <a:pos x="connsiteX5820" y="connsiteY5820"/>
              </a:cxn>
              <a:cxn ang="0">
                <a:pos x="connsiteX5821" y="connsiteY5821"/>
              </a:cxn>
              <a:cxn ang="0">
                <a:pos x="connsiteX5822" y="connsiteY5822"/>
              </a:cxn>
              <a:cxn ang="0">
                <a:pos x="connsiteX5823" y="connsiteY5823"/>
              </a:cxn>
              <a:cxn ang="0">
                <a:pos x="connsiteX5824" y="connsiteY5824"/>
              </a:cxn>
              <a:cxn ang="0">
                <a:pos x="connsiteX5825" y="connsiteY5825"/>
              </a:cxn>
              <a:cxn ang="0">
                <a:pos x="connsiteX5826" y="connsiteY5826"/>
              </a:cxn>
              <a:cxn ang="0">
                <a:pos x="connsiteX5827" y="connsiteY5827"/>
              </a:cxn>
              <a:cxn ang="0">
                <a:pos x="connsiteX5828" y="connsiteY5828"/>
              </a:cxn>
              <a:cxn ang="0">
                <a:pos x="connsiteX5829" y="connsiteY5829"/>
              </a:cxn>
              <a:cxn ang="0">
                <a:pos x="connsiteX5830" y="connsiteY5830"/>
              </a:cxn>
              <a:cxn ang="0">
                <a:pos x="connsiteX5831" y="connsiteY5831"/>
              </a:cxn>
              <a:cxn ang="0">
                <a:pos x="connsiteX5832" y="connsiteY5832"/>
              </a:cxn>
              <a:cxn ang="0">
                <a:pos x="connsiteX5833" y="connsiteY5833"/>
              </a:cxn>
              <a:cxn ang="0">
                <a:pos x="connsiteX5834" y="connsiteY5834"/>
              </a:cxn>
              <a:cxn ang="0">
                <a:pos x="connsiteX5835" y="connsiteY5835"/>
              </a:cxn>
              <a:cxn ang="0">
                <a:pos x="connsiteX5836" y="connsiteY5836"/>
              </a:cxn>
              <a:cxn ang="0">
                <a:pos x="connsiteX5837" y="connsiteY5837"/>
              </a:cxn>
              <a:cxn ang="0">
                <a:pos x="connsiteX5838" y="connsiteY5838"/>
              </a:cxn>
              <a:cxn ang="0">
                <a:pos x="connsiteX5839" y="connsiteY5839"/>
              </a:cxn>
              <a:cxn ang="0">
                <a:pos x="connsiteX5840" y="connsiteY5840"/>
              </a:cxn>
              <a:cxn ang="0">
                <a:pos x="connsiteX5841" y="connsiteY5841"/>
              </a:cxn>
              <a:cxn ang="0">
                <a:pos x="connsiteX5842" y="connsiteY5842"/>
              </a:cxn>
              <a:cxn ang="0">
                <a:pos x="connsiteX5843" y="connsiteY5843"/>
              </a:cxn>
              <a:cxn ang="0">
                <a:pos x="connsiteX5844" y="connsiteY5844"/>
              </a:cxn>
              <a:cxn ang="0">
                <a:pos x="connsiteX5845" y="connsiteY5845"/>
              </a:cxn>
              <a:cxn ang="0">
                <a:pos x="connsiteX5846" y="connsiteY5846"/>
              </a:cxn>
              <a:cxn ang="0">
                <a:pos x="connsiteX5847" y="connsiteY5847"/>
              </a:cxn>
              <a:cxn ang="0">
                <a:pos x="connsiteX5848" y="connsiteY5848"/>
              </a:cxn>
              <a:cxn ang="0">
                <a:pos x="connsiteX5849" y="connsiteY5849"/>
              </a:cxn>
              <a:cxn ang="0">
                <a:pos x="connsiteX5850" y="connsiteY5850"/>
              </a:cxn>
              <a:cxn ang="0">
                <a:pos x="connsiteX5851" y="connsiteY5851"/>
              </a:cxn>
              <a:cxn ang="0">
                <a:pos x="connsiteX5852" y="connsiteY5852"/>
              </a:cxn>
              <a:cxn ang="0">
                <a:pos x="connsiteX5853" y="connsiteY5853"/>
              </a:cxn>
              <a:cxn ang="0">
                <a:pos x="connsiteX5854" y="connsiteY5854"/>
              </a:cxn>
              <a:cxn ang="0">
                <a:pos x="connsiteX5855" y="connsiteY5855"/>
              </a:cxn>
              <a:cxn ang="0">
                <a:pos x="connsiteX5856" y="connsiteY5856"/>
              </a:cxn>
              <a:cxn ang="0">
                <a:pos x="connsiteX5857" y="connsiteY5857"/>
              </a:cxn>
              <a:cxn ang="0">
                <a:pos x="connsiteX5858" y="connsiteY5858"/>
              </a:cxn>
              <a:cxn ang="0">
                <a:pos x="connsiteX5859" y="connsiteY5859"/>
              </a:cxn>
              <a:cxn ang="0">
                <a:pos x="connsiteX5860" y="connsiteY5860"/>
              </a:cxn>
              <a:cxn ang="0">
                <a:pos x="connsiteX5861" y="connsiteY5861"/>
              </a:cxn>
              <a:cxn ang="0">
                <a:pos x="connsiteX5862" y="connsiteY5862"/>
              </a:cxn>
              <a:cxn ang="0">
                <a:pos x="connsiteX5863" y="connsiteY5863"/>
              </a:cxn>
              <a:cxn ang="0">
                <a:pos x="connsiteX5864" y="connsiteY5864"/>
              </a:cxn>
              <a:cxn ang="0">
                <a:pos x="connsiteX5865" y="connsiteY5865"/>
              </a:cxn>
              <a:cxn ang="0">
                <a:pos x="connsiteX5866" y="connsiteY5866"/>
              </a:cxn>
              <a:cxn ang="0">
                <a:pos x="connsiteX5867" y="connsiteY5867"/>
              </a:cxn>
              <a:cxn ang="0">
                <a:pos x="connsiteX5868" y="connsiteY5868"/>
              </a:cxn>
              <a:cxn ang="0">
                <a:pos x="connsiteX5869" y="connsiteY5869"/>
              </a:cxn>
              <a:cxn ang="0">
                <a:pos x="connsiteX5870" y="connsiteY5870"/>
              </a:cxn>
              <a:cxn ang="0">
                <a:pos x="connsiteX5871" y="connsiteY5871"/>
              </a:cxn>
              <a:cxn ang="0">
                <a:pos x="connsiteX5872" y="connsiteY5872"/>
              </a:cxn>
              <a:cxn ang="0">
                <a:pos x="connsiteX5873" y="connsiteY5873"/>
              </a:cxn>
              <a:cxn ang="0">
                <a:pos x="connsiteX5874" y="connsiteY5874"/>
              </a:cxn>
              <a:cxn ang="0">
                <a:pos x="connsiteX5875" y="connsiteY5875"/>
              </a:cxn>
              <a:cxn ang="0">
                <a:pos x="connsiteX5876" y="connsiteY5876"/>
              </a:cxn>
              <a:cxn ang="0">
                <a:pos x="connsiteX5877" y="connsiteY5877"/>
              </a:cxn>
              <a:cxn ang="0">
                <a:pos x="connsiteX5878" y="connsiteY5878"/>
              </a:cxn>
              <a:cxn ang="0">
                <a:pos x="connsiteX5879" y="connsiteY5879"/>
              </a:cxn>
              <a:cxn ang="0">
                <a:pos x="connsiteX5880" y="connsiteY5880"/>
              </a:cxn>
              <a:cxn ang="0">
                <a:pos x="connsiteX5881" y="connsiteY5881"/>
              </a:cxn>
              <a:cxn ang="0">
                <a:pos x="connsiteX5882" y="connsiteY5882"/>
              </a:cxn>
              <a:cxn ang="0">
                <a:pos x="connsiteX5883" y="connsiteY5883"/>
              </a:cxn>
              <a:cxn ang="0">
                <a:pos x="connsiteX5884" y="connsiteY5884"/>
              </a:cxn>
              <a:cxn ang="0">
                <a:pos x="connsiteX5885" y="connsiteY5885"/>
              </a:cxn>
              <a:cxn ang="0">
                <a:pos x="connsiteX5886" y="connsiteY5886"/>
              </a:cxn>
              <a:cxn ang="0">
                <a:pos x="connsiteX5887" y="connsiteY5887"/>
              </a:cxn>
              <a:cxn ang="0">
                <a:pos x="connsiteX5888" y="connsiteY5888"/>
              </a:cxn>
              <a:cxn ang="0">
                <a:pos x="connsiteX5889" y="connsiteY5889"/>
              </a:cxn>
              <a:cxn ang="0">
                <a:pos x="connsiteX5890" y="connsiteY5890"/>
              </a:cxn>
              <a:cxn ang="0">
                <a:pos x="connsiteX5891" y="connsiteY5891"/>
              </a:cxn>
              <a:cxn ang="0">
                <a:pos x="connsiteX5892" y="connsiteY5892"/>
              </a:cxn>
              <a:cxn ang="0">
                <a:pos x="connsiteX5893" y="connsiteY5893"/>
              </a:cxn>
              <a:cxn ang="0">
                <a:pos x="connsiteX5894" y="connsiteY5894"/>
              </a:cxn>
              <a:cxn ang="0">
                <a:pos x="connsiteX5895" y="connsiteY5895"/>
              </a:cxn>
              <a:cxn ang="0">
                <a:pos x="connsiteX5896" y="connsiteY5896"/>
              </a:cxn>
              <a:cxn ang="0">
                <a:pos x="connsiteX5897" y="connsiteY5897"/>
              </a:cxn>
              <a:cxn ang="0">
                <a:pos x="connsiteX5898" y="connsiteY5898"/>
              </a:cxn>
              <a:cxn ang="0">
                <a:pos x="connsiteX5899" y="connsiteY5899"/>
              </a:cxn>
              <a:cxn ang="0">
                <a:pos x="connsiteX5900" y="connsiteY5900"/>
              </a:cxn>
              <a:cxn ang="0">
                <a:pos x="connsiteX5901" y="connsiteY5901"/>
              </a:cxn>
              <a:cxn ang="0">
                <a:pos x="connsiteX5902" y="connsiteY5902"/>
              </a:cxn>
              <a:cxn ang="0">
                <a:pos x="connsiteX5903" y="connsiteY5903"/>
              </a:cxn>
              <a:cxn ang="0">
                <a:pos x="connsiteX5904" y="connsiteY5904"/>
              </a:cxn>
              <a:cxn ang="0">
                <a:pos x="connsiteX5905" y="connsiteY5905"/>
              </a:cxn>
              <a:cxn ang="0">
                <a:pos x="connsiteX5906" y="connsiteY5906"/>
              </a:cxn>
              <a:cxn ang="0">
                <a:pos x="connsiteX5907" y="connsiteY5907"/>
              </a:cxn>
              <a:cxn ang="0">
                <a:pos x="connsiteX5908" y="connsiteY5908"/>
              </a:cxn>
              <a:cxn ang="0">
                <a:pos x="connsiteX5909" y="connsiteY5909"/>
              </a:cxn>
              <a:cxn ang="0">
                <a:pos x="connsiteX5910" y="connsiteY5910"/>
              </a:cxn>
              <a:cxn ang="0">
                <a:pos x="connsiteX5911" y="connsiteY5911"/>
              </a:cxn>
              <a:cxn ang="0">
                <a:pos x="connsiteX5912" y="connsiteY5912"/>
              </a:cxn>
              <a:cxn ang="0">
                <a:pos x="connsiteX5913" y="connsiteY5913"/>
              </a:cxn>
              <a:cxn ang="0">
                <a:pos x="connsiteX5914" y="connsiteY5914"/>
              </a:cxn>
              <a:cxn ang="0">
                <a:pos x="connsiteX5915" y="connsiteY5915"/>
              </a:cxn>
              <a:cxn ang="0">
                <a:pos x="connsiteX5916" y="connsiteY5916"/>
              </a:cxn>
              <a:cxn ang="0">
                <a:pos x="connsiteX5917" y="connsiteY5917"/>
              </a:cxn>
              <a:cxn ang="0">
                <a:pos x="connsiteX5918" y="connsiteY5918"/>
              </a:cxn>
              <a:cxn ang="0">
                <a:pos x="connsiteX5919" y="connsiteY5919"/>
              </a:cxn>
              <a:cxn ang="0">
                <a:pos x="connsiteX5920" y="connsiteY5920"/>
              </a:cxn>
              <a:cxn ang="0">
                <a:pos x="connsiteX5921" y="connsiteY5921"/>
              </a:cxn>
              <a:cxn ang="0">
                <a:pos x="connsiteX5922" y="connsiteY5922"/>
              </a:cxn>
              <a:cxn ang="0">
                <a:pos x="connsiteX5923" y="connsiteY5923"/>
              </a:cxn>
              <a:cxn ang="0">
                <a:pos x="connsiteX5924" y="connsiteY5924"/>
              </a:cxn>
              <a:cxn ang="0">
                <a:pos x="connsiteX5925" y="connsiteY5925"/>
              </a:cxn>
              <a:cxn ang="0">
                <a:pos x="connsiteX5926" y="connsiteY5926"/>
              </a:cxn>
              <a:cxn ang="0">
                <a:pos x="connsiteX5927" y="connsiteY5927"/>
              </a:cxn>
              <a:cxn ang="0">
                <a:pos x="connsiteX5928" y="connsiteY5928"/>
              </a:cxn>
              <a:cxn ang="0">
                <a:pos x="connsiteX5929" y="connsiteY5929"/>
              </a:cxn>
              <a:cxn ang="0">
                <a:pos x="connsiteX5930" y="connsiteY5930"/>
              </a:cxn>
              <a:cxn ang="0">
                <a:pos x="connsiteX5931" y="connsiteY5931"/>
              </a:cxn>
              <a:cxn ang="0">
                <a:pos x="connsiteX5932" y="connsiteY5932"/>
              </a:cxn>
              <a:cxn ang="0">
                <a:pos x="connsiteX5933" y="connsiteY5933"/>
              </a:cxn>
              <a:cxn ang="0">
                <a:pos x="connsiteX5934" y="connsiteY5934"/>
              </a:cxn>
              <a:cxn ang="0">
                <a:pos x="connsiteX5935" y="connsiteY5935"/>
              </a:cxn>
              <a:cxn ang="0">
                <a:pos x="connsiteX5936" y="connsiteY5936"/>
              </a:cxn>
              <a:cxn ang="0">
                <a:pos x="connsiteX5937" y="connsiteY5937"/>
              </a:cxn>
              <a:cxn ang="0">
                <a:pos x="connsiteX5938" y="connsiteY5938"/>
              </a:cxn>
              <a:cxn ang="0">
                <a:pos x="connsiteX5939" y="connsiteY5939"/>
              </a:cxn>
              <a:cxn ang="0">
                <a:pos x="connsiteX5940" y="connsiteY5940"/>
              </a:cxn>
              <a:cxn ang="0">
                <a:pos x="connsiteX5941" y="connsiteY5941"/>
              </a:cxn>
              <a:cxn ang="0">
                <a:pos x="connsiteX5942" y="connsiteY5942"/>
              </a:cxn>
              <a:cxn ang="0">
                <a:pos x="connsiteX5943" y="connsiteY5943"/>
              </a:cxn>
              <a:cxn ang="0">
                <a:pos x="connsiteX5944" y="connsiteY5944"/>
              </a:cxn>
              <a:cxn ang="0">
                <a:pos x="connsiteX5945" y="connsiteY5945"/>
              </a:cxn>
              <a:cxn ang="0">
                <a:pos x="connsiteX5946" y="connsiteY5946"/>
              </a:cxn>
              <a:cxn ang="0">
                <a:pos x="connsiteX5947" y="connsiteY5947"/>
              </a:cxn>
              <a:cxn ang="0">
                <a:pos x="connsiteX5948" y="connsiteY5948"/>
              </a:cxn>
              <a:cxn ang="0">
                <a:pos x="connsiteX5949" y="connsiteY5949"/>
              </a:cxn>
              <a:cxn ang="0">
                <a:pos x="connsiteX5950" y="connsiteY5950"/>
              </a:cxn>
              <a:cxn ang="0">
                <a:pos x="connsiteX5951" y="connsiteY5951"/>
              </a:cxn>
              <a:cxn ang="0">
                <a:pos x="connsiteX5952" y="connsiteY5952"/>
              </a:cxn>
              <a:cxn ang="0">
                <a:pos x="connsiteX5953" y="connsiteY5953"/>
              </a:cxn>
              <a:cxn ang="0">
                <a:pos x="connsiteX5954" y="connsiteY5954"/>
              </a:cxn>
              <a:cxn ang="0">
                <a:pos x="connsiteX5955" y="connsiteY5955"/>
              </a:cxn>
              <a:cxn ang="0">
                <a:pos x="connsiteX5956" y="connsiteY5956"/>
              </a:cxn>
              <a:cxn ang="0">
                <a:pos x="connsiteX5957" y="connsiteY5957"/>
              </a:cxn>
              <a:cxn ang="0">
                <a:pos x="connsiteX5958" y="connsiteY5958"/>
              </a:cxn>
              <a:cxn ang="0">
                <a:pos x="connsiteX5959" y="connsiteY5959"/>
              </a:cxn>
              <a:cxn ang="0">
                <a:pos x="connsiteX5960" y="connsiteY5960"/>
              </a:cxn>
              <a:cxn ang="0">
                <a:pos x="connsiteX5961" y="connsiteY5961"/>
              </a:cxn>
              <a:cxn ang="0">
                <a:pos x="connsiteX5962" y="connsiteY5962"/>
              </a:cxn>
              <a:cxn ang="0">
                <a:pos x="connsiteX5963" y="connsiteY5963"/>
              </a:cxn>
              <a:cxn ang="0">
                <a:pos x="connsiteX5964" y="connsiteY5964"/>
              </a:cxn>
              <a:cxn ang="0">
                <a:pos x="connsiteX5965" y="connsiteY5965"/>
              </a:cxn>
              <a:cxn ang="0">
                <a:pos x="connsiteX5966" y="connsiteY5966"/>
              </a:cxn>
              <a:cxn ang="0">
                <a:pos x="connsiteX5967" y="connsiteY5967"/>
              </a:cxn>
              <a:cxn ang="0">
                <a:pos x="connsiteX5968" y="connsiteY5968"/>
              </a:cxn>
              <a:cxn ang="0">
                <a:pos x="connsiteX5969" y="connsiteY5969"/>
              </a:cxn>
              <a:cxn ang="0">
                <a:pos x="connsiteX5970" y="connsiteY5970"/>
              </a:cxn>
              <a:cxn ang="0">
                <a:pos x="connsiteX5971" y="connsiteY5971"/>
              </a:cxn>
              <a:cxn ang="0">
                <a:pos x="connsiteX5972" y="connsiteY5972"/>
              </a:cxn>
              <a:cxn ang="0">
                <a:pos x="connsiteX5973" y="connsiteY5973"/>
              </a:cxn>
              <a:cxn ang="0">
                <a:pos x="connsiteX5974" y="connsiteY5974"/>
              </a:cxn>
              <a:cxn ang="0">
                <a:pos x="connsiteX5975" y="connsiteY5975"/>
              </a:cxn>
              <a:cxn ang="0">
                <a:pos x="connsiteX5976" y="connsiteY5976"/>
              </a:cxn>
              <a:cxn ang="0">
                <a:pos x="connsiteX5977" y="connsiteY5977"/>
              </a:cxn>
              <a:cxn ang="0">
                <a:pos x="connsiteX5978" y="connsiteY5978"/>
              </a:cxn>
              <a:cxn ang="0">
                <a:pos x="connsiteX5979" y="connsiteY5979"/>
              </a:cxn>
              <a:cxn ang="0">
                <a:pos x="connsiteX5980" y="connsiteY5980"/>
              </a:cxn>
              <a:cxn ang="0">
                <a:pos x="connsiteX5981" y="connsiteY5981"/>
              </a:cxn>
              <a:cxn ang="0">
                <a:pos x="connsiteX5982" y="connsiteY5982"/>
              </a:cxn>
              <a:cxn ang="0">
                <a:pos x="connsiteX5983" y="connsiteY5983"/>
              </a:cxn>
              <a:cxn ang="0">
                <a:pos x="connsiteX5984" y="connsiteY5984"/>
              </a:cxn>
              <a:cxn ang="0">
                <a:pos x="connsiteX5985" y="connsiteY5985"/>
              </a:cxn>
              <a:cxn ang="0">
                <a:pos x="connsiteX5986" y="connsiteY5986"/>
              </a:cxn>
              <a:cxn ang="0">
                <a:pos x="connsiteX5987" y="connsiteY5987"/>
              </a:cxn>
              <a:cxn ang="0">
                <a:pos x="connsiteX5988" y="connsiteY5988"/>
              </a:cxn>
              <a:cxn ang="0">
                <a:pos x="connsiteX5989" y="connsiteY5989"/>
              </a:cxn>
              <a:cxn ang="0">
                <a:pos x="connsiteX5990" y="connsiteY5990"/>
              </a:cxn>
              <a:cxn ang="0">
                <a:pos x="connsiteX5991" y="connsiteY5991"/>
              </a:cxn>
              <a:cxn ang="0">
                <a:pos x="connsiteX5992" y="connsiteY5992"/>
              </a:cxn>
              <a:cxn ang="0">
                <a:pos x="connsiteX5993" y="connsiteY5993"/>
              </a:cxn>
              <a:cxn ang="0">
                <a:pos x="connsiteX5994" y="connsiteY5994"/>
              </a:cxn>
              <a:cxn ang="0">
                <a:pos x="connsiteX5995" y="connsiteY5995"/>
              </a:cxn>
              <a:cxn ang="0">
                <a:pos x="connsiteX5996" y="connsiteY5996"/>
              </a:cxn>
              <a:cxn ang="0">
                <a:pos x="connsiteX5997" y="connsiteY5997"/>
              </a:cxn>
              <a:cxn ang="0">
                <a:pos x="connsiteX5998" y="connsiteY5998"/>
              </a:cxn>
              <a:cxn ang="0">
                <a:pos x="connsiteX5999" y="connsiteY5999"/>
              </a:cxn>
              <a:cxn ang="0">
                <a:pos x="connsiteX6000" y="connsiteY6000"/>
              </a:cxn>
              <a:cxn ang="0">
                <a:pos x="connsiteX6001" y="connsiteY6001"/>
              </a:cxn>
              <a:cxn ang="0">
                <a:pos x="connsiteX6002" y="connsiteY6002"/>
              </a:cxn>
              <a:cxn ang="0">
                <a:pos x="connsiteX6003" y="connsiteY6003"/>
              </a:cxn>
              <a:cxn ang="0">
                <a:pos x="connsiteX6004" y="connsiteY6004"/>
              </a:cxn>
              <a:cxn ang="0">
                <a:pos x="connsiteX6005" y="connsiteY6005"/>
              </a:cxn>
              <a:cxn ang="0">
                <a:pos x="connsiteX6006" y="connsiteY6006"/>
              </a:cxn>
              <a:cxn ang="0">
                <a:pos x="connsiteX6007" y="connsiteY6007"/>
              </a:cxn>
              <a:cxn ang="0">
                <a:pos x="connsiteX6008" y="connsiteY6008"/>
              </a:cxn>
              <a:cxn ang="0">
                <a:pos x="connsiteX6009" y="connsiteY6009"/>
              </a:cxn>
              <a:cxn ang="0">
                <a:pos x="connsiteX6010" y="connsiteY6010"/>
              </a:cxn>
              <a:cxn ang="0">
                <a:pos x="connsiteX6011" y="connsiteY6011"/>
              </a:cxn>
              <a:cxn ang="0">
                <a:pos x="connsiteX6012" y="connsiteY6012"/>
              </a:cxn>
              <a:cxn ang="0">
                <a:pos x="connsiteX6013" y="connsiteY6013"/>
              </a:cxn>
              <a:cxn ang="0">
                <a:pos x="connsiteX6014" y="connsiteY6014"/>
              </a:cxn>
              <a:cxn ang="0">
                <a:pos x="connsiteX6015" y="connsiteY6015"/>
              </a:cxn>
              <a:cxn ang="0">
                <a:pos x="connsiteX6016" y="connsiteY6016"/>
              </a:cxn>
              <a:cxn ang="0">
                <a:pos x="connsiteX6017" y="connsiteY6017"/>
              </a:cxn>
              <a:cxn ang="0">
                <a:pos x="connsiteX6018" y="connsiteY6018"/>
              </a:cxn>
              <a:cxn ang="0">
                <a:pos x="connsiteX6019" y="connsiteY6019"/>
              </a:cxn>
              <a:cxn ang="0">
                <a:pos x="connsiteX6020" y="connsiteY6020"/>
              </a:cxn>
              <a:cxn ang="0">
                <a:pos x="connsiteX6021" y="connsiteY6021"/>
              </a:cxn>
              <a:cxn ang="0">
                <a:pos x="connsiteX6022" y="connsiteY6022"/>
              </a:cxn>
              <a:cxn ang="0">
                <a:pos x="connsiteX6023" y="connsiteY6023"/>
              </a:cxn>
              <a:cxn ang="0">
                <a:pos x="connsiteX6024" y="connsiteY6024"/>
              </a:cxn>
              <a:cxn ang="0">
                <a:pos x="connsiteX6025" y="connsiteY6025"/>
              </a:cxn>
              <a:cxn ang="0">
                <a:pos x="connsiteX6026" y="connsiteY6026"/>
              </a:cxn>
              <a:cxn ang="0">
                <a:pos x="connsiteX6027" y="connsiteY6027"/>
              </a:cxn>
              <a:cxn ang="0">
                <a:pos x="connsiteX6028" y="connsiteY6028"/>
              </a:cxn>
              <a:cxn ang="0">
                <a:pos x="connsiteX6029" y="connsiteY6029"/>
              </a:cxn>
              <a:cxn ang="0">
                <a:pos x="connsiteX6030" y="connsiteY6030"/>
              </a:cxn>
              <a:cxn ang="0">
                <a:pos x="connsiteX6031" y="connsiteY6031"/>
              </a:cxn>
              <a:cxn ang="0">
                <a:pos x="connsiteX6032" y="connsiteY6032"/>
              </a:cxn>
              <a:cxn ang="0">
                <a:pos x="connsiteX6033" y="connsiteY6033"/>
              </a:cxn>
              <a:cxn ang="0">
                <a:pos x="connsiteX6034" y="connsiteY6034"/>
              </a:cxn>
              <a:cxn ang="0">
                <a:pos x="connsiteX6035" y="connsiteY6035"/>
              </a:cxn>
              <a:cxn ang="0">
                <a:pos x="connsiteX6036" y="connsiteY6036"/>
              </a:cxn>
              <a:cxn ang="0">
                <a:pos x="connsiteX6037" y="connsiteY6037"/>
              </a:cxn>
              <a:cxn ang="0">
                <a:pos x="connsiteX6038" y="connsiteY6038"/>
              </a:cxn>
              <a:cxn ang="0">
                <a:pos x="connsiteX6039" y="connsiteY6039"/>
              </a:cxn>
              <a:cxn ang="0">
                <a:pos x="connsiteX6040" y="connsiteY6040"/>
              </a:cxn>
              <a:cxn ang="0">
                <a:pos x="connsiteX6041" y="connsiteY6041"/>
              </a:cxn>
              <a:cxn ang="0">
                <a:pos x="connsiteX6042" y="connsiteY6042"/>
              </a:cxn>
              <a:cxn ang="0">
                <a:pos x="connsiteX6043" y="connsiteY6043"/>
              </a:cxn>
              <a:cxn ang="0">
                <a:pos x="connsiteX6044" y="connsiteY6044"/>
              </a:cxn>
              <a:cxn ang="0">
                <a:pos x="connsiteX6045" y="connsiteY6045"/>
              </a:cxn>
              <a:cxn ang="0">
                <a:pos x="connsiteX6046" y="connsiteY6046"/>
              </a:cxn>
              <a:cxn ang="0">
                <a:pos x="connsiteX6047" y="connsiteY6047"/>
              </a:cxn>
              <a:cxn ang="0">
                <a:pos x="connsiteX6048" y="connsiteY6048"/>
              </a:cxn>
              <a:cxn ang="0">
                <a:pos x="connsiteX6049" y="connsiteY6049"/>
              </a:cxn>
              <a:cxn ang="0">
                <a:pos x="connsiteX6050" y="connsiteY6050"/>
              </a:cxn>
              <a:cxn ang="0">
                <a:pos x="connsiteX6051" y="connsiteY6051"/>
              </a:cxn>
              <a:cxn ang="0">
                <a:pos x="connsiteX6052" y="connsiteY6052"/>
              </a:cxn>
              <a:cxn ang="0">
                <a:pos x="connsiteX6053" y="connsiteY6053"/>
              </a:cxn>
              <a:cxn ang="0">
                <a:pos x="connsiteX6054" y="connsiteY6054"/>
              </a:cxn>
              <a:cxn ang="0">
                <a:pos x="connsiteX6055" y="connsiteY6055"/>
              </a:cxn>
              <a:cxn ang="0">
                <a:pos x="connsiteX6056" y="connsiteY6056"/>
              </a:cxn>
              <a:cxn ang="0">
                <a:pos x="connsiteX6057" y="connsiteY6057"/>
              </a:cxn>
              <a:cxn ang="0">
                <a:pos x="connsiteX6058" y="connsiteY6058"/>
              </a:cxn>
              <a:cxn ang="0">
                <a:pos x="connsiteX6059" y="connsiteY6059"/>
              </a:cxn>
              <a:cxn ang="0">
                <a:pos x="connsiteX6060" y="connsiteY6060"/>
              </a:cxn>
              <a:cxn ang="0">
                <a:pos x="connsiteX6061" y="connsiteY6061"/>
              </a:cxn>
              <a:cxn ang="0">
                <a:pos x="connsiteX6062" y="connsiteY6062"/>
              </a:cxn>
              <a:cxn ang="0">
                <a:pos x="connsiteX6063" y="connsiteY6063"/>
              </a:cxn>
              <a:cxn ang="0">
                <a:pos x="connsiteX6064" y="connsiteY6064"/>
              </a:cxn>
              <a:cxn ang="0">
                <a:pos x="connsiteX6065" y="connsiteY6065"/>
              </a:cxn>
              <a:cxn ang="0">
                <a:pos x="connsiteX6066" y="connsiteY6066"/>
              </a:cxn>
              <a:cxn ang="0">
                <a:pos x="connsiteX6067" y="connsiteY6067"/>
              </a:cxn>
              <a:cxn ang="0">
                <a:pos x="connsiteX6068" y="connsiteY6068"/>
              </a:cxn>
              <a:cxn ang="0">
                <a:pos x="connsiteX6069" y="connsiteY6069"/>
              </a:cxn>
              <a:cxn ang="0">
                <a:pos x="connsiteX6070" y="connsiteY6070"/>
              </a:cxn>
              <a:cxn ang="0">
                <a:pos x="connsiteX6071" y="connsiteY6071"/>
              </a:cxn>
              <a:cxn ang="0">
                <a:pos x="connsiteX6072" y="connsiteY6072"/>
              </a:cxn>
              <a:cxn ang="0">
                <a:pos x="connsiteX6073" y="connsiteY6073"/>
              </a:cxn>
              <a:cxn ang="0">
                <a:pos x="connsiteX6074" y="connsiteY6074"/>
              </a:cxn>
              <a:cxn ang="0">
                <a:pos x="connsiteX6075" y="connsiteY6075"/>
              </a:cxn>
              <a:cxn ang="0">
                <a:pos x="connsiteX6076" y="connsiteY6076"/>
              </a:cxn>
              <a:cxn ang="0">
                <a:pos x="connsiteX6077" y="connsiteY6077"/>
              </a:cxn>
              <a:cxn ang="0">
                <a:pos x="connsiteX6078" y="connsiteY6078"/>
              </a:cxn>
              <a:cxn ang="0">
                <a:pos x="connsiteX6079" y="connsiteY6079"/>
              </a:cxn>
              <a:cxn ang="0">
                <a:pos x="connsiteX6080" y="connsiteY6080"/>
              </a:cxn>
              <a:cxn ang="0">
                <a:pos x="connsiteX6081" y="connsiteY6081"/>
              </a:cxn>
              <a:cxn ang="0">
                <a:pos x="connsiteX6082" y="connsiteY6082"/>
              </a:cxn>
              <a:cxn ang="0">
                <a:pos x="connsiteX6083" y="connsiteY6083"/>
              </a:cxn>
              <a:cxn ang="0">
                <a:pos x="connsiteX6084" y="connsiteY6084"/>
              </a:cxn>
              <a:cxn ang="0">
                <a:pos x="connsiteX6085" y="connsiteY6085"/>
              </a:cxn>
              <a:cxn ang="0">
                <a:pos x="connsiteX6086" y="connsiteY6086"/>
              </a:cxn>
              <a:cxn ang="0">
                <a:pos x="connsiteX6087" y="connsiteY6087"/>
              </a:cxn>
              <a:cxn ang="0">
                <a:pos x="connsiteX6088" y="connsiteY6088"/>
              </a:cxn>
              <a:cxn ang="0">
                <a:pos x="connsiteX6089" y="connsiteY6089"/>
              </a:cxn>
              <a:cxn ang="0">
                <a:pos x="connsiteX6090" y="connsiteY6090"/>
              </a:cxn>
              <a:cxn ang="0">
                <a:pos x="connsiteX6091" y="connsiteY6091"/>
              </a:cxn>
              <a:cxn ang="0">
                <a:pos x="connsiteX6092" y="connsiteY6092"/>
              </a:cxn>
              <a:cxn ang="0">
                <a:pos x="connsiteX6093" y="connsiteY6093"/>
              </a:cxn>
              <a:cxn ang="0">
                <a:pos x="connsiteX6094" y="connsiteY6094"/>
              </a:cxn>
              <a:cxn ang="0">
                <a:pos x="connsiteX6095" y="connsiteY6095"/>
              </a:cxn>
              <a:cxn ang="0">
                <a:pos x="connsiteX6096" y="connsiteY6096"/>
              </a:cxn>
              <a:cxn ang="0">
                <a:pos x="connsiteX6097" y="connsiteY6097"/>
              </a:cxn>
              <a:cxn ang="0">
                <a:pos x="connsiteX6098" y="connsiteY6098"/>
              </a:cxn>
              <a:cxn ang="0">
                <a:pos x="connsiteX6099" y="connsiteY6099"/>
              </a:cxn>
              <a:cxn ang="0">
                <a:pos x="connsiteX6100" y="connsiteY6100"/>
              </a:cxn>
              <a:cxn ang="0">
                <a:pos x="connsiteX6101" y="connsiteY6101"/>
              </a:cxn>
              <a:cxn ang="0">
                <a:pos x="connsiteX6102" y="connsiteY6102"/>
              </a:cxn>
              <a:cxn ang="0">
                <a:pos x="connsiteX6103" y="connsiteY6103"/>
              </a:cxn>
              <a:cxn ang="0">
                <a:pos x="connsiteX6104" y="connsiteY6104"/>
              </a:cxn>
              <a:cxn ang="0">
                <a:pos x="connsiteX6105" y="connsiteY6105"/>
              </a:cxn>
              <a:cxn ang="0">
                <a:pos x="connsiteX6106" y="connsiteY6106"/>
              </a:cxn>
              <a:cxn ang="0">
                <a:pos x="connsiteX6107" y="connsiteY6107"/>
              </a:cxn>
              <a:cxn ang="0">
                <a:pos x="connsiteX6108" y="connsiteY6108"/>
              </a:cxn>
              <a:cxn ang="0">
                <a:pos x="connsiteX6109" y="connsiteY6109"/>
              </a:cxn>
              <a:cxn ang="0">
                <a:pos x="connsiteX6110" y="connsiteY6110"/>
              </a:cxn>
              <a:cxn ang="0">
                <a:pos x="connsiteX6111" y="connsiteY6111"/>
              </a:cxn>
              <a:cxn ang="0">
                <a:pos x="connsiteX6112" y="connsiteY6112"/>
              </a:cxn>
              <a:cxn ang="0">
                <a:pos x="connsiteX6113" y="connsiteY6113"/>
              </a:cxn>
              <a:cxn ang="0">
                <a:pos x="connsiteX6114" y="connsiteY6114"/>
              </a:cxn>
              <a:cxn ang="0">
                <a:pos x="connsiteX6115" y="connsiteY6115"/>
              </a:cxn>
              <a:cxn ang="0">
                <a:pos x="connsiteX6116" y="connsiteY6116"/>
              </a:cxn>
              <a:cxn ang="0">
                <a:pos x="connsiteX6117" y="connsiteY6117"/>
              </a:cxn>
              <a:cxn ang="0">
                <a:pos x="connsiteX6118" y="connsiteY6118"/>
              </a:cxn>
              <a:cxn ang="0">
                <a:pos x="connsiteX6119" y="connsiteY6119"/>
              </a:cxn>
              <a:cxn ang="0">
                <a:pos x="connsiteX6120" y="connsiteY6120"/>
              </a:cxn>
              <a:cxn ang="0">
                <a:pos x="connsiteX6121" y="connsiteY6121"/>
              </a:cxn>
              <a:cxn ang="0">
                <a:pos x="connsiteX6122" y="connsiteY6122"/>
              </a:cxn>
              <a:cxn ang="0">
                <a:pos x="connsiteX6123" y="connsiteY6123"/>
              </a:cxn>
              <a:cxn ang="0">
                <a:pos x="connsiteX6124" y="connsiteY6124"/>
              </a:cxn>
              <a:cxn ang="0">
                <a:pos x="connsiteX6125" y="connsiteY6125"/>
              </a:cxn>
              <a:cxn ang="0">
                <a:pos x="connsiteX6126" y="connsiteY6126"/>
              </a:cxn>
              <a:cxn ang="0">
                <a:pos x="connsiteX6127" y="connsiteY6127"/>
              </a:cxn>
              <a:cxn ang="0">
                <a:pos x="connsiteX6128" y="connsiteY6128"/>
              </a:cxn>
              <a:cxn ang="0">
                <a:pos x="connsiteX6129" y="connsiteY6129"/>
              </a:cxn>
              <a:cxn ang="0">
                <a:pos x="connsiteX6130" y="connsiteY6130"/>
              </a:cxn>
              <a:cxn ang="0">
                <a:pos x="connsiteX6131" y="connsiteY6131"/>
              </a:cxn>
              <a:cxn ang="0">
                <a:pos x="connsiteX6132" y="connsiteY6132"/>
              </a:cxn>
              <a:cxn ang="0">
                <a:pos x="connsiteX6133" y="connsiteY6133"/>
              </a:cxn>
              <a:cxn ang="0">
                <a:pos x="connsiteX6134" y="connsiteY6134"/>
              </a:cxn>
              <a:cxn ang="0">
                <a:pos x="connsiteX6135" y="connsiteY6135"/>
              </a:cxn>
              <a:cxn ang="0">
                <a:pos x="connsiteX6136" y="connsiteY6136"/>
              </a:cxn>
              <a:cxn ang="0">
                <a:pos x="connsiteX6137" y="connsiteY6137"/>
              </a:cxn>
              <a:cxn ang="0">
                <a:pos x="connsiteX6138" y="connsiteY6138"/>
              </a:cxn>
              <a:cxn ang="0">
                <a:pos x="connsiteX6139" y="connsiteY6139"/>
              </a:cxn>
              <a:cxn ang="0">
                <a:pos x="connsiteX6140" y="connsiteY6140"/>
              </a:cxn>
              <a:cxn ang="0">
                <a:pos x="connsiteX6141" y="connsiteY6141"/>
              </a:cxn>
              <a:cxn ang="0">
                <a:pos x="connsiteX6142" y="connsiteY6142"/>
              </a:cxn>
              <a:cxn ang="0">
                <a:pos x="connsiteX6143" y="connsiteY6143"/>
              </a:cxn>
              <a:cxn ang="0">
                <a:pos x="connsiteX6144" y="connsiteY6144"/>
              </a:cxn>
              <a:cxn ang="0">
                <a:pos x="connsiteX6145" y="connsiteY6145"/>
              </a:cxn>
              <a:cxn ang="0">
                <a:pos x="connsiteX6146" y="connsiteY6146"/>
              </a:cxn>
              <a:cxn ang="0">
                <a:pos x="connsiteX6147" y="connsiteY6147"/>
              </a:cxn>
              <a:cxn ang="0">
                <a:pos x="connsiteX6148" y="connsiteY6148"/>
              </a:cxn>
              <a:cxn ang="0">
                <a:pos x="connsiteX6149" y="connsiteY6149"/>
              </a:cxn>
              <a:cxn ang="0">
                <a:pos x="connsiteX6150" y="connsiteY6150"/>
              </a:cxn>
              <a:cxn ang="0">
                <a:pos x="connsiteX6151" y="connsiteY6151"/>
              </a:cxn>
              <a:cxn ang="0">
                <a:pos x="connsiteX6152" y="connsiteY6152"/>
              </a:cxn>
              <a:cxn ang="0">
                <a:pos x="connsiteX6153" y="connsiteY6153"/>
              </a:cxn>
              <a:cxn ang="0">
                <a:pos x="connsiteX6154" y="connsiteY6154"/>
              </a:cxn>
              <a:cxn ang="0">
                <a:pos x="connsiteX6155" y="connsiteY6155"/>
              </a:cxn>
              <a:cxn ang="0">
                <a:pos x="connsiteX6156" y="connsiteY6156"/>
              </a:cxn>
              <a:cxn ang="0">
                <a:pos x="connsiteX6157" y="connsiteY6157"/>
              </a:cxn>
              <a:cxn ang="0">
                <a:pos x="connsiteX6158" y="connsiteY6158"/>
              </a:cxn>
              <a:cxn ang="0">
                <a:pos x="connsiteX6159" y="connsiteY6159"/>
              </a:cxn>
              <a:cxn ang="0">
                <a:pos x="connsiteX6160" y="connsiteY6160"/>
              </a:cxn>
              <a:cxn ang="0">
                <a:pos x="connsiteX6161" y="connsiteY6161"/>
              </a:cxn>
              <a:cxn ang="0">
                <a:pos x="connsiteX6162" y="connsiteY6162"/>
              </a:cxn>
              <a:cxn ang="0">
                <a:pos x="connsiteX6163" y="connsiteY6163"/>
              </a:cxn>
              <a:cxn ang="0">
                <a:pos x="connsiteX6164" y="connsiteY6164"/>
              </a:cxn>
              <a:cxn ang="0">
                <a:pos x="connsiteX6165" y="connsiteY6165"/>
              </a:cxn>
              <a:cxn ang="0">
                <a:pos x="connsiteX6166" y="connsiteY6166"/>
              </a:cxn>
              <a:cxn ang="0">
                <a:pos x="connsiteX6167" y="connsiteY6167"/>
              </a:cxn>
              <a:cxn ang="0">
                <a:pos x="connsiteX6168" y="connsiteY6168"/>
              </a:cxn>
              <a:cxn ang="0">
                <a:pos x="connsiteX6169" y="connsiteY6169"/>
              </a:cxn>
              <a:cxn ang="0">
                <a:pos x="connsiteX6170" y="connsiteY6170"/>
              </a:cxn>
              <a:cxn ang="0">
                <a:pos x="connsiteX6171" y="connsiteY6171"/>
              </a:cxn>
              <a:cxn ang="0">
                <a:pos x="connsiteX6172" y="connsiteY6172"/>
              </a:cxn>
              <a:cxn ang="0">
                <a:pos x="connsiteX6173" y="connsiteY6173"/>
              </a:cxn>
              <a:cxn ang="0">
                <a:pos x="connsiteX6174" y="connsiteY6174"/>
              </a:cxn>
              <a:cxn ang="0">
                <a:pos x="connsiteX6175" y="connsiteY6175"/>
              </a:cxn>
              <a:cxn ang="0">
                <a:pos x="connsiteX6176" y="connsiteY6176"/>
              </a:cxn>
              <a:cxn ang="0">
                <a:pos x="connsiteX6177" y="connsiteY6177"/>
              </a:cxn>
              <a:cxn ang="0">
                <a:pos x="connsiteX6178" y="connsiteY6178"/>
              </a:cxn>
              <a:cxn ang="0">
                <a:pos x="connsiteX6179" y="connsiteY6179"/>
              </a:cxn>
              <a:cxn ang="0">
                <a:pos x="connsiteX6180" y="connsiteY6180"/>
              </a:cxn>
              <a:cxn ang="0">
                <a:pos x="connsiteX6181" y="connsiteY6181"/>
              </a:cxn>
              <a:cxn ang="0">
                <a:pos x="connsiteX6182" y="connsiteY6182"/>
              </a:cxn>
              <a:cxn ang="0">
                <a:pos x="connsiteX6183" y="connsiteY6183"/>
              </a:cxn>
              <a:cxn ang="0">
                <a:pos x="connsiteX6184" y="connsiteY6184"/>
              </a:cxn>
              <a:cxn ang="0">
                <a:pos x="connsiteX6185" y="connsiteY6185"/>
              </a:cxn>
              <a:cxn ang="0">
                <a:pos x="connsiteX6186" y="connsiteY6186"/>
              </a:cxn>
              <a:cxn ang="0">
                <a:pos x="connsiteX6187" y="connsiteY6187"/>
              </a:cxn>
              <a:cxn ang="0">
                <a:pos x="connsiteX6188" y="connsiteY6188"/>
              </a:cxn>
              <a:cxn ang="0">
                <a:pos x="connsiteX6189" y="connsiteY6189"/>
              </a:cxn>
              <a:cxn ang="0">
                <a:pos x="connsiteX6190" y="connsiteY6190"/>
              </a:cxn>
              <a:cxn ang="0">
                <a:pos x="connsiteX6191" y="connsiteY6191"/>
              </a:cxn>
              <a:cxn ang="0">
                <a:pos x="connsiteX6192" y="connsiteY6192"/>
              </a:cxn>
              <a:cxn ang="0">
                <a:pos x="connsiteX6193" y="connsiteY6193"/>
              </a:cxn>
              <a:cxn ang="0">
                <a:pos x="connsiteX6194" y="connsiteY6194"/>
              </a:cxn>
              <a:cxn ang="0">
                <a:pos x="connsiteX6195" y="connsiteY6195"/>
              </a:cxn>
              <a:cxn ang="0">
                <a:pos x="connsiteX6196" y="connsiteY6196"/>
              </a:cxn>
              <a:cxn ang="0">
                <a:pos x="connsiteX6197" y="connsiteY6197"/>
              </a:cxn>
              <a:cxn ang="0">
                <a:pos x="connsiteX6198" y="connsiteY6198"/>
              </a:cxn>
              <a:cxn ang="0">
                <a:pos x="connsiteX6199" y="connsiteY6199"/>
              </a:cxn>
              <a:cxn ang="0">
                <a:pos x="connsiteX6200" y="connsiteY6200"/>
              </a:cxn>
              <a:cxn ang="0">
                <a:pos x="connsiteX6201" y="connsiteY6201"/>
              </a:cxn>
              <a:cxn ang="0">
                <a:pos x="connsiteX6202" y="connsiteY6202"/>
              </a:cxn>
              <a:cxn ang="0">
                <a:pos x="connsiteX6203" y="connsiteY6203"/>
              </a:cxn>
              <a:cxn ang="0">
                <a:pos x="connsiteX6204" y="connsiteY6204"/>
              </a:cxn>
              <a:cxn ang="0">
                <a:pos x="connsiteX6205" y="connsiteY6205"/>
              </a:cxn>
              <a:cxn ang="0">
                <a:pos x="connsiteX6206" y="connsiteY6206"/>
              </a:cxn>
              <a:cxn ang="0">
                <a:pos x="connsiteX6207" y="connsiteY6207"/>
              </a:cxn>
              <a:cxn ang="0">
                <a:pos x="connsiteX6208" y="connsiteY6208"/>
              </a:cxn>
              <a:cxn ang="0">
                <a:pos x="connsiteX6209" y="connsiteY6209"/>
              </a:cxn>
              <a:cxn ang="0">
                <a:pos x="connsiteX6210" y="connsiteY6210"/>
              </a:cxn>
              <a:cxn ang="0">
                <a:pos x="connsiteX6211" y="connsiteY6211"/>
              </a:cxn>
              <a:cxn ang="0">
                <a:pos x="connsiteX6212" y="connsiteY6212"/>
              </a:cxn>
              <a:cxn ang="0">
                <a:pos x="connsiteX6213" y="connsiteY6213"/>
              </a:cxn>
              <a:cxn ang="0">
                <a:pos x="connsiteX6214" y="connsiteY6214"/>
              </a:cxn>
              <a:cxn ang="0">
                <a:pos x="connsiteX6215" y="connsiteY6215"/>
              </a:cxn>
              <a:cxn ang="0">
                <a:pos x="connsiteX6216" y="connsiteY6216"/>
              </a:cxn>
              <a:cxn ang="0">
                <a:pos x="connsiteX6217" y="connsiteY6217"/>
              </a:cxn>
              <a:cxn ang="0">
                <a:pos x="connsiteX6218" y="connsiteY6218"/>
              </a:cxn>
              <a:cxn ang="0">
                <a:pos x="connsiteX6219" y="connsiteY6219"/>
              </a:cxn>
              <a:cxn ang="0">
                <a:pos x="connsiteX6220" y="connsiteY6220"/>
              </a:cxn>
              <a:cxn ang="0">
                <a:pos x="connsiteX6221" y="connsiteY6221"/>
              </a:cxn>
              <a:cxn ang="0">
                <a:pos x="connsiteX6222" y="connsiteY6222"/>
              </a:cxn>
              <a:cxn ang="0">
                <a:pos x="connsiteX6223" y="connsiteY6223"/>
              </a:cxn>
              <a:cxn ang="0">
                <a:pos x="connsiteX6224" y="connsiteY6224"/>
              </a:cxn>
              <a:cxn ang="0">
                <a:pos x="connsiteX6225" y="connsiteY6225"/>
              </a:cxn>
              <a:cxn ang="0">
                <a:pos x="connsiteX6226" y="connsiteY6226"/>
              </a:cxn>
              <a:cxn ang="0">
                <a:pos x="connsiteX6227" y="connsiteY6227"/>
              </a:cxn>
              <a:cxn ang="0">
                <a:pos x="connsiteX6228" y="connsiteY6228"/>
              </a:cxn>
              <a:cxn ang="0">
                <a:pos x="connsiteX6229" y="connsiteY6229"/>
              </a:cxn>
              <a:cxn ang="0">
                <a:pos x="connsiteX6230" y="connsiteY6230"/>
              </a:cxn>
              <a:cxn ang="0">
                <a:pos x="connsiteX6231" y="connsiteY6231"/>
              </a:cxn>
              <a:cxn ang="0">
                <a:pos x="connsiteX6232" y="connsiteY6232"/>
              </a:cxn>
              <a:cxn ang="0">
                <a:pos x="connsiteX6233" y="connsiteY6233"/>
              </a:cxn>
              <a:cxn ang="0">
                <a:pos x="connsiteX6234" y="connsiteY6234"/>
              </a:cxn>
              <a:cxn ang="0">
                <a:pos x="connsiteX6235" y="connsiteY6235"/>
              </a:cxn>
              <a:cxn ang="0">
                <a:pos x="connsiteX6236" y="connsiteY6236"/>
              </a:cxn>
              <a:cxn ang="0">
                <a:pos x="connsiteX6237" y="connsiteY6237"/>
              </a:cxn>
              <a:cxn ang="0">
                <a:pos x="connsiteX6238" y="connsiteY6238"/>
              </a:cxn>
              <a:cxn ang="0">
                <a:pos x="connsiteX6239" y="connsiteY6239"/>
              </a:cxn>
              <a:cxn ang="0">
                <a:pos x="connsiteX6240" y="connsiteY6240"/>
              </a:cxn>
              <a:cxn ang="0">
                <a:pos x="connsiteX6241" y="connsiteY6241"/>
              </a:cxn>
              <a:cxn ang="0">
                <a:pos x="connsiteX6242" y="connsiteY6242"/>
              </a:cxn>
              <a:cxn ang="0">
                <a:pos x="connsiteX6243" y="connsiteY6243"/>
              </a:cxn>
              <a:cxn ang="0">
                <a:pos x="connsiteX6244" y="connsiteY6244"/>
              </a:cxn>
              <a:cxn ang="0">
                <a:pos x="connsiteX6245" y="connsiteY6245"/>
              </a:cxn>
              <a:cxn ang="0">
                <a:pos x="connsiteX6246" y="connsiteY6246"/>
              </a:cxn>
              <a:cxn ang="0">
                <a:pos x="connsiteX6247" y="connsiteY6247"/>
              </a:cxn>
              <a:cxn ang="0">
                <a:pos x="connsiteX6248" y="connsiteY6248"/>
              </a:cxn>
              <a:cxn ang="0">
                <a:pos x="connsiteX6249" y="connsiteY6249"/>
              </a:cxn>
              <a:cxn ang="0">
                <a:pos x="connsiteX6250" y="connsiteY6250"/>
              </a:cxn>
              <a:cxn ang="0">
                <a:pos x="connsiteX6251" y="connsiteY6251"/>
              </a:cxn>
              <a:cxn ang="0">
                <a:pos x="connsiteX6252" y="connsiteY6252"/>
              </a:cxn>
              <a:cxn ang="0">
                <a:pos x="connsiteX6253" y="connsiteY6253"/>
              </a:cxn>
              <a:cxn ang="0">
                <a:pos x="connsiteX6254" y="connsiteY6254"/>
              </a:cxn>
              <a:cxn ang="0">
                <a:pos x="connsiteX6255" y="connsiteY6255"/>
              </a:cxn>
              <a:cxn ang="0">
                <a:pos x="connsiteX6256" y="connsiteY6256"/>
              </a:cxn>
              <a:cxn ang="0">
                <a:pos x="connsiteX6257" y="connsiteY6257"/>
              </a:cxn>
              <a:cxn ang="0">
                <a:pos x="connsiteX6258" y="connsiteY6258"/>
              </a:cxn>
              <a:cxn ang="0">
                <a:pos x="connsiteX6259" y="connsiteY6259"/>
              </a:cxn>
              <a:cxn ang="0">
                <a:pos x="connsiteX6260" y="connsiteY6260"/>
              </a:cxn>
              <a:cxn ang="0">
                <a:pos x="connsiteX6261" y="connsiteY6261"/>
              </a:cxn>
              <a:cxn ang="0">
                <a:pos x="connsiteX6262" y="connsiteY6262"/>
              </a:cxn>
              <a:cxn ang="0">
                <a:pos x="connsiteX6263" y="connsiteY6263"/>
              </a:cxn>
              <a:cxn ang="0">
                <a:pos x="connsiteX6264" y="connsiteY6264"/>
              </a:cxn>
              <a:cxn ang="0">
                <a:pos x="connsiteX6265" y="connsiteY6265"/>
              </a:cxn>
              <a:cxn ang="0">
                <a:pos x="connsiteX6266" y="connsiteY6266"/>
              </a:cxn>
              <a:cxn ang="0">
                <a:pos x="connsiteX6267" y="connsiteY6267"/>
              </a:cxn>
              <a:cxn ang="0">
                <a:pos x="connsiteX6268" y="connsiteY6268"/>
              </a:cxn>
              <a:cxn ang="0">
                <a:pos x="connsiteX6269" y="connsiteY6269"/>
              </a:cxn>
              <a:cxn ang="0">
                <a:pos x="connsiteX6270" y="connsiteY6270"/>
              </a:cxn>
              <a:cxn ang="0">
                <a:pos x="connsiteX6271" y="connsiteY6271"/>
              </a:cxn>
              <a:cxn ang="0">
                <a:pos x="connsiteX6272" y="connsiteY6272"/>
              </a:cxn>
              <a:cxn ang="0">
                <a:pos x="connsiteX6273" y="connsiteY6273"/>
              </a:cxn>
              <a:cxn ang="0">
                <a:pos x="connsiteX6274" y="connsiteY6274"/>
              </a:cxn>
              <a:cxn ang="0">
                <a:pos x="connsiteX6275" y="connsiteY6275"/>
              </a:cxn>
              <a:cxn ang="0">
                <a:pos x="connsiteX6276" y="connsiteY6276"/>
              </a:cxn>
              <a:cxn ang="0">
                <a:pos x="connsiteX6277" y="connsiteY6277"/>
              </a:cxn>
              <a:cxn ang="0">
                <a:pos x="connsiteX6278" y="connsiteY6278"/>
              </a:cxn>
              <a:cxn ang="0">
                <a:pos x="connsiteX6279" y="connsiteY6279"/>
              </a:cxn>
              <a:cxn ang="0">
                <a:pos x="connsiteX6280" y="connsiteY6280"/>
              </a:cxn>
              <a:cxn ang="0">
                <a:pos x="connsiteX6281" y="connsiteY6281"/>
              </a:cxn>
              <a:cxn ang="0">
                <a:pos x="connsiteX6282" y="connsiteY6282"/>
              </a:cxn>
              <a:cxn ang="0">
                <a:pos x="connsiteX6283" y="connsiteY6283"/>
              </a:cxn>
              <a:cxn ang="0">
                <a:pos x="connsiteX6284" y="connsiteY6284"/>
              </a:cxn>
              <a:cxn ang="0">
                <a:pos x="connsiteX6285" y="connsiteY6285"/>
              </a:cxn>
              <a:cxn ang="0">
                <a:pos x="connsiteX6286" y="connsiteY6286"/>
              </a:cxn>
              <a:cxn ang="0">
                <a:pos x="connsiteX6287" y="connsiteY6287"/>
              </a:cxn>
              <a:cxn ang="0">
                <a:pos x="connsiteX6288" y="connsiteY6288"/>
              </a:cxn>
              <a:cxn ang="0">
                <a:pos x="connsiteX6289" y="connsiteY6289"/>
              </a:cxn>
              <a:cxn ang="0">
                <a:pos x="connsiteX6290" y="connsiteY6290"/>
              </a:cxn>
              <a:cxn ang="0">
                <a:pos x="connsiteX6291" y="connsiteY6291"/>
              </a:cxn>
              <a:cxn ang="0">
                <a:pos x="connsiteX6292" y="connsiteY6292"/>
              </a:cxn>
              <a:cxn ang="0">
                <a:pos x="connsiteX6293" y="connsiteY6293"/>
              </a:cxn>
              <a:cxn ang="0">
                <a:pos x="connsiteX6294" y="connsiteY6294"/>
              </a:cxn>
              <a:cxn ang="0">
                <a:pos x="connsiteX6295" y="connsiteY6295"/>
              </a:cxn>
              <a:cxn ang="0">
                <a:pos x="connsiteX6296" y="connsiteY6296"/>
              </a:cxn>
              <a:cxn ang="0">
                <a:pos x="connsiteX6297" y="connsiteY6297"/>
              </a:cxn>
              <a:cxn ang="0">
                <a:pos x="connsiteX6298" y="connsiteY6298"/>
              </a:cxn>
              <a:cxn ang="0">
                <a:pos x="connsiteX6299" y="connsiteY6299"/>
              </a:cxn>
              <a:cxn ang="0">
                <a:pos x="connsiteX6300" y="connsiteY6300"/>
              </a:cxn>
              <a:cxn ang="0">
                <a:pos x="connsiteX6301" y="connsiteY6301"/>
              </a:cxn>
              <a:cxn ang="0">
                <a:pos x="connsiteX6302" y="connsiteY6302"/>
              </a:cxn>
              <a:cxn ang="0">
                <a:pos x="connsiteX6303" y="connsiteY6303"/>
              </a:cxn>
              <a:cxn ang="0">
                <a:pos x="connsiteX6304" y="connsiteY6304"/>
              </a:cxn>
              <a:cxn ang="0">
                <a:pos x="connsiteX6305" y="connsiteY6305"/>
              </a:cxn>
              <a:cxn ang="0">
                <a:pos x="connsiteX6306" y="connsiteY6306"/>
              </a:cxn>
            </a:cxnLst>
            <a:rect l="l" t="t" r="r" b="b"/>
            <a:pathLst>
              <a:path w="2019300" h="1971675">
                <a:moveTo>
                  <a:pt x="961549" y="22384"/>
                </a:moveTo>
                <a:cubicBezTo>
                  <a:pt x="957739" y="19526"/>
                  <a:pt x="972979" y="17621"/>
                  <a:pt x="969169" y="14764"/>
                </a:cubicBezTo>
                <a:cubicBezTo>
                  <a:pt x="989171" y="12859"/>
                  <a:pt x="992981" y="12859"/>
                  <a:pt x="993934" y="10954"/>
                </a:cubicBezTo>
                <a:cubicBezTo>
                  <a:pt x="995839" y="9049"/>
                  <a:pt x="995839" y="7144"/>
                  <a:pt x="1010126" y="7144"/>
                </a:cubicBezTo>
                <a:cubicBezTo>
                  <a:pt x="1013936" y="10954"/>
                  <a:pt x="1009174" y="13811"/>
                  <a:pt x="1000601" y="16669"/>
                </a:cubicBezTo>
                <a:cubicBezTo>
                  <a:pt x="992981" y="19526"/>
                  <a:pt x="978694" y="20479"/>
                  <a:pt x="961549" y="22384"/>
                </a:cubicBezTo>
                <a:close/>
                <a:moveTo>
                  <a:pt x="1233011" y="487204"/>
                </a:moveTo>
                <a:cubicBezTo>
                  <a:pt x="1222534" y="481489"/>
                  <a:pt x="1231106" y="478631"/>
                  <a:pt x="1221581" y="472916"/>
                </a:cubicBezTo>
                <a:cubicBezTo>
                  <a:pt x="1229201" y="471011"/>
                  <a:pt x="1222534" y="465296"/>
                  <a:pt x="1225391" y="460534"/>
                </a:cubicBezTo>
                <a:cubicBezTo>
                  <a:pt x="1239679" y="472916"/>
                  <a:pt x="1228249" y="476726"/>
                  <a:pt x="1233011" y="487204"/>
                </a:cubicBezTo>
                <a:close/>
                <a:moveTo>
                  <a:pt x="1296829" y="523399"/>
                </a:moveTo>
                <a:cubicBezTo>
                  <a:pt x="1298734" y="527209"/>
                  <a:pt x="1301591" y="531971"/>
                  <a:pt x="1304449" y="535781"/>
                </a:cubicBezTo>
                <a:cubicBezTo>
                  <a:pt x="1303496" y="536734"/>
                  <a:pt x="1298734" y="531971"/>
                  <a:pt x="1297781" y="533876"/>
                </a:cubicBezTo>
                <a:cubicBezTo>
                  <a:pt x="1293971" y="530066"/>
                  <a:pt x="1293971" y="526256"/>
                  <a:pt x="1296829" y="523399"/>
                </a:cubicBezTo>
                <a:close/>
                <a:moveTo>
                  <a:pt x="1332071" y="562451"/>
                </a:moveTo>
                <a:cubicBezTo>
                  <a:pt x="1318736" y="553879"/>
                  <a:pt x="1334929" y="556736"/>
                  <a:pt x="1324451" y="550069"/>
                </a:cubicBezTo>
                <a:cubicBezTo>
                  <a:pt x="1325404" y="548164"/>
                  <a:pt x="1327309" y="550069"/>
                  <a:pt x="1328261" y="548164"/>
                </a:cubicBezTo>
                <a:cubicBezTo>
                  <a:pt x="1335881" y="553879"/>
                  <a:pt x="1332071" y="557689"/>
                  <a:pt x="1332071" y="562451"/>
                </a:cubicBezTo>
                <a:close/>
                <a:moveTo>
                  <a:pt x="1404461" y="615791"/>
                </a:moveTo>
                <a:cubicBezTo>
                  <a:pt x="1405414" y="613886"/>
                  <a:pt x="1407319" y="615791"/>
                  <a:pt x="1408271" y="613886"/>
                </a:cubicBezTo>
                <a:cubicBezTo>
                  <a:pt x="1413986" y="620554"/>
                  <a:pt x="1418749" y="620554"/>
                  <a:pt x="1420654" y="627221"/>
                </a:cubicBezTo>
                <a:cubicBezTo>
                  <a:pt x="1413034" y="628174"/>
                  <a:pt x="1413034" y="621506"/>
                  <a:pt x="1404461" y="615791"/>
                </a:cubicBezTo>
                <a:close/>
                <a:moveTo>
                  <a:pt x="1517809" y="702469"/>
                </a:moveTo>
                <a:cubicBezTo>
                  <a:pt x="1525429" y="707231"/>
                  <a:pt x="1528286" y="708184"/>
                  <a:pt x="1531144" y="713899"/>
                </a:cubicBezTo>
                <a:cubicBezTo>
                  <a:pt x="1529239" y="714851"/>
                  <a:pt x="1527334" y="712946"/>
                  <a:pt x="1525429" y="713899"/>
                </a:cubicBezTo>
                <a:cubicBezTo>
                  <a:pt x="1527334" y="710089"/>
                  <a:pt x="1513999" y="707231"/>
                  <a:pt x="1517809" y="702469"/>
                </a:cubicBezTo>
                <a:close/>
                <a:moveTo>
                  <a:pt x="1533049" y="723424"/>
                </a:moveTo>
                <a:lnTo>
                  <a:pt x="1525429" y="718661"/>
                </a:lnTo>
                <a:cubicBezTo>
                  <a:pt x="1527334" y="713899"/>
                  <a:pt x="1536859" y="720566"/>
                  <a:pt x="1533049" y="723424"/>
                </a:cubicBezTo>
                <a:close/>
                <a:moveTo>
                  <a:pt x="1584484" y="724376"/>
                </a:moveTo>
                <a:cubicBezTo>
                  <a:pt x="1578769" y="723424"/>
                  <a:pt x="1569244" y="712946"/>
                  <a:pt x="1563529" y="711994"/>
                </a:cubicBezTo>
                <a:cubicBezTo>
                  <a:pt x="1567339" y="709136"/>
                  <a:pt x="1579721" y="721519"/>
                  <a:pt x="1584484" y="724376"/>
                </a:cubicBezTo>
                <a:close/>
                <a:moveTo>
                  <a:pt x="1698784" y="757714"/>
                </a:moveTo>
                <a:cubicBezTo>
                  <a:pt x="1689259" y="757714"/>
                  <a:pt x="1681639" y="746284"/>
                  <a:pt x="1669256" y="740569"/>
                </a:cubicBezTo>
                <a:cubicBezTo>
                  <a:pt x="1668304" y="742474"/>
                  <a:pt x="1671161" y="745331"/>
                  <a:pt x="1674971" y="747236"/>
                </a:cubicBezTo>
                <a:cubicBezTo>
                  <a:pt x="1668304" y="747236"/>
                  <a:pt x="1664494" y="739616"/>
                  <a:pt x="1659731" y="734854"/>
                </a:cubicBezTo>
                <a:cubicBezTo>
                  <a:pt x="1666399" y="734854"/>
                  <a:pt x="1674971" y="740569"/>
                  <a:pt x="1682591" y="741521"/>
                </a:cubicBezTo>
                <a:cubicBezTo>
                  <a:pt x="1687354" y="748189"/>
                  <a:pt x="1684496" y="749141"/>
                  <a:pt x="1698784" y="757714"/>
                </a:cubicBezTo>
                <a:close/>
                <a:moveTo>
                  <a:pt x="1685449" y="774859"/>
                </a:moveTo>
                <a:cubicBezTo>
                  <a:pt x="1686401" y="776764"/>
                  <a:pt x="1686401" y="778669"/>
                  <a:pt x="1688306" y="780574"/>
                </a:cubicBezTo>
                <a:cubicBezTo>
                  <a:pt x="1689259" y="781526"/>
                  <a:pt x="1689259" y="782479"/>
                  <a:pt x="1691164" y="783431"/>
                </a:cubicBezTo>
                <a:cubicBezTo>
                  <a:pt x="1692116" y="784384"/>
                  <a:pt x="1692116" y="784384"/>
                  <a:pt x="1693069" y="785336"/>
                </a:cubicBezTo>
                <a:cubicBezTo>
                  <a:pt x="1693069" y="785336"/>
                  <a:pt x="1694021" y="786289"/>
                  <a:pt x="1694021" y="786289"/>
                </a:cubicBezTo>
                <a:lnTo>
                  <a:pt x="1694974" y="787241"/>
                </a:lnTo>
                <a:lnTo>
                  <a:pt x="1694974" y="787241"/>
                </a:lnTo>
                <a:cubicBezTo>
                  <a:pt x="1694974" y="788194"/>
                  <a:pt x="1693069" y="787241"/>
                  <a:pt x="1692116" y="786289"/>
                </a:cubicBezTo>
                <a:cubicBezTo>
                  <a:pt x="1691164" y="785336"/>
                  <a:pt x="1690211" y="784384"/>
                  <a:pt x="1689259" y="783431"/>
                </a:cubicBezTo>
                <a:cubicBezTo>
                  <a:pt x="1687354" y="781526"/>
                  <a:pt x="1685449" y="779621"/>
                  <a:pt x="1682591" y="778669"/>
                </a:cubicBezTo>
                <a:cubicBezTo>
                  <a:pt x="1680686" y="775811"/>
                  <a:pt x="1684496" y="778669"/>
                  <a:pt x="1685449" y="774859"/>
                </a:cubicBezTo>
                <a:close/>
                <a:moveTo>
                  <a:pt x="1709261" y="783431"/>
                </a:moveTo>
                <a:cubicBezTo>
                  <a:pt x="1708309" y="787241"/>
                  <a:pt x="1717834" y="785336"/>
                  <a:pt x="1713071" y="791051"/>
                </a:cubicBezTo>
                <a:cubicBezTo>
                  <a:pt x="1708309" y="791051"/>
                  <a:pt x="1713071" y="784384"/>
                  <a:pt x="1706404" y="789146"/>
                </a:cubicBezTo>
                <a:cubicBezTo>
                  <a:pt x="1707356" y="787241"/>
                  <a:pt x="1705451" y="786289"/>
                  <a:pt x="1709261" y="783431"/>
                </a:cubicBezTo>
                <a:close/>
                <a:moveTo>
                  <a:pt x="1725454" y="792004"/>
                </a:moveTo>
                <a:cubicBezTo>
                  <a:pt x="1725454" y="794861"/>
                  <a:pt x="1722596" y="793909"/>
                  <a:pt x="1719739" y="794861"/>
                </a:cubicBezTo>
                <a:cubicBezTo>
                  <a:pt x="1718786" y="793909"/>
                  <a:pt x="1717834" y="792956"/>
                  <a:pt x="1715929" y="792004"/>
                </a:cubicBezTo>
                <a:cubicBezTo>
                  <a:pt x="1721644" y="789146"/>
                  <a:pt x="1718786" y="795814"/>
                  <a:pt x="1725454" y="792004"/>
                </a:cubicBezTo>
                <a:close/>
                <a:moveTo>
                  <a:pt x="1706404" y="807244"/>
                </a:moveTo>
                <a:cubicBezTo>
                  <a:pt x="1702594" y="807244"/>
                  <a:pt x="1702594" y="803434"/>
                  <a:pt x="1700689" y="802481"/>
                </a:cubicBezTo>
                <a:cubicBezTo>
                  <a:pt x="1704499" y="802481"/>
                  <a:pt x="1705451" y="806291"/>
                  <a:pt x="1706404" y="807244"/>
                </a:cubicBezTo>
                <a:close/>
                <a:moveTo>
                  <a:pt x="1700689" y="812006"/>
                </a:moveTo>
                <a:cubicBezTo>
                  <a:pt x="1697831" y="812959"/>
                  <a:pt x="1699736" y="811054"/>
                  <a:pt x="1698784" y="811054"/>
                </a:cubicBezTo>
                <a:cubicBezTo>
                  <a:pt x="1703546" y="809149"/>
                  <a:pt x="1701641" y="812006"/>
                  <a:pt x="1700689" y="812006"/>
                </a:cubicBezTo>
                <a:close/>
                <a:moveTo>
                  <a:pt x="1868329" y="781526"/>
                </a:moveTo>
                <a:cubicBezTo>
                  <a:pt x="1865471" y="781526"/>
                  <a:pt x="1862614" y="781526"/>
                  <a:pt x="1862614" y="776764"/>
                </a:cubicBezTo>
                <a:cubicBezTo>
                  <a:pt x="1866424" y="773906"/>
                  <a:pt x="1868329" y="772954"/>
                  <a:pt x="1868329" y="781526"/>
                </a:cubicBezTo>
                <a:close/>
                <a:moveTo>
                  <a:pt x="1766411" y="811054"/>
                </a:moveTo>
                <a:cubicBezTo>
                  <a:pt x="1769269" y="805339"/>
                  <a:pt x="1764506" y="807244"/>
                  <a:pt x="1766411" y="800576"/>
                </a:cubicBezTo>
                <a:cubicBezTo>
                  <a:pt x="1770221" y="801529"/>
                  <a:pt x="1768316" y="806291"/>
                  <a:pt x="1770221" y="811054"/>
                </a:cubicBezTo>
                <a:cubicBezTo>
                  <a:pt x="1769269" y="811054"/>
                  <a:pt x="1768316" y="810101"/>
                  <a:pt x="1766411" y="811054"/>
                </a:cubicBezTo>
                <a:close/>
                <a:moveTo>
                  <a:pt x="1843564" y="788194"/>
                </a:moveTo>
                <a:cubicBezTo>
                  <a:pt x="1845469" y="783431"/>
                  <a:pt x="1846421" y="790099"/>
                  <a:pt x="1847374" y="785336"/>
                </a:cubicBezTo>
                <a:cubicBezTo>
                  <a:pt x="1850231" y="785336"/>
                  <a:pt x="1848326" y="792956"/>
                  <a:pt x="1848326" y="796766"/>
                </a:cubicBezTo>
                <a:cubicBezTo>
                  <a:pt x="1846421" y="794861"/>
                  <a:pt x="1843564" y="793909"/>
                  <a:pt x="1843564" y="788194"/>
                </a:cubicBezTo>
                <a:close/>
                <a:moveTo>
                  <a:pt x="1983581" y="784384"/>
                </a:moveTo>
                <a:cubicBezTo>
                  <a:pt x="1983581" y="778669"/>
                  <a:pt x="1983581" y="773906"/>
                  <a:pt x="1983581" y="768191"/>
                </a:cubicBezTo>
                <a:cubicBezTo>
                  <a:pt x="1984534" y="769144"/>
                  <a:pt x="1986439" y="772954"/>
                  <a:pt x="1987391" y="776764"/>
                </a:cubicBezTo>
                <a:cubicBezTo>
                  <a:pt x="1987391" y="780574"/>
                  <a:pt x="1986439" y="784384"/>
                  <a:pt x="1983581" y="784384"/>
                </a:cubicBezTo>
                <a:close/>
                <a:moveTo>
                  <a:pt x="1867376" y="836771"/>
                </a:moveTo>
                <a:cubicBezTo>
                  <a:pt x="1865471" y="838676"/>
                  <a:pt x="1863566" y="838676"/>
                  <a:pt x="1861661" y="838676"/>
                </a:cubicBezTo>
                <a:cubicBezTo>
                  <a:pt x="1864519" y="832009"/>
                  <a:pt x="1861661" y="832961"/>
                  <a:pt x="1864519" y="826294"/>
                </a:cubicBezTo>
                <a:cubicBezTo>
                  <a:pt x="1864519" y="832009"/>
                  <a:pt x="1870234" y="830104"/>
                  <a:pt x="1867376" y="836771"/>
                </a:cubicBezTo>
                <a:close/>
                <a:moveTo>
                  <a:pt x="1781651" y="839629"/>
                </a:moveTo>
                <a:cubicBezTo>
                  <a:pt x="1782604" y="838676"/>
                  <a:pt x="1782604" y="837724"/>
                  <a:pt x="1782604" y="837724"/>
                </a:cubicBezTo>
                <a:cubicBezTo>
                  <a:pt x="1782604" y="835819"/>
                  <a:pt x="1781651" y="834866"/>
                  <a:pt x="1782604" y="832009"/>
                </a:cubicBezTo>
                <a:cubicBezTo>
                  <a:pt x="1783556" y="834866"/>
                  <a:pt x="1789271" y="827246"/>
                  <a:pt x="1787366" y="834866"/>
                </a:cubicBezTo>
                <a:cubicBezTo>
                  <a:pt x="1785461" y="835819"/>
                  <a:pt x="1784509" y="835819"/>
                  <a:pt x="1783556" y="837724"/>
                </a:cubicBezTo>
                <a:cubicBezTo>
                  <a:pt x="1781651" y="840581"/>
                  <a:pt x="1782604" y="844391"/>
                  <a:pt x="1779746" y="848201"/>
                </a:cubicBezTo>
                <a:cubicBezTo>
                  <a:pt x="1781651" y="845344"/>
                  <a:pt x="1773079" y="848201"/>
                  <a:pt x="1775936" y="851059"/>
                </a:cubicBezTo>
                <a:cubicBezTo>
                  <a:pt x="1774031" y="850106"/>
                  <a:pt x="1772126" y="850106"/>
                  <a:pt x="1772126" y="852964"/>
                </a:cubicBezTo>
                <a:cubicBezTo>
                  <a:pt x="1773079" y="847249"/>
                  <a:pt x="1775936" y="840581"/>
                  <a:pt x="1781651" y="839629"/>
                </a:cubicBezTo>
                <a:close/>
                <a:moveTo>
                  <a:pt x="1873091" y="841534"/>
                </a:moveTo>
                <a:cubicBezTo>
                  <a:pt x="1874996" y="841534"/>
                  <a:pt x="1873091" y="845344"/>
                  <a:pt x="1872139" y="849154"/>
                </a:cubicBezTo>
                <a:cubicBezTo>
                  <a:pt x="1871186" y="851059"/>
                  <a:pt x="1870234" y="853916"/>
                  <a:pt x="1870234" y="854869"/>
                </a:cubicBezTo>
                <a:cubicBezTo>
                  <a:pt x="1865471" y="856774"/>
                  <a:pt x="1867376" y="851059"/>
                  <a:pt x="1866424" y="848201"/>
                </a:cubicBezTo>
                <a:cubicBezTo>
                  <a:pt x="1866424" y="848201"/>
                  <a:pt x="1866424" y="848201"/>
                  <a:pt x="1866424" y="847249"/>
                </a:cubicBezTo>
                <a:cubicBezTo>
                  <a:pt x="1870234" y="838676"/>
                  <a:pt x="1871186" y="851059"/>
                  <a:pt x="1873091" y="841534"/>
                </a:cubicBezTo>
                <a:close/>
                <a:moveTo>
                  <a:pt x="1757839" y="834866"/>
                </a:moveTo>
                <a:lnTo>
                  <a:pt x="1761649" y="835819"/>
                </a:lnTo>
                <a:cubicBezTo>
                  <a:pt x="1761649" y="839629"/>
                  <a:pt x="1756886" y="836771"/>
                  <a:pt x="1757839" y="841534"/>
                </a:cubicBezTo>
                <a:cubicBezTo>
                  <a:pt x="1754981" y="840581"/>
                  <a:pt x="1757839" y="836771"/>
                  <a:pt x="1757839" y="834866"/>
                </a:cubicBezTo>
                <a:close/>
                <a:moveTo>
                  <a:pt x="1845469" y="858679"/>
                </a:moveTo>
                <a:lnTo>
                  <a:pt x="1848326" y="849154"/>
                </a:lnTo>
                <a:cubicBezTo>
                  <a:pt x="1849279" y="852964"/>
                  <a:pt x="1850231" y="856774"/>
                  <a:pt x="1850231" y="861536"/>
                </a:cubicBezTo>
                <a:cubicBezTo>
                  <a:pt x="1846421" y="863441"/>
                  <a:pt x="1848326" y="858679"/>
                  <a:pt x="1845469" y="858679"/>
                </a:cubicBezTo>
                <a:close/>
                <a:moveTo>
                  <a:pt x="1769269" y="852964"/>
                </a:moveTo>
                <a:cubicBezTo>
                  <a:pt x="1768316" y="851059"/>
                  <a:pt x="1766411" y="847249"/>
                  <a:pt x="1769269" y="845344"/>
                </a:cubicBezTo>
                <a:cubicBezTo>
                  <a:pt x="1773079" y="845344"/>
                  <a:pt x="1771174" y="852011"/>
                  <a:pt x="1769269" y="852964"/>
                </a:cubicBezTo>
                <a:close/>
                <a:moveTo>
                  <a:pt x="1989296" y="900589"/>
                </a:moveTo>
                <a:lnTo>
                  <a:pt x="1994059" y="901541"/>
                </a:lnTo>
                <a:cubicBezTo>
                  <a:pt x="1990249" y="911066"/>
                  <a:pt x="1992154" y="911066"/>
                  <a:pt x="1989296" y="919639"/>
                </a:cubicBezTo>
                <a:cubicBezTo>
                  <a:pt x="1987391" y="919639"/>
                  <a:pt x="1985486" y="921544"/>
                  <a:pt x="1984534" y="924401"/>
                </a:cubicBezTo>
                <a:cubicBezTo>
                  <a:pt x="1983581" y="926306"/>
                  <a:pt x="1983581" y="929164"/>
                  <a:pt x="1982629" y="931069"/>
                </a:cubicBezTo>
                <a:cubicBezTo>
                  <a:pt x="1981676" y="930116"/>
                  <a:pt x="1980724" y="931069"/>
                  <a:pt x="1979771" y="932021"/>
                </a:cubicBezTo>
                <a:cubicBezTo>
                  <a:pt x="1978819" y="930116"/>
                  <a:pt x="1978819" y="929164"/>
                  <a:pt x="1979771" y="927259"/>
                </a:cubicBezTo>
                <a:cubicBezTo>
                  <a:pt x="1979771" y="926306"/>
                  <a:pt x="1980724" y="925354"/>
                  <a:pt x="1980724" y="924401"/>
                </a:cubicBezTo>
                <a:cubicBezTo>
                  <a:pt x="1981676" y="923449"/>
                  <a:pt x="1981676" y="921544"/>
                  <a:pt x="1982629" y="920591"/>
                </a:cubicBezTo>
                <a:cubicBezTo>
                  <a:pt x="1984534" y="914876"/>
                  <a:pt x="1988344" y="907256"/>
                  <a:pt x="1989296" y="900589"/>
                </a:cubicBezTo>
                <a:close/>
                <a:moveTo>
                  <a:pt x="1839754" y="883444"/>
                </a:moveTo>
                <a:cubicBezTo>
                  <a:pt x="1837849" y="892016"/>
                  <a:pt x="1835944" y="914876"/>
                  <a:pt x="1828324" y="919639"/>
                </a:cubicBezTo>
                <a:cubicBezTo>
                  <a:pt x="1834039" y="906304"/>
                  <a:pt x="1833086" y="896779"/>
                  <a:pt x="1839754" y="883444"/>
                </a:cubicBezTo>
                <a:close/>
                <a:moveTo>
                  <a:pt x="1752124" y="869156"/>
                </a:moveTo>
                <a:cubicBezTo>
                  <a:pt x="1751171" y="866299"/>
                  <a:pt x="1749266" y="864394"/>
                  <a:pt x="1752124" y="857726"/>
                </a:cubicBezTo>
                <a:lnTo>
                  <a:pt x="1754981" y="858679"/>
                </a:lnTo>
                <a:lnTo>
                  <a:pt x="1752124" y="869156"/>
                </a:lnTo>
                <a:close/>
                <a:moveTo>
                  <a:pt x="1697831" y="842486"/>
                </a:moveTo>
                <a:cubicBezTo>
                  <a:pt x="1695926" y="846296"/>
                  <a:pt x="1695926" y="849154"/>
                  <a:pt x="1697831" y="849154"/>
                </a:cubicBezTo>
                <a:cubicBezTo>
                  <a:pt x="1696879" y="852011"/>
                  <a:pt x="1694974" y="852011"/>
                  <a:pt x="1694021" y="854869"/>
                </a:cubicBezTo>
                <a:cubicBezTo>
                  <a:pt x="1693069" y="851059"/>
                  <a:pt x="1692116" y="840581"/>
                  <a:pt x="1697831" y="842486"/>
                </a:cubicBezTo>
                <a:close/>
                <a:moveTo>
                  <a:pt x="1973104" y="950119"/>
                </a:moveTo>
                <a:cubicBezTo>
                  <a:pt x="1971199" y="956786"/>
                  <a:pt x="1966436" y="954881"/>
                  <a:pt x="1966436" y="952976"/>
                </a:cubicBezTo>
                <a:cubicBezTo>
                  <a:pt x="1969294" y="945356"/>
                  <a:pt x="1972151" y="938689"/>
                  <a:pt x="1975961" y="934879"/>
                </a:cubicBezTo>
                <a:cubicBezTo>
                  <a:pt x="1976914" y="939641"/>
                  <a:pt x="1967389" y="946309"/>
                  <a:pt x="1973104" y="950119"/>
                </a:cubicBezTo>
                <a:close/>
                <a:moveTo>
                  <a:pt x="1862614" y="907256"/>
                </a:moveTo>
                <a:cubicBezTo>
                  <a:pt x="1861661" y="911066"/>
                  <a:pt x="1859756" y="911066"/>
                  <a:pt x="1858804" y="915829"/>
                </a:cubicBezTo>
                <a:cubicBezTo>
                  <a:pt x="1856899" y="915829"/>
                  <a:pt x="1857851" y="912971"/>
                  <a:pt x="1855946" y="912971"/>
                </a:cubicBezTo>
                <a:lnTo>
                  <a:pt x="1856899" y="909161"/>
                </a:lnTo>
                <a:cubicBezTo>
                  <a:pt x="1859756" y="909161"/>
                  <a:pt x="1860709" y="906304"/>
                  <a:pt x="1862614" y="907256"/>
                </a:cubicBezTo>
                <a:close/>
                <a:moveTo>
                  <a:pt x="1784509" y="891064"/>
                </a:moveTo>
                <a:cubicBezTo>
                  <a:pt x="1782604" y="894874"/>
                  <a:pt x="1780699" y="894874"/>
                  <a:pt x="1778794" y="893921"/>
                </a:cubicBezTo>
                <a:lnTo>
                  <a:pt x="1780699" y="887254"/>
                </a:lnTo>
                <a:cubicBezTo>
                  <a:pt x="1782604" y="887254"/>
                  <a:pt x="1782604" y="890111"/>
                  <a:pt x="1784509" y="891064"/>
                </a:cubicBezTo>
                <a:close/>
                <a:moveTo>
                  <a:pt x="1834039" y="926306"/>
                </a:moveTo>
                <a:cubicBezTo>
                  <a:pt x="1834991" y="934879"/>
                  <a:pt x="1834991" y="928211"/>
                  <a:pt x="1836896" y="920591"/>
                </a:cubicBezTo>
                <a:cubicBezTo>
                  <a:pt x="1839754" y="922496"/>
                  <a:pt x="1835944" y="932021"/>
                  <a:pt x="1834991" y="938689"/>
                </a:cubicBezTo>
                <a:cubicBezTo>
                  <a:pt x="1834039" y="938689"/>
                  <a:pt x="1833086" y="940594"/>
                  <a:pt x="1832134" y="942499"/>
                </a:cubicBezTo>
                <a:cubicBezTo>
                  <a:pt x="1831181" y="938689"/>
                  <a:pt x="1830229" y="942499"/>
                  <a:pt x="1827371" y="941546"/>
                </a:cubicBezTo>
                <a:cubicBezTo>
                  <a:pt x="1836896" y="935831"/>
                  <a:pt x="1829276" y="933926"/>
                  <a:pt x="1834039" y="926306"/>
                </a:cubicBezTo>
                <a:close/>
                <a:moveTo>
                  <a:pt x="1738789" y="897731"/>
                </a:moveTo>
                <a:cubicBezTo>
                  <a:pt x="1742599" y="898684"/>
                  <a:pt x="1736884" y="912019"/>
                  <a:pt x="1735931" y="912971"/>
                </a:cubicBezTo>
                <a:cubicBezTo>
                  <a:pt x="1733074" y="912019"/>
                  <a:pt x="1736884" y="899636"/>
                  <a:pt x="1738789" y="897731"/>
                </a:cubicBezTo>
                <a:close/>
                <a:moveTo>
                  <a:pt x="1787366" y="925354"/>
                </a:moveTo>
                <a:cubicBezTo>
                  <a:pt x="1783556" y="926306"/>
                  <a:pt x="1785461" y="921544"/>
                  <a:pt x="1782604" y="921544"/>
                </a:cubicBezTo>
                <a:cubicBezTo>
                  <a:pt x="1783556" y="918686"/>
                  <a:pt x="1785461" y="920591"/>
                  <a:pt x="1787366" y="920591"/>
                </a:cubicBezTo>
                <a:lnTo>
                  <a:pt x="1788319" y="916781"/>
                </a:lnTo>
                <a:cubicBezTo>
                  <a:pt x="1790224" y="917734"/>
                  <a:pt x="1788319" y="922496"/>
                  <a:pt x="1787366" y="925354"/>
                </a:cubicBezTo>
                <a:close/>
                <a:moveTo>
                  <a:pt x="1781651" y="928211"/>
                </a:moveTo>
                <a:cubicBezTo>
                  <a:pt x="1786414" y="927259"/>
                  <a:pt x="1780699" y="936784"/>
                  <a:pt x="1779746" y="941546"/>
                </a:cubicBezTo>
                <a:lnTo>
                  <a:pt x="1776889" y="940594"/>
                </a:lnTo>
                <a:cubicBezTo>
                  <a:pt x="1775936" y="934879"/>
                  <a:pt x="1779746" y="934879"/>
                  <a:pt x="1781651" y="928211"/>
                </a:cubicBezTo>
                <a:close/>
                <a:moveTo>
                  <a:pt x="1838801" y="981551"/>
                </a:moveTo>
                <a:cubicBezTo>
                  <a:pt x="1838801" y="970121"/>
                  <a:pt x="1830229" y="983456"/>
                  <a:pt x="1834991" y="968216"/>
                </a:cubicBezTo>
                <a:cubicBezTo>
                  <a:pt x="1837849" y="974884"/>
                  <a:pt x="1838801" y="959644"/>
                  <a:pt x="1838801" y="955834"/>
                </a:cubicBezTo>
                <a:cubicBezTo>
                  <a:pt x="1842611" y="966311"/>
                  <a:pt x="1843564" y="964406"/>
                  <a:pt x="1838801" y="981551"/>
                </a:cubicBezTo>
                <a:close/>
                <a:moveTo>
                  <a:pt x="1670209" y="938689"/>
                </a:moveTo>
                <a:cubicBezTo>
                  <a:pt x="1666399" y="945356"/>
                  <a:pt x="1668304" y="943451"/>
                  <a:pt x="1666399" y="951071"/>
                </a:cubicBezTo>
                <a:cubicBezTo>
                  <a:pt x="1662589" y="949166"/>
                  <a:pt x="1667351" y="941546"/>
                  <a:pt x="1661636" y="944404"/>
                </a:cubicBezTo>
                <a:cubicBezTo>
                  <a:pt x="1663541" y="940594"/>
                  <a:pt x="1661636" y="940594"/>
                  <a:pt x="1660684" y="939641"/>
                </a:cubicBezTo>
                <a:lnTo>
                  <a:pt x="1664494" y="929164"/>
                </a:lnTo>
                <a:cubicBezTo>
                  <a:pt x="1664494" y="932974"/>
                  <a:pt x="1666399" y="935831"/>
                  <a:pt x="1664494" y="940594"/>
                </a:cubicBezTo>
                <a:cubicBezTo>
                  <a:pt x="1665446" y="940594"/>
                  <a:pt x="1666399" y="936784"/>
                  <a:pt x="1667351" y="934879"/>
                </a:cubicBezTo>
                <a:cubicBezTo>
                  <a:pt x="1667351" y="937736"/>
                  <a:pt x="1668304" y="938689"/>
                  <a:pt x="1670209" y="938689"/>
                </a:cubicBezTo>
                <a:close/>
                <a:moveTo>
                  <a:pt x="1828324" y="999649"/>
                </a:moveTo>
                <a:cubicBezTo>
                  <a:pt x="1829276" y="993934"/>
                  <a:pt x="1832134" y="995839"/>
                  <a:pt x="1833086" y="989171"/>
                </a:cubicBezTo>
                <a:cubicBezTo>
                  <a:pt x="1835944" y="989171"/>
                  <a:pt x="1834039" y="994886"/>
                  <a:pt x="1834039" y="998696"/>
                </a:cubicBezTo>
                <a:cubicBezTo>
                  <a:pt x="1833086" y="998696"/>
                  <a:pt x="1832134" y="1000601"/>
                  <a:pt x="1831181" y="1002506"/>
                </a:cubicBezTo>
                <a:cubicBezTo>
                  <a:pt x="1830229" y="1001554"/>
                  <a:pt x="1830229" y="999649"/>
                  <a:pt x="1828324" y="999649"/>
                </a:cubicBezTo>
                <a:close/>
                <a:moveTo>
                  <a:pt x="1903571" y="1026319"/>
                </a:moveTo>
                <a:cubicBezTo>
                  <a:pt x="1905476" y="1031081"/>
                  <a:pt x="1900714" y="1037749"/>
                  <a:pt x="1898809" y="1048226"/>
                </a:cubicBezTo>
                <a:cubicBezTo>
                  <a:pt x="1894046" y="1047274"/>
                  <a:pt x="1902619" y="1032986"/>
                  <a:pt x="1903571" y="1026319"/>
                </a:cubicBezTo>
                <a:close/>
                <a:moveTo>
                  <a:pt x="1828324" y="1018699"/>
                </a:moveTo>
                <a:cubicBezTo>
                  <a:pt x="1825466" y="1022509"/>
                  <a:pt x="1822609" y="1031081"/>
                  <a:pt x="1818799" y="1030129"/>
                </a:cubicBezTo>
                <a:cubicBezTo>
                  <a:pt x="1819751" y="1026319"/>
                  <a:pt x="1820704" y="1026319"/>
                  <a:pt x="1822609" y="1026319"/>
                </a:cubicBezTo>
                <a:cubicBezTo>
                  <a:pt x="1822609" y="1022509"/>
                  <a:pt x="1823561" y="1017746"/>
                  <a:pt x="1824514" y="1012984"/>
                </a:cubicBezTo>
                <a:cubicBezTo>
                  <a:pt x="1828324" y="1012031"/>
                  <a:pt x="1824514" y="1018699"/>
                  <a:pt x="1828324" y="1018699"/>
                </a:cubicBezTo>
                <a:close/>
                <a:moveTo>
                  <a:pt x="1754981" y="1017746"/>
                </a:moveTo>
                <a:cubicBezTo>
                  <a:pt x="1755934" y="1011079"/>
                  <a:pt x="1756886" y="999649"/>
                  <a:pt x="1759744" y="995839"/>
                </a:cubicBezTo>
                <a:cubicBezTo>
                  <a:pt x="1765459" y="993934"/>
                  <a:pt x="1754981" y="1009174"/>
                  <a:pt x="1760696" y="1008221"/>
                </a:cubicBezTo>
                <a:cubicBezTo>
                  <a:pt x="1758791" y="1014889"/>
                  <a:pt x="1755934" y="1011079"/>
                  <a:pt x="1754981" y="1017746"/>
                </a:cubicBezTo>
                <a:close/>
                <a:moveTo>
                  <a:pt x="1709261" y="981551"/>
                </a:moveTo>
                <a:cubicBezTo>
                  <a:pt x="1714024" y="980599"/>
                  <a:pt x="1708309" y="990124"/>
                  <a:pt x="1707356" y="994886"/>
                </a:cubicBezTo>
                <a:cubicBezTo>
                  <a:pt x="1705451" y="992981"/>
                  <a:pt x="1706404" y="988219"/>
                  <a:pt x="1709261" y="981551"/>
                </a:cubicBezTo>
                <a:close/>
                <a:moveTo>
                  <a:pt x="1796891" y="1040606"/>
                </a:moveTo>
                <a:cubicBezTo>
                  <a:pt x="1794986" y="1033939"/>
                  <a:pt x="1801654" y="1021556"/>
                  <a:pt x="1805464" y="1012984"/>
                </a:cubicBezTo>
                <a:cubicBezTo>
                  <a:pt x="1809274" y="1020604"/>
                  <a:pt x="1800701" y="1033939"/>
                  <a:pt x="1796891" y="1040606"/>
                </a:cubicBezTo>
                <a:close/>
                <a:moveTo>
                  <a:pt x="1824514" y="1037749"/>
                </a:moveTo>
                <a:cubicBezTo>
                  <a:pt x="1821656" y="1032034"/>
                  <a:pt x="1828324" y="1028224"/>
                  <a:pt x="1829276" y="1022509"/>
                </a:cubicBezTo>
                <a:cubicBezTo>
                  <a:pt x="1831181" y="1025366"/>
                  <a:pt x="1832134" y="1028224"/>
                  <a:pt x="1830229" y="1034891"/>
                </a:cubicBezTo>
                <a:cubicBezTo>
                  <a:pt x="1829276" y="1031081"/>
                  <a:pt x="1825466" y="1031081"/>
                  <a:pt x="1824514" y="1037749"/>
                </a:cubicBezTo>
                <a:close/>
                <a:moveTo>
                  <a:pt x="1790224" y="1017746"/>
                </a:moveTo>
                <a:cubicBezTo>
                  <a:pt x="1790224" y="1015841"/>
                  <a:pt x="1791176" y="1015841"/>
                  <a:pt x="1792129" y="1015841"/>
                </a:cubicBezTo>
                <a:cubicBezTo>
                  <a:pt x="1793081" y="1016794"/>
                  <a:pt x="1793081" y="1014889"/>
                  <a:pt x="1794034" y="1013936"/>
                </a:cubicBezTo>
                <a:cubicBezTo>
                  <a:pt x="1794034" y="1017746"/>
                  <a:pt x="1795939" y="1019651"/>
                  <a:pt x="1797844" y="1022509"/>
                </a:cubicBezTo>
                <a:cubicBezTo>
                  <a:pt x="1792129" y="1037749"/>
                  <a:pt x="1789271" y="1035844"/>
                  <a:pt x="1784509" y="1046321"/>
                </a:cubicBezTo>
                <a:cubicBezTo>
                  <a:pt x="1778794" y="1035844"/>
                  <a:pt x="1793081" y="1026319"/>
                  <a:pt x="1790224" y="1017746"/>
                </a:cubicBezTo>
                <a:close/>
                <a:moveTo>
                  <a:pt x="1853089" y="1054894"/>
                </a:moveTo>
                <a:lnTo>
                  <a:pt x="1856899" y="1044416"/>
                </a:lnTo>
                <a:cubicBezTo>
                  <a:pt x="1861661" y="1041559"/>
                  <a:pt x="1855946" y="1058704"/>
                  <a:pt x="1853089" y="1054894"/>
                </a:cubicBezTo>
                <a:close/>
                <a:moveTo>
                  <a:pt x="1754981" y="1022509"/>
                </a:moveTo>
                <a:cubicBezTo>
                  <a:pt x="1754981" y="1026319"/>
                  <a:pt x="1756886" y="1029176"/>
                  <a:pt x="1754981" y="1033939"/>
                </a:cubicBezTo>
                <a:cubicBezTo>
                  <a:pt x="1754029" y="1032986"/>
                  <a:pt x="1753076" y="1033939"/>
                  <a:pt x="1752124" y="1034891"/>
                </a:cubicBezTo>
                <a:cubicBezTo>
                  <a:pt x="1749266" y="1034891"/>
                  <a:pt x="1754029" y="1026319"/>
                  <a:pt x="1754981" y="1022509"/>
                </a:cubicBezTo>
                <a:close/>
                <a:moveTo>
                  <a:pt x="1802606" y="1090136"/>
                </a:moveTo>
                <a:cubicBezTo>
                  <a:pt x="1800701" y="1083469"/>
                  <a:pt x="1810226" y="1055846"/>
                  <a:pt x="1813084" y="1049179"/>
                </a:cubicBezTo>
                <a:cubicBezTo>
                  <a:pt x="1815941" y="1052036"/>
                  <a:pt x="1807369" y="1065371"/>
                  <a:pt x="1813084" y="1060609"/>
                </a:cubicBezTo>
                <a:cubicBezTo>
                  <a:pt x="1813084" y="1063466"/>
                  <a:pt x="1805464" y="1077754"/>
                  <a:pt x="1802606" y="1090136"/>
                </a:cubicBezTo>
                <a:close/>
                <a:moveTo>
                  <a:pt x="1695926" y="1014889"/>
                </a:moveTo>
                <a:cubicBezTo>
                  <a:pt x="1698784" y="1014889"/>
                  <a:pt x="1701641" y="1012984"/>
                  <a:pt x="1699736" y="1020604"/>
                </a:cubicBezTo>
                <a:cubicBezTo>
                  <a:pt x="1698784" y="1017746"/>
                  <a:pt x="1697831" y="1019651"/>
                  <a:pt x="1696879" y="1019651"/>
                </a:cubicBezTo>
                <a:cubicBezTo>
                  <a:pt x="1695926" y="1024414"/>
                  <a:pt x="1699736" y="1017746"/>
                  <a:pt x="1699736" y="1022509"/>
                </a:cubicBezTo>
                <a:cubicBezTo>
                  <a:pt x="1695926" y="1033939"/>
                  <a:pt x="1694974" y="1025366"/>
                  <a:pt x="1691164" y="1033939"/>
                </a:cubicBezTo>
                <a:cubicBezTo>
                  <a:pt x="1689259" y="1032034"/>
                  <a:pt x="1694974" y="1021556"/>
                  <a:pt x="1695926" y="1014889"/>
                </a:cubicBezTo>
                <a:close/>
                <a:moveTo>
                  <a:pt x="1785461" y="1065371"/>
                </a:moveTo>
                <a:cubicBezTo>
                  <a:pt x="1784509" y="1067276"/>
                  <a:pt x="1781651" y="1070134"/>
                  <a:pt x="1782604" y="1067276"/>
                </a:cubicBezTo>
                <a:cubicBezTo>
                  <a:pt x="1781651" y="1067276"/>
                  <a:pt x="1780699" y="1069181"/>
                  <a:pt x="1779746" y="1071086"/>
                </a:cubicBezTo>
                <a:lnTo>
                  <a:pt x="1777841" y="1070134"/>
                </a:lnTo>
                <a:cubicBezTo>
                  <a:pt x="1778794" y="1068229"/>
                  <a:pt x="1777841" y="1068229"/>
                  <a:pt x="1777841" y="1067276"/>
                </a:cubicBezTo>
                <a:cubicBezTo>
                  <a:pt x="1778794" y="1062514"/>
                  <a:pt x="1782604" y="1064419"/>
                  <a:pt x="1785461" y="1065371"/>
                </a:cubicBezTo>
                <a:close/>
                <a:moveTo>
                  <a:pt x="1779746" y="1077754"/>
                </a:moveTo>
                <a:cubicBezTo>
                  <a:pt x="1778794" y="1086326"/>
                  <a:pt x="1778794" y="1091089"/>
                  <a:pt x="1774984" y="1099661"/>
                </a:cubicBezTo>
                <a:cubicBezTo>
                  <a:pt x="1770221" y="1097756"/>
                  <a:pt x="1776889" y="1085374"/>
                  <a:pt x="1779746" y="1077754"/>
                </a:cubicBezTo>
                <a:close/>
                <a:moveTo>
                  <a:pt x="1653064" y="1038701"/>
                </a:moveTo>
                <a:cubicBezTo>
                  <a:pt x="1654016" y="1039654"/>
                  <a:pt x="1651159" y="1045369"/>
                  <a:pt x="1653064" y="1045369"/>
                </a:cubicBezTo>
                <a:cubicBezTo>
                  <a:pt x="1651159" y="1046321"/>
                  <a:pt x="1649254" y="1052036"/>
                  <a:pt x="1646396" y="1050131"/>
                </a:cubicBezTo>
                <a:cubicBezTo>
                  <a:pt x="1646396" y="1045369"/>
                  <a:pt x="1650206" y="1041559"/>
                  <a:pt x="1653064" y="1038701"/>
                </a:cubicBezTo>
                <a:close/>
                <a:moveTo>
                  <a:pt x="1735931" y="1075849"/>
                </a:moveTo>
                <a:cubicBezTo>
                  <a:pt x="1735931" y="1073944"/>
                  <a:pt x="1735931" y="1072039"/>
                  <a:pt x="1736884" y="1069181"/>
                </a:cubicBezTo>
                <a:cubicBezTo>
                  <a:pt x="1738789" y="1068229"/>
                  <a:pt x="1739741" y="1067276"/>
                  <a:pt x="1741646" y="1068229"/>
                </a:cubicBezTo>
                <a:cubicBezTo>
                  <a:pt x="1740694" y="1073944"/>
                  <a:pt x="1738789" y="1076801"/>
                  <a:pt x="1735931" y="1075849"/>
                </a:cubicBezTo>
                <a:close/>
                <a:moveTo>
                  <a:pt x="1796891" y="1107281"/>
                </a:moveTo>
                <a:cubicBezTo>
                  <a:pt x="1793081" y="1107281"/>
                  <a:pt x="1794986" y="1098709"/>
                  <a:pt x="1797844" y="1095851"/>
                </a:cubicBezTo>
                <a:cubicBezTo>
                  <a:pt x="1800701" y="1096804"/>
                  <a:pt x="1798796" y="1101566"/>
                  <a:pt x="1796891" y="1107281"/>
                </a:cubicBezTo>
                <a:close/>
                <a:moveTo>
                  <a:pt x="1680686" y="1062514"/>
                </a:moveTo>
                <a:cubicBezTo>
                  <a:pt x="1685449" y="1055846"/>
                  <a:pt x="1683544" y="1069181"/>
                  <a:pt x="1681639" y="1074896"/>
                </a:cubicBezTo>
                <a:lnTo>
                  <a:pt x="1676876" y="1073944"/>
                </a:lnTo>
                <a:cubicBezTo>
                  <a:pt x="1677829" y="1068229"/>
                  <a:pt x="1683544" y="1064419"/>
                  <a:pt x="1680686" y="1062514"/>
                </a:cubicBezTo>
                <a:close/>
                <a:moveTo>
                  <a:pt x="1713071" y="1093946"/>
                </a:moveTo>
                <a:lnTo>
                  <a:pt x="1716881" y="1083469"/>
                </a:lnTo>
                <a:cubicBezTo>
                  <a:pt x="1720691" y="1083469"/>
                  <a:pt x="1717834" y="1096804"/>
                  <a:pt x="1713071" y="1093946"/>
                </a:cubicBezTo>
                <a:close/>
                <a:moveTo>
                  <a:pt x="1768316" y="1107281"/>
                </a:moveTo>
                <a:cubicBezTo>
                  <a:pt x="1762601" y="1111091"/>
                  <a:pt x="1759744" y="1125379"/>
                  <a:pt x="1758791" y="1132046"/>
                </a:cubicBezTo>
                <a:cubicBezTo>
                  <a:pt x="1758791" y="1127284"/>
                  <a:pt x="1754029" y="1131094"/>
                  <a:pt x="1755934" y="1132999"/>
                </a:cubicBezTo>
                <a:cubicBezTo>
                  <a:pt x="1751171" y="1137761"/>
                  <a:pt x="1753076" y="1130141"/>
                  <a:pt x="1756886" y="1123474"/>
                </a:cubicBezTo>
                <a:cubicBezTo>
                  <a:pt x="1754029" y="1119664"/>
                  <a:pt x="1754029" y="1130141"/>
                  <a:pt x="1751171" y="1126331"/>
                </a:cubicBezTo>
                <a:cubicBezTo>
                  <a:pt x="1754029" y="1113949"/>
                  <a:pt x="1759744" y="1106329"/>
                  <a:pt x="1768316" y="1107281"/>
                </a:cubicBezTo>
                <a:close/>
                <a:moveTo>
                  <a:pt x="1834991" y="1150144"/>
                </a:moveTo>
                <a:cubicBezTo>
                  <a:pt x="1838801" y="1141571"/>
                  <a:pt x="1837849" y="1142524"/>
                  <a:pt x="1840706" y="1132999"/>
                </a:cubicBezTo>
                <a:cubicBezTo>
                  <a:pt x="1842611" y="1136809"/>
                  <a:pt x="1839754" y="1141571"/>
                  <a:pt x="1839754" y="1149191"/>
                </a:cubicBezTo>
                <a:cubicBezTo>
                  <a:pt x="1837849" y="1150144"/>
                  <a:pt x="1836896" y="1150144"/>
                  <a:pt x="1834991" y="1150144"/>
                </a:cubicBezTo>
                <a:close/>
                <a:moveTo>
                  <a:pt x="1688306" y="1097756"/>
                </a:moveTo>
                <a:cubicBezTo>
                  <a:pt x="1690211" y="1098709"/>
                  <a:pt x="1691164" y="1096804"/>
                  <a:pt x="1692116" y="1093946"/>
                </a:cubicBezTo>
                <a:cubicBezTo>
                  <a:pt x="1692116" y="1098709"/>
                  <a:pt x="1691164" y="1104424"/>
                  <a:pt x="1688306" y="1112044"/>
                </a:cubicBezTo>
                <a:cubicBezTo>
                  <a:pt x="1684496" y="1110139"/>
                  <a:pt x="1686401" y="1104424"/>
                  <a:pt x="1688306" y="1097756"/>
                </a:cubicBezTo>
                <a:close/>
                <a:moveTo>
                  <a:pt x="1895951" y="1162526"/>
                </a:moveTo>
                <a:cubicBezTo>
                  <a:pt x="1893094" y="1169194"/>
                  <a:pt x="1892141" y="1176814"/>
                  <a:pt x="1887379" y="1185386"/>
                </a:cubicBezTo>
                <a:cubicBezTo>
                  <a:pt x="1886426" y="1184434"/>
                  <a:pt x="1886426" y="1181576"/>
                  <a:pt x="1887379" y="1178719"/>
                </a:cubicBezTo>
                <a:cubicBezTo>
                  <a:pt x="1884521" y="1177766"/>
                  <a:pt x="1882616" y="1187291"/>
                  <a:pt x="1880711" y="1193006"/>
                </a:cubicBezTo>
                <a:cubicBezTo>
                  <a:pt x="1876901" y="1190149"/>
                  <a:pt x="1884521" y="1185386"/>
                  <a:pt x="1876901" y="1189196"/>
                </a:cubicBezTo>
                <a:cubicBezTo>
                  <a:pt x="1882616" y="1168241"/>
                  <a:pt x="1888331" y="1172051"/>
                  <a:pt x="1895951" y="1162526"/>
                </a:cubicBezTo>
                <a:close/>
                <a:moveTo>
                  <a:pt x="1723549" y="1134904"/>
                </a:moveTo>
                <a:cubicBezTo>
                  <a:pt x="1722596" y="1136809"/>
                  <a:pt x="1720691" y="1135856"/>
                  <a:pt x="1719739" y="1138714"/>
                </a:cubicBezTo>
                <a:cubicBezTo>
                  <a:pt x="1716881" y="1136809"/>
                  <a:pt x="1721644" y="1127284"/>
                  <a:pt x="1723549" y="1120616"/>
                </a:cubicBezTo>
                <a:cubicBezTo>
                  <a:pt x="1728311" y="1123474"/>
                  <a:pt x="1714976" y="1134904"/>
                  <a:pt x="1723549" y="1134904"/>
                </a:cubicBezTo>
                <a:close/>
                <a:moveTo>
                  <a:pt x="1711166" y="1118711"/>
                </a:moveTo>
                <a:lnTo>
                  <a:pt x="1714024" y="1119664"/>
                </a:lnTo>
                <a:cubicBezTo>
                  <a:pt x="1710214" y="1128236"/>
                  <a:pt x="1707356" y="1133951"/>
                  <a:pt x="1714024" y="1131094"/>
                </a:cubicBezTo>
                <a:cubicBezTo>
                  <a:pt x="1711166" y="1135856"/>
                  <a:pt x="1707356" y="1133951"/>
                  <a:pt x="1705451" y="1142524"/>
                </a:cubicBezTo>
                <a:cubicBezTo>
                  <a:pt x="1702594" y="1136809"/>
                  <a:pt x="1708309" y="1131094"/>
                  <a:pt x="1711166" y="1118711"/>
                </a:cubicBezTo>
                <a:close/>
                <a:moveTo>
                  <a:pt x="1705451" y="1129189"/>
                </a:moveTo>
                <a:cubicBezTo>
                  <a:pt x="1702594" y="1134904"/>
                  <a:pt x="1705451" y="1134904"/>
                  <a:pt x="1703546" y="1140619"/>
                </a:cubicBezTo>
                <a:cubicBezTo>
                  <a:pt x="1701641" y="1134904"/>
                  <a:pt x="1698784" y="1142524"/>
                  <a:pt x="1698784" y="1148239"/>
                </a:cubicBezTo>
                <a:cubicBezTo>
                  <a:pt x="1695926" y="1143476"/>
                  <a:pt x="1700689" y="1132999"/>
                  <a:pt x="1703546" y="1126331"/>
                </a:cubicBezTo>
                <a:cubicBezTo>
                  <a:pt x="1703546" y="1127284"/>
                  <a:pt x="1704499" y="1128236"/>
                  <a:pt x="1705451" y="1129189"/>
                </a:cubicBezTo>
                <a:close/>
                <a:moveTo>
                  <a:pt x="1756886" y="1153001"/>
                </a:moveTo>
                <a:cubicBezTo>
                  <a:pt x="1754029" y="1157764"/>
                  <a:pt x="1742599" y="1169194"/>
                  <a:pt x="1747361" y="1175861"/>
                </a:cubicBezTo>
                <a:cubicBezTo>
                  <a:pt x="1743551" y="1177766"/>
                  <a:pt x="1739741" y="1178719"/>
                  <a:pt x="1739741" y="1187291"/>
                </a:cubicBezTo>
                <a:cubicBezTo>
                  <a:pt x="1737836" y="1186339"/>
                  <a:pt x="1736884" y="1186339"/>
                  <a:pt x="1735931" y="1188244"/>
                </a:cubicBezTo>
                <a:cubicBezTo>
                  <a:pt x="1736884" y="1180624"/>
                  <a:pt x="1742599" y="1167289"/>
                  <a:pt x="1745456" y="1155859"/>
                </a:cubicBezTo>
                <a:cubicBezTo>
                  <a:pt x="1749266" y="1154906"/>
                  <a:pt x="1752124" y="1146334"/>
                  <a:pt x="1755934" y="1145381"/>
                </a:cubicBezTo>
                <a:cubicBezTo>
                  <a:pt x="1757839" y="1146334"/>
                  <a:pt x="1754029" y="1152049"/>
                  <a:pt x="1756886" y="1153001"/>
                </a:cubicBezTo>
                <a:close/>
                <a:moveTo>
                  <a:pt x="1881664" y="1226344"/>
                </a:moveTo>
                <a:cubicBezTo>
                  <a:pt x="1887379" y="1216819"/>
                  <a:pt x="1888331" y="1196816"/>
                  <a:pt x="1895951" y="1193006"/>
                </a:cubicBezTo>
                <a:cubicBezTo>
                  <a:pt x="1892141" y="1205389"/>
                  <a:pt x="1887379" y="1221581"/>
                  <a:pt x="1881664" y="1226344"/>
                </a:cubicBezTo>
                <a:close/>
                <a:moveTo>
                  <a:pt x="1710214" y="1170146"/>
                </a:moveTo>
                <a:cubicBezTo>
                  <a:pt x="1709261" y="1173004"/>
                  <a:pt x="1707356" y="1172051"/>
                  <a:pt x="1708309" y="1169194"/>
                </a:cubicBezTo>
                <a:cubicBezTo>
                  <a:pt x="1700689" y="1182529"/>
                  <a:pt x="1705451" y="1153001"/>
                  <a:pt x="1714024" y="1159669"/>
                </a:cubicBezTo>
                <a:cubicBezTo>
                  <a:pt x="1713071" y="1165384"/>
                  <a:pt x="1708309" y="1169194"/>
                  <a:pt x="1710214" y="1170146"/>
                </a:cubicBezTo>
                <a:close/>
                <a:moveTo>
                  <a:pt x="1716881" y="1193959"/>
                </a:moveTo>
                <a:cubicBezTo>
                  <a:pt x="1716881" y="1188244"/>
                  <a:pt x="1720691" y="1178719"/>
                  <a:pt x="1721644" y="1172051"/>
                </a:cubicBezTo>
                <a:cubicBezTo>
                  <a:pt x="1726406" y="1175861"/>
                  <a:pt x="1721644" y="1187291"/>
                  <a:pt x="1716881" y="1193959"/>
                </a:cubicBezTo>
                <a:close/>
                <a:moveTo>
                  <a:pt x="1777841" y="1201579"/>
                </a:moveTo>
                <a:cubicBezTo>
                  <a:pt x="1778794" y="1199674"/>
                  <a:pt x="1776889" y="1199674"/>
                  <a:pt x="1775936" y="1198721"/>
                </a:cubicBezTo>
                <a:cubicBezTo>
                  <a:pt x="1784509" y="1193959"/>
                  <a:pt x="1782604" y="1215866"/>
                  <a:pt x="1774984" y="1224439"/>
                </a:cubicBezTo>
                <a:cubicBezTo>
                  <a:pt x="1772126" y="1222534"/>
                  <a:pt x="1773079" y="1218724"/>
                  <a:pt x="1770221" y="1227296"/>
                </a:cubicBezTo>
                <a:cubicBezTo>
                  <a:pt x="1765459" y="1224439"/>
                  <a:pt x="1770221" y="1201579"/>
                  <a:pt x="1777841" y="1201579"/>
                </a:cubicBezTo>
                <a:close/>
                <a:moveTo>
                  <a:pt x="1863566" y="1227296"/>
                </a:moveTo>
                <a:cubicBezTo>
                  <a:pt x="1865471" y="1228249"/>
                  <a:pt x="1866424" y="1225391"/>
                  <a:pt x="1868329" y="1226344"/>
                </a:cubicBezTo>
                <a:cubicBezTo>
                  <a:pt x="1865471" y="1235869"/>
                  <a:pt x="1858804" y="1253966"/>
                  <a:pt x="1863566" y="1248251"/>
                </a:cubicBezTo>
                <a:cubicBezTo>
                  <a:pt x="1865471" y="1251109"/>
                  <a:pt x="1859756" y="1255871"/>
                  <a:pt x="1857851" y="1255871"/>
                </a:cubicBezTo>
                <a:cubicBezTo>
                  <a:pt x="1856899" y="1246346"/>
                  <a:pt x="1857851" y="1241584"/>
                  <a:pt x="1863566" y="1227296"/>
                </a:cubicBezTo>
                <a:close/>
                <a:moveTo>
                  <a:pt x="1690211" y="1180624"/>
                </a:moveTo>
                <a:cubicBezTo>
                  <a:pt x="1683544" y="1186339"/>
                  <a:pt x="1682591" y="1208246"/>
                  <a:pt x="1674971" y="1217771"/>
                </a:cubicBezTo>
                <a:cubicBezTo>
                  <a:pt x="1675924" y="1210151"/>
                  <a:pt x="1681639" y="1194911"/>
                  <a:pt x="1686401" y="1178719"/>
                </a:cubicBezTo>
                <a:lnTo>
                  <a:pt x="1690211" y="1180624"/>
                </a:lnTo>
                <a:close/>
                <a:moveTo>
                  <a:pt x="1586389" y="1170146"/>
                </a:moveTo>
                <a:cubicBezTo>
                  <a:pt x="1590199" y="1162526"/>
                  <a:pt x="1590199" y="1164431"/>
                  <a:pt x="1593056" y="1153954"/>
                </a:cubicBezTo>
                <a:cubicBezTo>
                  <a:pt x="1595914" y="1153954"/>
                  <a:pt x="1590199" y="1175861"/>
                  <a:pt x="1586389" y="1170146"/>
                </a:cubicBezTo>
                <a:close/>
                <a:moveTo>
                  <a:pt x="1759744" y="1221581"/>
                </a:moveTo>
                <a:lnTo>
                  <a:pt x="1763554" y="1211104"/>
                </a:lnTo>
                <a:cubicBezTo>
                  <a:pt x="1767364" y="1209199"/>
                  <a:pt x="1761649" y="1226344"/>
                  <a:pt x="1759744" y="1221581"/>
                </a:cubicBezTo>
                <a:close/>
                <a:moveTo>
                  <a:pt x="1872139" y="1257776"/>
                </a:moveTo>
                <a:cubicBezTo>
                  <a:pt x="1873091" y="1255871"/>
                  <a:pt x="1872139" y="1255871"/>
                  <a:pt x="1872139" y="1254919"/>
                </a:cubicBezTo>
                <a:cubicBezTo>
                  <a:pt x="1875949" y="1248251"/>
                  <a:pt x="1874044" y="1259681"/>
                  <a:pt x="1871186" y="1264444"/>
                </a:cubicBezTo>
                <a:cubicBezTo>
                  <a:pt x="1868329" y="1264444"/>
                  <a:pt x="1868329" y="1261586"/>
                  <a:pt x="1867376" y="1260634"/>
                </a:cubicBezTo>
                <a:cubicBezTo>
                  <a:pt x="1868329" y="1258729"/>
                  <a:pt x="1870234" y="1257776"/>
                  <a:pt x="1872139" y="1257776"/>
                </a:cubicBezTo>
                <a:close/>
                <a:moveTo>
                  <a:pt x="1848326" y="1269206"/>
                </a:moveTo>
                <a:cubicBezTo>
                  <a:pt x="1850231" y="1265396"/>
                  <a:pt x="1852136" y="1264444"/>
                  <a:pt x="1854041" y="1259681"/>
                </a:cubicBezTo>
                <a:cubicBezTo>
                  <a:pt x="1856899" y="1263491"/>
                  <a:pt x="1854041" y="1264444"/>
                  <a:pt x="1859756" y="1263491"/>
                </a:cubicBezTo>
                <a:cubicBezTo>
                  <a:pt x="1858804" y="1267301"/>
                  <a:pt x="1859756" y="1268254"/>
                  <a:pt x="1857851" y="1272064"/>
                </a:cubicBezTo>
                <a:cubicBezTo>
                  <a:pt x="1854994" y="1272064"/>
                  <a:pt x="1856899" y="1267301"/>
                  <a:pt x="1853089" y="1268254"/>
                </a:cubicBezTo>
                <a:cubicBezTo>
                  <a:pt x="1850231" y="1281589"/>
                  <a:pt x="1846421" y="1286351"/>
                  <a:pt x="1844516" y="1295876"/>
                </a:cubicBezTo>
                <a:cubicBezTo>
                  <a:pt x="1838801" y="1293019"/>
                  <a:pt x="1853089" y="1271111"/>
                  <a:pt x="1848326" y="1269206"/>
                </a:cubicBezTo>
                <a:close/>
                <a:moveTo>
                  <a:pt x="1674019" y="1235869"/>
                </a:moveTo>
                <a:cubicBezTo>
                  <a:pt x="1680686" y="1225391"/>
                  <a:pt x="1678781" y="1219676"/>
                  <a:pt x="1684496" y="1206341"/>
                </a:cubicBezTo>
                <a:cubicBezTo>
                  <a:pt x="1688306" y="1216819"/>
                  <a:pt x="1678781" y="1226344"/>
                  <a:pt x="1678781" y="1237774"/>
                </a:cubicBezTo>
                <a:lnTo>
                  <a:pt x="1674019" y="1235869"/>
                </a:lnTo>
                <a:close/>
                <a:moveTo>
                  <a:pt x="1867376" y="1268254"/>
                </a:moveTo>
                <a:cubicBezTo>
                  <a:pt x="1868329" y="1273016"/>
                  <a:pt x="1866424" y="1279684"/>
                  <a:pt x="1862614" y="1285399"/>
                </a:cubicBezTo>
                <a:cubicBezTo>
                  <a:pt x="1858804" y="1279684"/>
                  <a:pt x="1865471" y="1273016"/>
                  <a:pt x="1867376" y="1268254"/>
                </a:cubicBezTo>
                <a:close/>
                <a:moveTo>
                  <a:pt x="1684496" y="1249204"/>
                </a:moveTo>
                <a:cubicBezTo>
                  <a:pt x="1690211" y="1241584"/>
                  <a:pt x="1682591" y="1244441"/>
                  <a:pt x="1687354" y="1233964"/>
                </a:cubicBezTo>
                <a:cubicBezTo>
                  <a:pt x="1690211" y="1236821"/>
                  <a:pt x="1691164" y="1234916"/>
                  <a:pt x="1692116" y="1240631"/>
                </a:cubicBezTo>
                <a:cubicBezTo>
                  <a:pt x="1690211" y="1244441"/>
                  <a:pt x="1688306" y="1250156"/>
                  <a:pt x="1684496" y="1249204"/>
                </a:cubicBezTo>
                <a:close/>
                <a:moveTo>
                  <a:pt x="1708309" y="1261586"/>
                </a:moveTo>
                <a:cubicBezTo>
                  <a:pt x="1709261" y="1262539"/>
                  <a:pt x="1707356" y="1266349"/>
                  <a:pt x="1709261" y="1266349"/>
                </a:cubicBezTo>
                <a:cubicBezTo>
                  <a:pt x="1713071" y="1264444"/>
                  <a:pt x="1713071" y="1254919"/>
                  <a:pt x="1714024" y="1251109"/>
                </a:cubicBezTo>
                <a:cubicBezTo>
                  <a:pt x="1715929" y="1259681"/>
                  <a:pt x="1714976" y="1239679"/>
                  <a:pt x="1720691" y="1244441"/>
                </a:cubicBezTo>
                <a:cubicBezTo>
                  <a:pt x="1715929" y="1258729"/>
                  <a:pt x="1717834" y="1283494"/>
                  <a:pt x="1710214" y="1294924"/>
                </a:cubicBezTo>
                <a:cubicBezTo>
                  <a:pt x="1712119" y="1287304"/>
                  <a:pt x="1710214" y="1283494"/>
                  <a:pt x="1704499" y="1283494"/>
                </a:cubicBezTo>
                <a:cubicBezTo>
                  <a:pt x="1705451" y="1278731"/>
                  <a:pt x="1707356" y="1277779"/>
                  <a:pt x="1708309" y="1274921"/>
                </a:cubicBezTo>
                <a:cubicBezTo>
                  <a:pt x="1707356" y="1269206"/>
                  <a:pt x="1705451" y="1277779"/>
                  <a:pt x="1702594" y="1274921"/>
                </a:cubicBezTo>
                <a:cubicBezTo>
                  <a:pt x="1704499" y="1269206"/>
                  <a:pt x="1706404" y="1266349"/>
                  <a:pt x="1708309" y="1261586"/>
                </a:cubicBezTo>
                <a:close/>
                <a:moveTo>
                  <a:pt x="1856899" y="1293019"/>
                </a:moveTo>
                <a:cubicBezTo>
                  <a:pt x="1860709" y="1294924"/>
                  <a:pt x="1856899" y="1303496"/>
                  <a:pt x="1863566" y="1299686"/>
                </a:cubicBezTo>
                <a:cubicBezTo>
                  <a:pt x="1858804" y="1317784"/>
                  <a:pt x="1850231" y="1306354"/>
                  <a:pt x="1856899" y="1293019"/>
                </a:cubicBezTo>
                <a:close/>
                <a:moveTo>
                  <a:pt x="1803559" y="1306354"/>
                </a:moveTo>
                <a:cubicBezTo>
                  <a:pt x="1802606" y="1311116"/>
                  <a:pt x="1806416" y="1312069"/>
                  <a:pt x="1804511" y="1318736"/>
                </a:cubicBezTo>
                <a:cubicBezTo>
                  <a:pt x="1811179" y="1315879"/>
                  <a:pt x="1811179" y="1313974"/>
                  <a:pt x="1817846" y="1315879"/>
                </a:cubicBezTo>
                <a:cubicBezTo>
                  <a:pt x="1815941" y="1321594"/>
                  <a:pt x="1813084" y="1315879"/>
                  <a:pt x="1812131" y="1323499"/>
                </a:cubicBezTo>
                <a:cubicBezTo>
                  <a:pt x="1811179" y="1326356"/>
                  <a:pt x="1814036" y="1323499"/>
                  <a:pt x="1814989" y="1324451"/>
                </a:cubicBezTo>
                <a:cubicBezTo>
                  <a:pt x="1814036" y="1327309"/>
                  <a:pt x="1813084" y="1330166"/>
                  <a:pt x="1814036" y="1331119"/>
                </a:cubicBezTo>
                <a:cubicBezTo>
                  <a:pt x="1810226" y="1335881"/>
                  <a:pt x="1806416" y="1327309"/>
                  <a:pt x="1809274" y="1319689"/>
                </a:cubicBezTo>
                <a:cubicBezTo>
                  <a:pt x="1804511" y="1325404"/>
                  <a:pt x="1803559" y="1324451"/>
                  <a:pt x="1798796" y="1323499"/>
                </a:cubicBezTo>
                <a:cubicBezTo>
                  <a:pt x="1803559" y="1310164"/>
                  <a:pt x="1800701" y="1297781"/>
                  <a:pt x="1812131" y="1285399"/>
                </a:cubicBezTo>
                <a:cubicBezTo>
                  <a:pt x="1813084" y="1291114"/>
                  <a:pt x="1805464" y="1305401"/>
                  <a:pt x="1811179" y="1306354"/>
                </a:cubicBezTo>
                <a:lnTo>
                  <a:pt x="1810226" y="1310164"/>
                </a:lnTo>
                <a:cubicBezTo>
                  <a:pt x="1809274" y="1309211"/>
                  <a:pt x="1809274" y="1311116"/>
                  <a:pt x="1808321" y="1312069"/>
                </a:cubicBezTo>
                <a:cubicBezTo>
                  <a:pt x="1804511" y="1313021"/>
                  <a:pt x="1809274" y="1304449"/>
                  <a:pt x="1806416" y="1304449"/>
                </a:cubicBezTo>
                <a:cubicBezTo>
                  <a:pt x="1804511" y="1306354"/>
                  <a:pt x="1803559" y="1306354"/>
                  <a:pt x="1803559" y="1306354"/>
                </a:cubicBezTo>
                <a:close/>
                <a:moveTo>
                  <a:pt x="1836896" y="1321594"/>
                </a:moveTo>
                <a:cubicBezTo>
                  <a:pt x="1837849" y="1318736"/>
                  <a:pt x="1834991" y="1318736"/>
                  <a:pt x="1833086" y="1317784"/>
                </a:cubicBezTo>
                <a:lnTo>
                  <a:pt x="1835944" y="1309211"/>
                </a:lnTo>
                <a:cubicBezTo>
                  <a:pt x="1837849" y="1309211"/>
                  <a:pt x="1837849" y="1313021"/>
                  <a:pt x="1839754" y="1313021"/>
                </a:cubicBezTo>
                <a:cubicBezTo>
                  <a:pt x="1842611" y="1306354"/>
                  <a:pt x="1835944" y="1309211"/>
                  <a:pt x="1839754" y="1301591"/>
                </a:cubicBezTo>
                <a:cubicBezTo>
                  <a:pt x="1841659" y="1309211"/>
                  <a:pt x="1846421" y="1295876"/>
                  <a:pt x="1850231" y="1297781"/>
                </a:cubicBezTo>
                <a:cubicBezTo>
                  <a:pt x="1847374" y="1302544"/>
                  <a:pt x="1844516" y="1307306"/>
                  <a:pt x="1842611" y="1312069"/>
                </a:cubicBezTo>
                <a:cubicBezTo>
                  <a:pt x="1845469" y="1315879"/>
                  <a:pt x="1834991" y="1328261"/>
                  <a:pt x="1835944" y="1340644"/>
                </a:cubicBezTo>
                <a:cubicBezTo>
                  <a:pt x="1834039" y="1339691"/>
                  <a:pt x="1833086" y="1342549"/>
                  <a:pt x="1831181" y="1341596"/>
                </a:cubicBezTo>
                <a:cubicBezTo>
                  <a:pt x="1833086" y="1335881"/>
                  <a:pt x="1834991" y="1329214"/>
                  <a:pt x="1836896" y="1327309"/>
                </a:cubicBezTo>
                <a:cubicBezTo>
                  <a:pt x="1837849" y="1322546"/>
                  <a:pt x="1834039" y="1329214"/>
                  <a:pt x="1834039" y="1324451"/>
                </a:cubicBezTo>
                <a:cubicBezTo>
                  <a:pt x="1834039" y="1321594"/>
                  <a:pt x="1835944" y="1321594"/>
                  <a:pt x="1836896" y="1321594"/>
                </a:cubicBezTo>
                <a:close/>
                <a:moveTo>
                  <a:pt x="1854994" y="1313974"/>
                </a:moveTo>
                <a:cubicBezTo>
                  <a:pt x="1856899" y="1317784"/>
                  <a:pt x="1852136" y="1328261"/>
                  <a:pt x="1849279" y="1340644"/>
                </a:cubicBezTo>
                <a:cubicBezTo>
                  <a:pt x="1847374" y="1333024"/>
                  <a:pt x="1855946" y="1325404"/>
                  <a:pt x="1850231" y="1324451"/>
                </a:cubicBezTo>
                <a:cubicBezTo>
                  <a:pt x="1850231" y="1314926"/>
                  <a:pt x="1853089" y="1320641"/>
                  <a:pt x="1854994" y="1313974"/>
                </a:cubicBezTo>
                <a:close/>
                <a:moveTo>
                  <a:pt x="1657826" y="1266349"/>
                </a:moveTo>
                <a:cubicBezTo>
                  <a:pt x="1660684" y="1259681"/>
                  <a:pt x="1660684" y="1257776"/>
                  <a:pt x="1662589" y="1255871"/>
                </a:cubicBezTo>
                <a:cubicBezTo>
                  <a:pt x="1665446" y="1256824"/>
                  <a:pt x="1662589" y="1264444"/>
                  <a:pt x="1661636" y="1269206"/>
                </a:cubicBezTo>
                <a:cubicBezTo>
                  <a:pt x="1658779" y="1269206"/>
                  <a:pt x="1659731" y="1266349"/>
                  <a:pt x="1657826" y="1266349"/>
                </a:cubicBezTo>
                <a:close/>
                <a:moveTo>
                  <a:pt x="1564481" y="1242536"/>
                </a:moveTo>
                <a:cubicBezTo>
                  <a:pt x="1562576" y="1240631"/>
                  <a:pt x="1567339" y="1232059"/>
                  <a:pt x="1562576" y="1233011"/>
                </a:cubicBezTo>
                <a:cubicBezTo>
                  <a:pt x="1564481" y="1230154"/>
                  <a:pt x="1566386" y="1230154"/>
                  <a:pt x="1568291" y="1230154"/>
                </a:cubicBezTo>
                <a:cubicBezTo>
                  <a:pt x="1569244" y="1233964"/>
                  <a:pt x="1565434" y="1234916"/>
                  <a:pt x="1564481" y="1242536"/>
                </a:cubicBezTo>
                <a:close/>
                <a:moveTo>
                  <a:pt x="1660684" y="1302544"/>
                </a:moveTo>
                <a:cubicBezTo>
                  <a:pt x="1658779" y="1302544"/>
                  <a:pt x="1659731" y="1293019"/>
                  <a:pt x="1656874" y="1298734"/>
                </a:cubicBezTo>
                <a:cubicBezTo>
                  <a:pt x="1655921" y="1293971"/>
                  <a:pt x="1662589" y="1286351"/>
                  <a:pt x="1664494" y="1279684"/>
                </a:cubicBezTo>
                <a:cubicBezTo>
                  <a:pt x="1670209" y="1282541"/>
                  <a:pt x="1660684" y="1293971"/>
                  <a:pt x="1665446" y="1295876"/>
                </a:cubicBezTo>
                <a:cubicBezTo>
                  <a:pt x="1663541" y="1298734"/>
                  <a:pt x="1661636" y="1298734"/>
                  <a:pt x="1660684" y="1302544"/>
                </a:cubicBezTo>
                <a:close/>
                <a:moveTo>
                  <a:pt x="1794034" y="1324451"/>
                </a:moveTo>
                <a:cubicBezTo>
                  <a:pt x="1797844" y="1327309"/>
                  <a:pt x="1799749" y="1330166"/>
                  <a:pt x="1804511" y="1328261"/>
                </a:cubicBezTo>
                <a:cubicBezTo>
                  <a:pt x="1799749" y="1339691"/>
                  <a:pt x="1792129" y="1369219"/>
                  <a:pt x="1783556" y="1389221"/>
                </a:cubicBezTo>
                <a:cubicBezTo>
                  <a:pt x="1782604" y="1371124"/>
                  <a:pt x="1790224" y="1362551"/>
                  <a:pt x="1795939" y="1339691"/>
                </a:cubicBezTo>
                <a:cubicBezTo>
                  <a:pt x="1796891" y="1333024"/>
                  <a:pt x="1793081" y="1344454"/>
                  <a:pt x="1791176" y="1340644"/>
                </a:cubicBezTo>
                <a:cubicBezTo>
                  <a:pt x="1791176" y="1334929"/>
                  <a:pt x="1790224" y="1332071"/>
                  <a:pt x="1794034" y="1324451"/>
                </a:cubicBezTo>
                <a:close/>
                <a:moveTo>
                  <a:pt x="1802606" y="1348264"/>
                </a:moveTo>
                <a:cubicBezTo>
                  <a:pt x="1801654" y="1346359"/>
                  <a:pt x="1801654" y="1343501"/>
                  <a:pt x="1803559" y="1338739"/>
                </a:cubicBezTo>
                <a:cubicBezTo>
                  <a:pt x="1806416" y="1341596"/>
                  <a:pt x="1807369" y="1332071"/>
                  <a:pt x="1810226" y="1335881"/>
                </a:cubicBezTo>
                <a:cubicBezTo>
                  <a:pt x="1809274" y="1338739"/>
                  <a:pt x="1809274" y="1339691"/>
                  <a:pt x="1810226" y="1340644"/>
                </a:cubicBezTo>
                <a:cubicBezTo>
                  <a:pt x="1809274" y="1343501"/>
                  <a:pt x="1807369" y="1342549"/>
                  <a:pt x="1808321" y="1339691"/>
                </a:cubicBezTo>
                <a:cubicBezTo>
                  <a:pt x="1805464" y="1340644"/>
                  <a:pt x="1804511" y="1347311"/>
                  <a:pt x="1802606" y="1348264"/>
                </a:cubicBezTo>
                <a:close/>
                <a:moveTo>
                  <a:pt x="1688306" y="1299686"/>
                </a:moveTo>
                <a:cubicBezTo>
                  <a:pt x="1692116" y="1299686"/>
                  <a:pt x="1690211" y="1305401"/>
                  <a:pt x="1688306" y="1311116"/>
                </a:cubicBezTo>
                <a:cubicBezTo>
                  <a:pt x="1685449" y="1310164"/>
                  <a:pt x="1687354" y="1305401"/>
                  <a:pt x="1688306" y="1299686"/>
                </a:cubicBezTo>
                <a:close/>
                <a:moveTo>
                  <a:pt x="1653064" y="1297781"/>
                </a:moveTo>
                <a:cubicBezTo>
                  <a:pt x="1654016" y="1299686"/>
                  <a:pt x="1654016" y="1302544"/>
                  <a:pt x="1652111" y="1307306"/>
                </a:cubicBezTo>
                <a:cubicBezTo>
                  <a:pt x="1650206" y="1307306"/>
                  <a:pt x="1648301" y="1313021"/>
                  <a:pt x="1645444" y="1310164"/>
                </a:cubicBezTo>
                <a:cubicBezTo>
                  <a:pt x="1647349" y="1301591"/>
                  <a:pt x="1651159" y="1305401"/>
                  <a:pt x="1653064" y="1297781"/>
                </a:cubicBezTo>
                <a:close/>
                <a:moveTo>
                  <a:pt x="1798796" y="1352074"/>
                </a:moveTo>
                <a:cubicBezTo>
                  <a:pt x="1802606" y="1355884"/>
                  <a:pt x="1800701" y="1358741"/>
                  <a:pt x="1796891" y="1370171"/>
                </a:cubicBezTo>
                <a:cubicBezTo>
                  <a:pt x="1794034" y="1368266"/>
                  <a:pt x="1797844" y="1358741"/>
                  <a:pt x="1798796" y="1352074"/>
                </a:cubicBezTo>
                <a:close/>
                <a:moveTo>
                  <a:pt x="1646396" y="1339691"/>
                </a:moveTo>
                <a:cubicBezTo>
                  <a:pt x="1647349" y="1331119"/>
                  <a:pt x="1658779" y="1294924"/>
                  <a:pt x="1652111" y="1325404"/>
                </a:cubicBezTo>
                <a:cubicBezTo>
                  <a:pt x="1657826" y="1316831"/>
                  <a:pt x="1652111" y="1333024"/>
                  <a:pt x="1653064" y="1337786"/>
                </a:cubicBezTo>
                <a:cubicBezTo>
                  <a:pt x="1651159" y="1334929"/>
                  <a:pt x="1649254" y="1342549"/>
                  <a:pt x="1646396" y="1339691"/>
                </a:cubicBezTo>
                <a:close/>
                <a:moveTo>
                  <a:pt x="1629251" y="1338739"/>
                </a:moveTo>
                <a:cubicBezTo>
                  <a:pt x="1625441" y="1336834"/>
                  <a:pt x="1628299" y="1328261"/>
                  <a:pt x="1628299" y="1322546"/>
                </a:cubicBezTo>
                <a:cubicBezTo>
                  <a:pt x="1631156" y="1324451"/>
                  <a:pt x="1632109" y="1318736"/>
                  <a:pt x="1634014" y="1314926"/>
                </a:cubicBezTo>
                <a:cubicBezTo>
                  <a:pt x="1636871" y="1321594"/>
                  <a:pt x="1633061" y="1326356"/>
                  <a:pt x="1629251" y="1338739"/>
                </a:cubicBezTo>
                <a:close/>
                <a:moveTo>
                  <a:pt x="1755934" y="1356836"/>
                </a:moveTo>
                <a:cubicBezTo>
                  <a:pt x="1759744" y="1358741"/>
                  <a:pt x="1754029" y="1367314"/>
                  <a:pt x="1752124" y="1372076"/>
                </a:cubicBezTo>
                <a:cubicBezTo>
                  <a:pt x="1748314" y="1371124"/>
                  <a:pt x="1753076" y="1358741"/>
                  <a:pt x="1755934" y="1356836"/>
                </a:cubicBezTo>
                <a:close/>
                <a:moveTo>
                  <a:pt x="1659731" y="1330166"/>
                </a:moveTo>
                <a:cubicBezTo>
                  <a:pt x="1661636" y="1332071"/>
                  <a:pt x="1663541" y="1333976"/>
                  <a:pt x="1663541" y="1338739"/>
                </a:cubicBezTo>
                <a:cubicBezTo>
                  <a:pt x="1661636" y="1344454"/>
                  <a:pt x="1658779" y="1341596"/>
                  <a:pt x="1655921" y="1340644"/>
                </a:cubicBezTo>
                <a:cubicBezTo>
                  <a:pt x="1655921" y="1334929"/>
                  <a:pt x="1657826" y="1332071"/>
                  <a:pt x="1659731" y="1330166"/>
                </a:cubicBezTo>
                <a:close/>
                <a:moveTo>
                  <a:pt x="1625441" y="1363504"/>
                </a:moveTo>
                <a:cubicBezTo>
                  <a:pt x="1623536" y="1353979"/>
                  <a:pt x="1619726" y="1373029"/>
                  <a:pt x="1615916" y="1370171"/>
                </a:cubicBezTo>
                <a:cubicBezTo>
                  <a:pt x="1616869" y="1374934"/>
                  <a:pt x="1614964" y="1383506"/>
                  <a:pt x="1617821" y="1387316"/>
                </a:cubicBezTo>
                <a:cubicBezTo>
                  <a:pt x="1614011" y="1395889"/>
                  <a:pt x="1614964" y="1395889"/>
                  <a:pt x="1613059" y="1404461"/>
                </a:cubicBezTo>
                <a:cubicBezTo>
                  <a:pt x="1613059" y="1398746"/>
                  <a:pt x="1600676" y="1427321"/>
                  <a:pt x="1598771" y="1430179"/>
                </a:cubicBezTo>
                <a:cubicBezTo>
                  <a:pt x="1593056" y="1436846"/>
                  <a:pt x="1596866" y="1418749"/>
                  <a:pt x="1601629" y="1421606"/>
                </a:cubicBezTo>
                <a:cubicBezTo>
                  <a:pt x="1599724" y="1415891"/>
                  <a:pt x="1603534" y="1396841"/>
                  <a:pt x="1611154" y="1389221"/>
                </a:cubicBezTo>
                <a:cubicBezTo>
                  <a:pt x="1612106" y="1379696"/>
                  <a:pt x="1614011" y="1360646"/>
                  <a:pt x="1621631" y="1359694"/>
                </a:cubicBezTo>
                <a:cubicBezTo>
                  <a:pt x="1618774" y="1360646"/>
                  <a:pt x="1621631" y="1351121"/>
                  <a:pt x="1619726" y="1353979"/>
                </a:cubicBezTo>
                <a:cubicBezTo>
                  <a:pt x="1620679" y="1349216"/>
                  <a:pt x="1624489" y="1346359"/>
                  <a:pt x="1624489" y="1336834"/>
                </a:cubicBezTo>
                <a:cubicBezTo>
                  <a:pt x="1629251" y="1345406"/>
                  <a:pt x="1625441" y="1353979"/>
                  <a:pt x="1625441" y="1363504"/>
                </a:cubicBezTo>
                <a:close/>
                <a:moveTo>
                  <a:pt x="1807369" y="1425416"/>
                </a:moveTo>
                <a:cubicBezTo>
                  <a:pt x="1805464" y="1423511"/>
                  <a:pt x="1808321" y="1412081"/>
                  <a:pt x="1810226" y="1410176"/>
                </a:cubicBezTo>
                <a:cubicBezTo>
                  <a:pt x="1811179" y="1413034"/>
                  <a:pt x="1809274" y="1419701"/>
                  <a:pt x="1807369" y="1425416"/>
                </a:cubicBezTo>
                <a:close/>
                <a:moveTo>
                  <a:pt x="1685449" y="1373981"/>
                </a:moveTo>
                <a:cubicBezTo>
                  <a:pt x="1687354" y="1380649"/>
                  <a:pt x="1683544" y="1393984"/>
                  <a:pt x="1677829" y="1397794"/>
                </a:cubicBezTo>
                <a:cubicBezTo>
                  <a:pt x="1682591" y="1386364"/>
                  <a:pt x="1679734" y="1383506"/>
                  <a:pt x="1685449" y="1373981"/>
                </a:cubicBezTo>
                <a:close/>
                <a:moveTo>
                  <a:pt x="1822609" y="1436846"/>
                </a:moveTo>
                <a:cubicBezTo>
                  <a:pt x="1820704" y="1434941"/>
                  <a:pt x="1819751" y="1431131"/>
                  <a:pt x="1816894" y="1436846"/>
                </a:cubicBezTo>
                <a:cubicBezTo>
                  <a:pt x="1815941" y="1435894"/>
                  <a:pt x="1817846" y="1431131"/>
                  <a:pt x="1818799" y="1428274"/>
                </a:cubicBezTo>
                <a:cubicBezTo>
                  <a:pt x="1818799" y="1435894"/>
                  <a:pt x="1827371" y="1426369"/>
                  <a:pt x="1822609" y="1436846"/>
                </a:cubicBezTo>
                <a:close/>
                <a:moveTo>
                  <a:pt x="1733074" y="1419701"/>
                </a:moveTo>
                <a:cubicBezTo>
                  <a:pt x="1734026" y="1417796"/>
                  <a:pt x="1735931" y="1418749"/>
                  <a:pt x="1736884" y="1413986"/>
                </a:cubicBezTo>
                <a:cubicBezTo>
                  <a:pt x="1738789" y="1417796"/>
                  <a:pt x="1734979" y="1428274"/>
                  <a:pt x="1732121" y="1433036"/>
                </a:cubicBezTo>
                <a:cubicBezTo>
                  <a:pt x="1728311" y="1432084"/>
                  <a:pt x="1738789" y="1417796"/>
                  <a:pt x="1733074" y="1419701"/>
                </a:cubicBezTo>
                <a:close/>
                <a:moveTo>
                  <a:pt x="1815941" y="1444466"/>
                </a:moveTo>
                <a:cubicBezTo>
                  <a:pt x="1818799" y="1444466"/>
                  <a:pt x="1820704" y="1446371"/>
                  <a:pt x="1817846" y="1452086"/>
                </a:cubicBezTo>
                <a:cubicBezTo>
                  <a:pt x="1814989" y="1452086"/>
                  <a:pt x="1812131" y="1451134"/>
                  <a:pt x="1815941" y="1444466"/>
                </a:cubicBezTo>
                <a:close/>
                <a:moveTo>
                  <a:pt x="1706404" y="1427321"/>
                </a:moveTo>
                <a:cubicBezTo>
                  <a:pt x="1702594" y="1427321"/>
                  <a:pt x="1702594" y="1423511"/>
                  <a:pt x="1704499" y="1417796"/>
                </a:cubicBezTo>
                <a:cubicBezTo>
                  <a:pt x="1704499" y="1420654"/>
                  <a:pt x="1708309" y="1421606"/>
                  <a:pt x="1706404" y="1427321"/>
                </a:cubicBezTo>
                <a:close/>
                <a:moveTo>
                  <a:pt x="1802606" y="1482566"/>
                </a:moveTo>
                <a:lnTo>
                  <a:pt x="1797844" y="1481614"/>
                </a:lnTo>
                <a:cubicBezTo>
                  <a:pt x="1799749" y="1474946"/>
                  <a:pt x="1802606" y="1474946"/>
                  <a:pt x="1805464" y="1470184"/>
                </a:cubicBezTo>
                <a:cubicBezTo>
                  <a:pt x="1807369" y="1470184"/>
                  <a:pt x="1802606" y="1477804"/>
                  <a:pt x="1802606" y="1482566"/>
                </a:cubicBezTo>
                <a:close/>
                <a:moveTo>
                  <a:pt x="1536859" y="1386364"/>
                </a:moveTo>
                <a:cubicBezTo>
                  <a:pt x="1539716" y="1388269"/>
                  <a:pt x="1534954" y="1401604"/>
                  <a:pt x="1533049" y="1404461"/>
                </a:cubicBezTo>
                <a:cubicBezTo>
                  <a:pt x="1532096" y="1399699"/>
                  <a:pt x="1534001" y="1393984"/>
                  <a:pt x="1536859" y="1386364"/>
                </a:cubicBezTo>
                <a:close/>
                <a:moveTo>
                  <a:pt x="1606391" y="1446371"/>
                </a:moveTo>
                <a:lnTo>
                  <a:pt x="1611154" y="1431131"/>
                </a:lnTo>
                <a:cubicBezTo>
                  <a:pt x="1614011" y="1433036"/>
                  <a:pt x="1610201" y="1450181"/>
                  <a:pt x="1606391" y="1446371"/>
                </a:cubicBezTo>
                <a:close/>
                <a:moveTo>
                  <a:pt x="1584484" y="1441609"/>
                </a:moveTo>
                <a:cubicBezTo>
                  <a:pt x="1585436" y="1442561"/>
                  <a:pt x="1586389" y="1441609"/>
                  <a:pt x="1587341" y="1440656"/>
                </a:cubicBezTo>
                <a:cubicBezTo>
                  <a:pt x="1588294" y="1451134"/>
                  <a:pt x="1581626" y="1458754"/>
                  <a:pt x="1578769" y="1468279"/>
                </a:cubicBezTo>
                <a:cubicBezTo>
                  <a:pt x="1580674" y="1469231"/>
                  <a:pt x="1579721" y="1480661"/>
                  <a:pt x="1582579" y="1472089"/>
                </a:cubicBezTo>
                <a:cubicBezTo>
                  <a:pt x="1584484" y="1473041"/>
                  <a:pt x="1579721" y="1481614"/>
                  <a:pt x="1579721" y="1485424"/>
                </a:cubicBezTo>
                <a:cubicBezTo>
                  <a:pt x="1577816" y="1475899"/>
                  <a:pt x="1574006" y="1493996"/>
                  <a:pt x="1570196" y="1492091"/>
                </a:cubicBezTo>
                <a:cubicBezTo>
                  <a:pt x="1575911" y="1476851"/>
                  <a:pt x="1579721" y="1458754"/>
                  <a:pt x="1584484" y="1441609"/>
                </a:cubicBezTo>
                <a:close/>
                <a:moveTo>
                  <a:pt x="1716881" y="1487329"/>
                </a:moveTo>
                <a:cubicBezTo>
                  <a:pt x="1715929" y="1491139"/>
                  <a:pt x="1716881" y="1492091"/>
                  <a:pt x="1714976" y="1495901"/>
                </a:cubicBezTo>
                <a:cubicBezTo>
                  <a:pt x="1712119" y="1500664"/>
                  <a:pt x="1709261" y="1504474"/>
                  <a:pt x="1706404" y="1510189"/>
                </a:cubicBezTo>
                <a:cubicBezTo>
                  <a:pt x="1703546" y="1503521"/>
                  <a:pt x="1708309" y="1483519"/>
                  <a:pt x="1716881" y="1487329"/>
                </a:cubicBezTo>
                <a:close/>
                <a:moveTo>
                  <a:pt x="1658779" y="1501616"/>
                </a:moveTo>
                <a:cubicBezTo>
                  <a:pt x="1660684" y="1496854"/>
                  <a:pt x="1665446" y="1493996"/>
                  <a:pt x="1659731" y="1497806"/>
                </a:cubicBezTo>
                <a:cubicBezTo>
                  <a:pt x="1657826" y="1494949"/>
                  <a:pt x="1663541" y="1491139"/>
                  <a:pt x="1664494" y="1487329"/>
                </a:cubicBezTo>
                <a:cubicBezTo>
                  <a:pt x="1668304" y="1492091"/>
                  <a:pt x="1662589" y="1499711"/>
                  <a:pt x="1663541" y="1505426"/>
                </a:cubicBezTo>
                <a:cubicBezTo>
                  <a:pt x="1661636" y="1507331"/>
                  <a:pt x="1659731" y="1504474"/>
                  <a:pt x="1658779" y="1501616"/>
                </a:cubicBezTo>
                <a:close/>
                <a:moveTo>
                  <a:pt x="1586389" y="1492091"/>
                </a:moveTo>
                <a:cubicBezTo>
                  <a:pt x="1583531" y="1488281"/>
                  <a:pt x="1587341" y="1475899"/>
                  <a:pt x="1591151" y="1473041"/>
                </a:cubicBezTo>
                <a:cubicBezTo>
                  <a:pt x="1595914" y="1476851"/>
                  <a:pt x="1590199" y="1484471"/>
                  <a:pt x="1586389" y="1492091"/>
                </a:cubicBezTo>
                <a:close/>
                <a:moveTo>
                  <a:pt x="1700689" y="1529239"/>
                </a:moveTo>
                <a:cubicBezTo>
                  <a:pt x="1701641" y="1522571"/>
                  <a:pt x="1704499" y="1521619"/>
                  <a:pt x="1705451" y="1516856"/>
                </a:cubicBezTo>
                <a:cubicBezTo>
                  <a:pt x="1710214" y="1516856"/>
                  <a:pt x="1703546" y="1532096"/>
                  <a:pt x="1700689" y="1529239"/>
                </a:cubicBezTo>
                <a:close/>
                <a:moveTo>
                  <a:pt x="1567339" y="1483519"/>
                </a:moveTo>
                <a:cubicBezTo>
                  <a:pt x="1568291" y="1489234"/>
                  <a:pt x="1565434" y="1493044"/>
                  <a:pt x="1562576" y="1500664"/>
                </a:cubicBezTo>
                <a:cubicBezTo>
                  <a:pt x="1561624" y="1494949"/>
                  <a:pt x="1565434" y="1492091"/>
                  <a:pt x="1567339" y="1483519"/>
                </a:cubicBezTo>
                <a:close/>
                <a:moveTo>
                  <a:pt x="1672114" y="1524476"/>
                </a:moveTo>
                <a:cubicBezTo>
                  <a:pt x="1675924" y="1524476"/>
                  <a:pt x="1671161" y="1534001"/>
                  <a:pt x="1671161" y="1537811"/>
                </a:cubicBezTo>
                <a:cubicBezTo>
                  <a:pt x="1671161" y="1535906"/>
                  <a:pt x="1669256" y="1534001"/>
                  <a:pt x="1668304" y="1536859"/>
                </a:cubicBezTo>
                <a:cubicBezTo>
                  <a:pt x="1665446" y="1535906"/>
                  <a:pt x="1671161" y="1525429"/>
                  <a:pt x="1672114" y="1524476"/>
                </a:cubicBezTo>
                <a:close/>
                <a:moveTo>
                  <a:pt x="1613059" y="1510189"/>
                </a:moveTo>
                <a:cubicBezTo>
                  <a:pt x="1614964" y="1515904"/>
                  <a:pt x="1611154" y="1533049"/>
                  <a:pt x="1604486" y="1533049"/>
                </a:cubicBezTo>
                <a:cubicBezTo>
                  <a:pt x="1606391" y="1526381"/>
                  <a:pt x="1610201" y="1518761"/>
                  <a:pt x="1613059" y="1510189"/>
                </a:cubicBezTo>
                <a:close/>
                <a:moveTo>
                  <a:pt x="1587341" y="1530191"/>
                </a:moveTo>
                <a:cubicBezTo>
                  <a:pt x="1584484" y="1524476"/>
                  <a:pt x="1590199" y="1519714"/>
                  <a:pt x="1592104" y="1511141"/>
                </a:cubicBezTo>
                <a:cubicBezTo>
                  <a:pt x="1595914" y="1513999"/>
                  <a:pt x="1589246" y="1521619"/>
                  <a:pt x="1587341" y="1530191"/>
                </a:cubicBezTo>
                <a:close/>
                <a:moveTo>
                  <a:pt x="1522571" y="1515904"/>
                </a:moveTo>
                <a:cubicBezTo>
                  <a:pt x="1518761" y="1513999"/>
                  <a:pt x="1524476" y="1503521"/>
                  <a:pt x="1524476" y="1497806"/>
                </a:cubicBezTo>
                <a:cubicBezTo>
                  <a:pt x="1528286" y="1499711"/>
                  <a:pt x="1523524" y="1509236"/>
                  <a:pt x="1522571" y="1515904"/>
                </a:cubicBezTo>
                <a:close/>
                <a:moveTo>
                  <a:pt x="1704499" y="1572101"/>
                </a:moveTo>
                <a:cubicBezTo>
                  <a:pt x="1700689" y="1567339"/>
                  <a:pt x="1704499" y="1564481"/>
                  <a:pt x="1708309" y="1556861"/>
                </a:cubicBezTo>
                <a:cubicBezTo>
                  <a:pt x="1709261" y="1562576"/>
                  <a:pt x="1703546" y="1566386"/>
                  <a:pt x="1704499" y="1572101"/>
                </a:cubicBezTo>
                <a:close/>
                <a:moveTo>
                  <a:pt x="1756886" y="1592104"/>
                </a:moveTo>
                <a:lnTo>
                  <a:pt x="1759744" y="1583531"/>
                </a:lnTo>
                <a:cubicBezTo>
                  <a:pt x="1764506" y="1583531"/>
                  <a:pt x="1765459" y="1587341"/>
                  <a:pt x="1763554" y="1594009"/>
                </a:cubicBezTo>
                <a:cubicBezTo>
                  <a:pt x="1762601" y="1589246"/>
                  <a:pt x="1760696" y="1594961"/>
                  <a:pt x="1756886" y="1592104"/>
                </a:cubicBezTo>
                <a:close/>
                <a:moveTo>
                  <a:pt x="1654969" y="1563529"/>
                </a:moveTo>
                <a:cubicBezTo>
                  <a:pt x="1654016" y="1570196"/>
                  <a:pt x="1651159" y="1584484"/>
                  <a:pt x="1646396" y="1586389"/>
                </a:cubicBezTo>
                <a:cubicBezTo>
                  <a:pt x="1645444" y="1590199"/>
                  <a:pt x="1649254" y="1589246"/>
                  <a:pt x="1645444" y="1595914"/>
                </a:cubicBezTo>
                <a:cubicBezTo>
                  <a:pt x="1644491" y="1594961"/>
                  <a:pt x="1645444" y="1593056"/>
                  <a:pt x="1643539" y="1593056"/>
                </a:cubicBezTo>
                <a:cubicBezTo>
                  <a:pt x="1641634" y="1596866"/>
                  <a:pt x="1643539" y="1603534"/>
                  <a:pt x="1639729" y="1601629"/>
                </a:cubicBezTo>
                <a:cubicBezTo>
                  <a:pt x="1638776" y="1604486"/>
                  <a:pt x="1641634" y="1604486"/>
                  <a:pt x="1641634" y="1602581"/>
                </a:cubicBezTo>
                <a:cubicBezTo>
                  <a:pt x="1644491" y="1608296"/>
                  <a:pt x="1636871" y="1607344"/>
                  <a:pt x="1635919" y="1610201"/>
                </a:cubicBezTo>
                <a:cubicBezTo>
                  <a:pt x="1632109" y="1607344"/>
                  <a:pt x="1642586" y="1594009"/>
                  <a:pt x="1637824" y="1594009"/>
                </a:cubicBezTo>
                <a:cubicBezTo>
                  <a:pt x="1639729" y="1588294"/>
                  <a:pt x="1643539" y="1581626"/>
                  <a:pt x="1643539" y="1586389"/>
                </a:cubicBezTo>
                <a:cubicBezTo>
                  <a:pt x="1643539" y="1576864"/>
                  <a:pt x="1650206" y="1574006"/>
                  <a:pt x="1650206" y="1565434"/>
                </a:cubicBezTo>
                <a:cubicBezTo>
                  <a:pt x="1652111" y="1565434"/>
                  <a:pt x="1654016" y="1565434"/>
                  <a:pt x="1654969" y="1563529"/>
                </a:cubicBezTo>
                <a:close/>
                <a:moveTo>
                  <a:pt x="1695926" y="1581626"/>
                </a:moveTo>
                <a:cubicBezTo>
                  <a:pt x="1694974" y="1583531"/>
                  <a:pt x="1694021" y="1584484"/>
                  <a:pt x="1693069" y="1587341"/>
                </a:cubicBezTo>
                <a:cubicBezTo>
                  <a:pt x="1690211" y="1585436"/>
                  <a:pt x="1688306" y="1586389"/>
                  <a:pt x="1686401" y="1592104"/>
                </a:cubicBezTo>
                <a:cubicBezTo>
                  <a:pt x="1687354" y="1592104"/>
                  <a:pt x="1688306" y="1590199"/>
                  <a:pt x="1689259" y="1588294"/>
                </a:cubicBezTo>
                <a:cubicBezTo>
                  <a:pt x="1690211" y="1589246"/>
                  <a:pt x="1690211" y="1591151"/>
                  <a:pt x="1692116" y="1591151"/>
                </a:cubicBezTo>
                <a:cubicBezTo>
                  <a:pt x="1687354" y="1599724"/>
                  <a:pt x="1693069" y="1598771"/>
                  <a:pt x="1689259" y="1606391"/>
                </a:cubicBezTo>
                <a:cubicBezTo>
                  <a:pt x="1682591" y="1605439"/>
                  <a:pt x="1686401" y="1593056"/>
                  <a:pt x="1680686" y="1596866"/>
                </a:cubicBezTo>
                <a:cubicBezTo>
                  <a:pt x="1684496" y="1590199"/>
                  <a:pt x="1682591" y="1592104"/>
                  <a:pt x="1684496" y="1584484"/>
                </a:cubicBezTo>
                <a:cubicBezTo>
                  <a:pt x="1688306" y="1577816"/>
                  <a:pt x="1689259" y="1589246"/>
                  <a:pt x="1693069" y="1577816"/>
                </a:cubicBezTo>
                <a:cubicBezTo>
                  <a:pt x="1694974" y="1577816"/>
                  <a:pt x="1694021" y="1580674"/>
                  <a:pt x="1695926" y="1581626"/>
                </a:cubicBezTo>
                <a:close/>
                <a:moveTo>
                  <a:pt x="1654969" y="1603534"/>
                </a:moveTo>
                <a:cubicBezTo>
                  <a:pt x="1659731" y="1594961"/>
                  <a:pt x="1658779" y="1583531"/>
                  <a:pt x="1666399" y="1586389"/>
                </a:cubicBezTo>
                <a:cubicBezTo>
                  <a:pt x="1664494" y="1587341"/>
                  <a:pt x="1657826" y="1597819"/>
                  <a:pt x="1662589" y="1598771"/>
                </a:cubicBezTo>
                <a:cubicBezTo>
                  <a:pt x="1658779" y="1600676"/>
                  <a:pt x="1660684" y="1604486"/>
                  <a:pt x="1656874" y="1608296"/>
                </a:cubicBezTo>
                <a:cubicBezTo>
                  <a:pt x="1655921" y="1607344"/>
                  <a:pt x="1656874" y="1603534"/>
                  <a:pt x="1654969" y="1603534"/>
                </a:cubicBezTo>
                <a:close/>
                <a:moveTo>
                  <a:pt x="1703546" y="1616869"/>
                </a:moveTo>
                <a:cubicBezTo>
                  <a:pt x="1710214" y="1619726"/>
                  <a:pt x="1709261" y="1616869"/>
                  <a:pt x="1714976" y="1614011"/>
                </a:cubicBezTo>
                <a:cubicBezTo>
                  <a:pt x="1716881" y="1620679"/>
                  <a:pt x="1706404" y="1625441"/>
                  <a:pt x="1714024" y="1623536"/>
                </a:cubicBezTo>
                <a:cubicBezTo>
                  <a:pt x="1712119" y="1627346"/>
                  <a:pt x="1709261" y="1629251"/>
                  <a:pt x="1707356" y="1633061"/>
                </a:cubicBezTo>
                <a:cubicBezTo>
                  <a:pt x="1706404" y="1630204"/>
                  <a:pt x="1708309" y="1624489"/>
                  <a:pt x="1707356" y="1621631"/>
                </a:cubicBezTo>
                <a:cubicBezTo>
                  <a:pt x="1700689" y="1620679"/>
                  <a:pt x="1698784" y="1633061"/>
                  <a:pt x="1695926" y="1638776"/>
                </a:cubicBezTo>
                <a:cubicBezTo>
                  <a:pt x="1693069" y="1633061"/>
                  <a:pt x="1701641" y="1626394"/>
                  <a:pt x="1703546" y="1616869"/>
                </a:cubicBezTo>
                <a:close/>
                <a:moveTo>
                  <a:pt x="1560671" y="1568291"/>
                </a:moveTo>
                <a:cubicBezTo>
                  <a:pt x="1564481" y="1569244"/>
                  <a:pt x="1557814" y="1576864"/>
                  <a:pt x="1557814" y="1583531"/>
                </a:cubicBezTo>
                <a:cubicBezTo>
                  <a:pt x="1553051" y="1583531"/>
                  <a:pt x="1559719" y="1573054"/>
                  <a:pt x="1560671" y="1568291"/>
                </a:cubicBezTo>
                <a:close/>
                <a:moveTo>
                  <a:pt x="1616869" y="1593056"/>
                </a:moveTo>
                <a:cubicBezTo>
                  <a:pt x="1618774" y="1596866"/>
                  <a:pt x="1615916" y="1603534"/>
                  <a:pt x="1613059" y="1608296"/>
                </a:cubicBezTo>
                <a:cubicBezTo>
                  <a:pt x="1611154" y="1607344"/>
                  <a:pt x="1616869" y="1597819"/>
                  <a:pt x="1616869" y="1593056"/>
                </a:cubicBezTo>
                <a:close/>
                <a:moveTo>
                  <a:pt x="1656874" y="1611154"/>
                </a:moveTo>
                <a:cubicBezTo>
                  <a:pt x="1658779" y="1614964"/>
                  <a:pt x="1653064" y="1627346"/>
                  <a:pt x="1649254" y="1622584"/>
                </a:cubicBezTo>
                <a:cubicBezTo>
                  <a:pt x="1651159" y="1614011"/>
                  <a:pt x="1655921" y="1620679"/>
                  <a:pt x="1656874" y="1611154"/>
                </a:cubicBezTo>
                <a:close/>
                <a:moveTo>
                  <a:pt x="1609249" y="1610201"/>
                </a:moveTo>
                <a:cubicBezTo>
                  <a:pt x="1610201" y="1614011"/>
                  <a:pt x="1612106" y="1617821"/>
                  <a:pt x="1614011" y="1621631"/>
                </a:cubicBezTo>
                <a:cubicBezTo>
                  <a:pt x="1610201" y="1628299"/>
                  <a:pt x="1612106" y="1640681"/>
                  <a:pt x="1606391" y="1640681"/>
                </a:cubicBezTo>
                <a:cubicBezTo>
                  <a:pt x="1607344" y="1645444"/>
                  <a:pt x="1607344" y="1650206"/>
                  <a:pt x="1605439" y="1656874"/>
                </a:cubicBezTo>
                <a:cubicBezTo>
                  <a:pt x="1602581" y="1656874"/>
                  <a:pt x="1600676" y="1660684"/>
                  <a:pt x="1597819" y="1658779"/>
                </a:cubicBezTo>
                <a:cubicBezTo>
                  <a:pt x="1605439" y="1635919"/>
                  <a:pt x="1606391" y="1628299"/>
                  <a:pt x="1609249" y="1610201"/>
                </a:cubicBezTo>
                <a:close/>
                <a:moveTo>
                  <a:pt x="1745456" y="1654016"/>
                </a:moveTo>
                <a:cubicBezTo>
                  <a:pt x="1742599" y="1661636"/>
                  <a:pt x="1739741" y="1665446"/>
                  <a:pt x="1738789" y="1673066"/>
                </a:cubicBezTo>
                <a:cubicBezTo>
                  <a:pt x="1737836" y="1672114"/>
                  <a:pt x="1736884" y="1673066"/>
                  <a:pt x="1735931" y="1674019"/>
                </a:cubicBezTo>
                <a:cubicBezTo>
                  <a:pt x="1736884" y="1671161"/>
                  <a:pt x="1737836" y="1653064"/>
                  <a:pt x="1745456" y="1654016"/>
                </a:cubicBezTo>
                <a:close/>
                <a:moveTo>
                  <a:pt x="1699736" y="1653064"/>
                </a:moveTo>
                <a:cubicBezTo>
                  <a:pt x="1701641" y="1645444"/>
                  <a:pt x="1704499" y="1645444"/>
                  <a:pt x="1706404" y="1646396"/>
                </a:cubicBezTo>
                <a:cubicBezTo>
                  <a:pt x="1705451" y="1653064"/>
                  <a:pt x="1702594" y="1654969"/>
                  <a:pt x="1699736" y="1653064"/>
                </a:cubicBezTo>
                <a:close/>
                <a:moveTo>
                  <a:pt x="1738789" y="1703546"/>
                </a:moveTo>
                <a:cubicBezTo>
                  <a:pt x="1737836" y="1707356"/>
                  <a:pt x="1736884" y="1712119"/>
                  <a:pt x="1735931" y="1716881"/>
                </a:cubicBezTo>
                <a:cubicBezTo>
                  <a:pt x="1734026" y="1724501"/>
                  <a:pt x="1731169" y="1734026"/>
                  <a:pt x="1728311" y="1741646"/>
                </a:cubicBezTo>
                <a:cubicBezTo>
                  <a:pt x="1722596" y="1757839"/>
                  <a:pt x="1716881" y="1773079"/>
                  <a:pt x="1711166" y="1779746"/>
                </a:cubicBezTo>
                <a:cubicBezTo>
                  <a:pt x="1714024" y="1770221"/>
                  <a:pt x="1717834" y="1759744"/>
                  <a:pt x="1720691" y="1748314"/>
                </a:cubicBezTo>
                <a:cubicBezTo>
                  <a:pt x="1724501" y="1737836"/>
                  <a:pt x="1728311" y="1726406"/>
                  <a:pt x="1732121" y="1714976"/>
                </a:cubicBezTo>
                <a:cubicBezTo>
                  <a:pt x="1736884" y="1701641"/>
                  <a:pt x="1742599" y="1687354"/>
                  <a:pt x="1748314" y="1675924"/>
                </a:cubicBezTo>
                <a:cubicBezTo>
                  <a:pt x="1747361" y="1685449"/>
                  <a:pt x="1743551" y="1696879"/>
                  <a:pt x="1738789" y="1703546"/>
                </a:cubicBezTo>
                <a:close/>
                <a:moveTo>
                  <a:pt x="1536859" y="1644491"/>
                </a:moveTo>
                <a:cubicBezTo>
                  <a:pt x="1539716" y="1635919"/>
                  <a:pt x="1538764" y="1634014"/>
                  <a:pt x="1542574" y="1627346"/>
                </a:cubicBezTo>
                <a:cubicBezTo>
                  <a:pt x="1543526" y="1632109"/>
                  <a:pt x="1542574" y="1644491"/>
                  <a:pt x="1536859" y="1644491"/>
                </a:cubicBezTo>
                <a:close/>
                <a:moveTo>
                  <a:pt x="1676876" y="1678781"/>
                </a:moveTo>
                <a:cubicBezTo>
                  <a:pt x="1674019" y="1681639"/>
                  <a:pt x="1672114" y="1689259"/>
                  <a:pt x="1669256" y="1690211"/>
                </a:cubicBezTo>
                <a:cubicBezTo>
                  <a:pt x="1664494" y="1685449"/>
                  <a:pt x="1672114" y="1676876"/>
                  <a:pt x="1671161" y="1669256"/>
                </a:cubicBezTo>
                <a:cubicBezTo>
                  <a:pt x="1674971" y="1676876"/>
                  <a:pt x="1672114" y="1678781"/>
                  <a:pt x="1676876" y="1678781"/>
                </a:cubicBezTo>
                <a:close/>
                <a:moveTo>
                  <a:pt x="1569244" y="1670209"/>
                </a:moveTo>
                <a:lnTo>
                  <a:pt x="1573054" y="1658779"/>
                </a:lnTo>
                <a:cubicBezTo>
                  <a:pt x="1574006" y="1660684"/>
                  <a:pt x="1574959" y="1663541"/>
                  <a:pt x="1574959" y="1665446"/>
                </a:cubicBezTo>
                <a:cubicBezTo>
                  <a:pt x="1574959" y="1668304"/>
                  <a:pt x="1574959" y="1671161"/>
                  <a:pt x="1574959" y="1674019"/>
                </a:cubicBezTo>
                <a:cubicBezTo>
                  <a:pt x="1574006" y="1680686"/>
                  <a:pt x="1573054" y="1687354"/>
                  <a:pt x="1573054" y="1692116"/>
                </a:cubicBezTo>
                <a:cubicBezTo>
                  <a:pt x="1567339" y="1689259"/>
                  <a:pt x="1573054" y="1675924"/>
                  <a:pt x="1569244" y="1670209"/>
                </a:cubicBezTo>
                <a:close/>
                <a:moveTo>
                  <a:pt x="1565434" y="1683544"/>
                </a:moveTo>
                <a:cubicBezTo>
                  <a:pt x="1567339" y="1683544"/>
                  <a:pt x="1566386" y="1686401"/>
                  <a:pt x="1568291" y="1686401"/>
                </a:cubicBezTo>
                <a:cubicBezTo>
                  <a:pt x="1567339" y="1688306"/>
                  <a:pt x="1566386" y="1687354"/>
                  <a:pt x="1565434" y="1687354"/>
                </a:cubicBezTo>
                <a:cubicBezTo>
                  <a:pt x="1565434" y="1689259"/>
                  <a:pt x="1565434" y="1692116"/>
                  <a:pt x="1564481" y="1694974"/>
                </a:cubicBezTo>
                <a:cubicBezTo>
                  <a:pt x="1561624" y="1691164"/>
                  <a:pt x="1562576" y="1687354"/>
                  <a:pt x="1565434" y="1683544"/>
                </a:cubicBezTo>
                <a:close/>
                <a:moveTo>
                  <a:pt x="1665446" y="1878806"/>
                </a:moveTo>
                <a:cubicBezTo>
                  <a:pt x="1667351" y="1874996"/>
                  <a:pt x="1670209" y="1871186"/>
                  <a:pt x="1673066" y="1867376"/>
                </a:cubicBezTo>
                <a:cubicBezTo>
                  <a:pt x="1675924" y="1863566"/>
                  <a:pt x="1678781" y="1860709"/>
                  <a:pt x="1680686" y="1858804"/>
                </a:cubicBezTo>
                <a:cubicBezTo>
                  <a:pt x="1682591" y="1856899"/>
                  <a:pt x="1682591" y="1857851"/>
                  <a:pt x="1680686" y="1860709"/>
                </a:cubicBezTo>
                <a:cubicBezTo>
                  <a:pt x="1678781" y="1863566"/>
                  <a:pt x="1674971" y="1869281"/>
                  <a:pt x="1665446" y="1878806"/>
                </a:cubicBezTo>
                <a:close/>
                <a:moveTo>
                  <a:pt x="1604486" y="1791176"/>
                </a:moveTo>
                <a:cubicBezTo>
                  <a:pt x="1606391" y="1794986"/>
                  <a:pt x="1598771" y="1805464"/>
                  <a:pt x="1594961" y="1812131"/>
                </a:cubicBezTo>
                <a:cubicBezTo>
                  <a:pt x="1593056" y="1813084"/>
                  <a:pt x="1592104" y="1811179"/>
                  <a:pt x="1589246" y="1814036"/>
                </a:cubicBezTo>
                <a:cubicBezTo>
                  <a:pt x="1589246" y="1806416"/>
                  <a:pt x="1599724" y="1804511"/>
                  <a:pt x="1604486" y="1791176"/>
                </a:cubicBezTo>
                <a:close/>
                <a:moveTo>
                  <a:pt x="1551146" y="1767364"/>
                </a:moveTo>
                <a:cubicBezTo>
                  <a:pt x="1551146" y="1758791"/>
                  <a:pt x="1556861" y="1762601"/>
                  <a:pt x="1560671" y="1755934"/>
                </a:cubicBezTo>
                <a:cubicBezTo>
                  <a:pt x="1564481" y="1762601"/>
                  <a:pt x="1554004" y="1766411"/>
                  <a:pt x="1551146" y="1767364"/>
                </a:cubicBezTo>
                <a:close/>
                <a:moveTo>
                  <a:pt x="1614964" y="1829276"/>
                </a:moveTo>
                <a:cubicBezTo>
                  <a:pt x="1619726" y="1826419"/>
                  <a:pt x="1617821" y="1830229"/>
                  <a:pt x="1614964" y="1834039"/>
                </a:cubicBezTo>
                <a:cubicBezTo>
                  <a:pt x="1612106" y="1837849"/>
                  <a:pt x="1607344" y="1841659"/>
                  <a:pt x="1607344" y="1837849"/>
                </a:cubicBezTo>
                <a:cubicBezTo>
                  <a:pt x="1610201" y="1832134"/>
                  <a:pt x="1615916" y="1832134"/>
                  <a:pt x="1614964" y="1829276"/>
                </a:cubicBezTo>
                <a:close/>
                <a:moveTo>
                  <a:pt x="1517809" y="1737836"/>
                </a:moveTo>
                <a:cubicBezTo>
                  <a:pt x="1513999" y="1735931"/>
                  <a:pt x="1520666" y="1732121"/>
                  <a:pt x="1517809" y="1730216"/>
                </a:cubicBezTo>
                <a:cubicBezTo>
                  <a:pt x="1521619" y="1728311"/>
                  <a:pt x="1522571" y="1734979"/>
                  <a:pt x="1517809" y="1737836"/>
                </a:cubicBezTo>
                <a:close/>
                <a:moveTo>
                  <a:pt x="1527334" y="1805464"/>
                </a:moveTo>
                <a:cubicBezTo>
                  <a:pt x="1523524" y="1803559"/>
                  <a:pt x="1522571" y="1804511"/>
                  <a:pt x="1520666" y="1803559"/>
                </a:cubicBezTo>
                <a:cubicBezTo>
                  <a:pt x="1519714" y="1801654"/>
                  <a:pt x="1524476" y="1799749"/>
                  <a:pt x="1528286" y="1797844"/>
                </a:cubicBezTo>
                <a:cubicBezTo>
                  <a:pt x="1532096" y="1795939"/>
                  <a:pt x="1536859" y="1793081"/>
                  <a:pt x="1535906" y="1790224"/>
                </a:cubicBezTo>
                <a:cubicBezTo>
                  <a:pt x="1546384" y="1786414"/>
                  <a:pt x="1550194" y="1781651"/>
                  <a:pt x="1557814" y="1775936"/>
                </a:cubicBezTo>
                <a:cubicBezTo>
                  <a:pt x="1559719" y="1787366"/>
                  <a:pt x="1539716" y="1797844"/>
                  <a:pt x="1527334" y="1805464"/>
                </a:cubicBezTo>
                <a:close/>
                <a:moveTo>
                  <a:pt x="1527334" y="1773079"/>
                </a:moveTo>
                <a:cubicBezTo>
                  <a:pt x="1523524" y="1773079"/>
                  <a:pt x="1524476" y="1767364"/>
                  <a:pt x="1523524" y="1764506"/>
                </a:cubicBezTo>
                <a:cubicBezTo>
                  <a:pt x="1528286" y="1761649"/>
                  <a:pt x="1534954" y="1770221"/>
                  <a:pt x="1527334" y="1773079"/>
                </a:cubicBezTo>
                <a:close/>
                <a:moveTo>
                  <a:pt x="1567339" y="1830229"/>
                </a:moveTo>
                <a:cubicBezTo>
                  <a:pt x="1565434" y="1832134"/>
                  <a:pt x="1565434" y="1831181"/>
                  <a:pt x="1564481" y="1831181"/>
                </a:cubicBezTo>
                <a:lnTo>
                  <a:pt x="1563529" y="1829276"/>
                </a:lnTo>
                <a:cubicBezTo>
                  <a:pt x="1566386" y="1827371"/>
                  <a:pt x="1569244" y="1825466"/>
                  <a:pt x="1572101" y="1822609"/>
                </a:cubicBezTo>
                <a:cubicBezTo>
                  <a:pt x="1575911" y="1825466"/>
                  <a:pt x="1567339" y="1828324"/>
                  <a:pt x="1567339" y="1830229"/>
                </a:cubicBezTo>
                <a:close/>
                <a:moveTo>
                  <a:pt x="1556861" y="1843564"/>
                </a:moveTo>
                <a:cubicBezTo>
                  <a:pt x="1560671" y="1841659"/>
                  <a:pt x="1564481" y="1838801"/>
                  <a:pt x="1568291" y="1836896"/>
                </a:cubicBezTo>
                <a:cubicBezTo>
                  <a:pt x="1574006" y="1836896"/>
                  <a:pt x="1554956" y="1849279"/>
                  <a:pt x="1556861" y="1843564"/>
                </a:cubicBezTo>
                <a:close/>
                <a:moveTo>
                  <a:pt x="1530191" y="1811179"/>
                </a:moveTo>
                <a:cubicBezTo>
                  <a:pt x="1535906" y="1807369"/>
                  <a:pt x="1535906" y="1807369"/>
                  <a:pt x="1542574" y="1804511"/>
                </a:cubicBezTo>
                <a:cubicBezTo>
                  <a:pt x="1543526" y="1806416"/>
                  <a:pt x="1540669" y="1809274"/>
                  <a:pt x="1537811" y="1811179"/>
                </a:cubicBezTo>
                <a:cubicBezTo>
                  <a:pt x="1534954" y="1813084"/>
                  <a:pt x="1531144" y="1813084"/>
                  <a:pt x="1530191" y="1811179"/>
                </a:cubicBezTo>
                <a:close/>
                <a:moveTo>
                  <a:pt x="1574959" y="1944529"/>
                </a:moveTo>
                <a:cubicBezTo>
                  <a:pt x="1576864" y="1942624"/>
                  <a:pt x="1581626" y="1939766"/>
                  <a:pt x="1587341" y="1936909"/>
                </a:cubicBezTo>
                <a:cubicBezTo>
                  <a:pt x="1592104" y="1934051"/>
                  <a:pt x="1597819" y="1932146"/>
                  <a:pt x="1601629" y="1931194"/>
                </a:cubicBezTo>
                <a:cubicBezTo>
                  <a:pt x="1600676" y="1935004"/>
                  <a:pt x="1583531" y="1940719"/>
                  <a:pt x="1574959" y="1944529"/>
                </a:cubicBezTo>
                <a:close/>
                <a:moveTo>
                  <a:pt x="1457801" y="1694974"/>
                </a:moveTo>
                <a:cubicBezTo>
                  <a:pt x="1458754" y="1697831"/>
                  <a:pt x="1453991" y="1696879"/>
                  <a:pt x="1453039" y="1697831"/>
                </a:cubicBezTo>
                <a:cubicBezTo>
                  <a:pt x="1452086" y="1694974"/>
                  <a:pt x="1452086" y="1693069"/>
                  <a:pt x="1455896" y="1693069"/>
                </a:cubicBezTo>
                <a:cubicBezTo>
                  <a:pt x="1456849" y="1694021"/>
                  <a:pt x="1457801" y="1694974"/>
                  <a:pt x="1457801" y="1694974"/>
                </a:cubicBezTo>
                <a:close/>
                <a:moveTo>
                  <a:pt x="1537811" y="1837849"/>
                </a:moveTo>
                <a:cubicBezTo>
                  <a:pt x="1534954" y="1838801"/>
                  <a:pt x="1534954" y="1837849"/>
                  <a:pt x="1534001" y="1836896"/>
                </a:cubicBezTo>
                <a:cubicBezTo>
                  <a:pt x="1529239" y="1837849"/>
                  <a:pt x="1529239" y="1839754"/>
                  <a:pt x="1524476" y="1840706"/>
                </a:cubicBezTo>
                <a:cubicBezTo>
                  <a:pt x="1518761" y="1837849"/>
                  <a:pt x="1534954" y="1836896"/>
                  <a:pt x="1533049" y="1834039"/>
                </a:cubicBezTo>
                <a:cubicBezTo>
                  <a:pt x="1535906" y="1833086"/>
                  <a:pt x="1535906" y="1835944"/>
                  <a:pt x="1537811" y="1837849"/>
                </a:cubicBezTo>
                <a:close/>
                <a:moveTo>
                  <a:pt x="1475899" y="1742599"/>
                </a:moveTo>
                <a:cubicBezTo>
                  <a:pt x="1475899" y="1736884"/>
                  <a:pt x="1469231" y="1740694"/>
                  <a:pt x="1468279" y="1736884"/>
                </a:cubicBezTo>
                <a:cubicBezTo>
                  <a:pt x="1472089" y="1736884"/>
                  <a:pt x="1475899" y="1735931"/>
                  <a:pt x="1478756" y="1736884"/>
                </a:cubicBezTo>
                <a:cubicBezTo>
                  <a:pt x="1478756" y="1737836"/>
                  <a:pt x="1480661" y="1741646"/>
                  <a:pt x="1475899" y="1742599"/>
                </a:cubicBezTo>
                <a:close/>
                <a:moveTo>
                  <a:pt x="1502569" y="1778794"/>
                </a:moveTo>
                <a:cubicBezTo>
                  <a:pt x="1498759" y="1779746"/>
                  <a:pt x="1494949" y="1780699"/>
                  <a:pt x="1491139" y="1781651"/>
                </a:cubicBezTo>
                <a:cubicBezTo>
                  <a:pt x="1488281" y="1775936"/>
                  <a:pt x="1499711" y="1773079"/>
                  <a:pt x="1502569" y="1778794"/>
                </a:cubicBezTo>
                <a:close/>
                <a:moveTo>
                  <a:pt x="1539716" y="1916906"/>
                </a:moveTo>
                <a:cubicBezTo>
                  <a:pt x="1535906" y="1919764"/>
                  <a:pt x="1527334" y="1924526"/>
                  <a:pt x="1520666" y="1922621"/>
                </a:cubicBezTo>
                <a:cubicBezTo>
                  <a:pt x="1518761" y="1920716"/>
                  <a:pt x="1521619" y="1918811"/>
                  <a:pt x="1526381" y="1917859"/>
                </a:cubicBezTo>
                <a:cubicBezTo>
                  <a:pt x="1531144" y="1917859"/>
                  <a:pt x="1536859" y="1916906"/>
                  <a:pt x="1539716" y="1916906"/>
                </a:cubicBezTo>
                <a:close/>
                <a:moveTo>
                  <a:pt x="1491139" y="1823561"/>
                </a:moveTo>
                <a:cubicBezTo>
                  <a:pt x="1485424" y="1824514"/>
                  <a:pt x="1481614" y="1823561"/>
                  <a:pt x="1478756" y="1822609"/>
                </a:cubicBezTo>
                <a:cubicBezTo>
                  <a:pt x="1477804" y="1819751"/>
                  <a:pt x="1492091" y="1819751"/>
                  <a:pt x="1491139" y="1823561"/>
                </a:cubicBezTo>
                <a:close/>
                <a:moveTo>
                  <a:pt x="1480661" y="1828324"/>
                </a:moveTo>
                <a:cubicBezTo>
                  <a:pt x="1488281" y="1827371"/>
                  <a:pt x="1490186" y="1829276"/>
                  <a:pt x="1493996" y="1830229"/>
                </a:cubicBezTo>
                <a:cubicBezTo>
                  <a:pt x="1493044" y="1832134"/>
                  <a:pt x="1479709" y="1831181"/>
                  <a:pt x="1480661" y="1828324"/>
                </a:cubicBezTo>
                <a:close/>
                <a:moveTo>
                  <a:pt x="1440656" y="1725454"/>
                </a:moveTo>
                <a:cubicBezTo>
                  <a:pt x="1442561" y="1722596"/>
                  <a:pt x="1446371" y="1721644"/>
                  <a:pt x="1450181" y="1723549"/>
                </a:cubicBezTo>
                <a:cubicBezTo>
                  <a:pt x="1450181" y="1726406"/>
                  <a:pt x="1443514" y="1727359"/>
                  <a:pt x="1440656" y="1725454"/>
                </a:cubicBezTo>
                <a:close/>
                <a:moveTo>
                  <a:pt x="1495901" y="1923574"/>
                </a:moveTo>
                <a:cubicBezTo>
                  <a:pt x="1478756" y="1923574"/>
                  <a:pt x="1481614" y="1928336"/>
                  <a:pt x="1468279" y="1925479"/>
                </a:cubicBezTo>
                <a:cubicBezTo>
                  <a:pt x="1473041" y="1922621"/>
                  <a:pt x="1479709" y="1922621"/>
                  <a:pt x="1487329" y="1921669"/>
                </a:cubicBezTo>
                <a:cubicBezTo>
                  <a:pt x="1494949" y="1921669"/>
                  <a:pt x="1502569" y="1920716"/>
                  <a:pt x="1509236" y="1917859"/>
                </a:cubicBezTo>
                <a:cubicBezTo>
                  <a:pt x="1507331" y="1918811"/>
                  <a:pt x="1502569" y="1922621"/>
                  <a:pt x="1513999" y="1920716"/>
                </a:cubicBezTo>
                <a:cubicBezTo>
                  <a:pt x="1517809" y="1924526"/>
                  <a:pt x="1495901" y="1923574"/>
                  <a:pt x="1501616" y="1928336"/>
                </a:cubicBezTo>
                <a:cubicBezTo>
                  <a:pt x="1498759" y="1928336"/>
                  <a:pt x="1495901" y="1927384"/>
                  <a:pt x="1491139" y="1928336"/>
                </a:cubicBezTo>
                <a:cubicBezTo>
                  <a:pt x="1487329" y="1925479"/>
                  <a:pt x="1496854" y="1925479"/>
                  <a:pt x="1495901" y="1923574"/>
                </a:cubicBezTo>
                <a:close/>
                <a:moveTo>
                  <a:pt x="1452086" y="1753076"/>
                </a:moveTo>
                <a:cubicBezTo>
                  <a:pt x="1450181" y="1749266"/>
                  <a:pt x="1442561" y="1751171"/>
                  <a:pt x="1441609" y="1747361"/>
                </a:cubicBezTo>
                <a:cubicBezTo>
                  <a:pt x="1447324" y="1747361"/>
                  <a:pt x="1451134" y="1749266"/>
                  <a:pt x="1455896" y="1749266"/>
                </a:cubicBezTo>
                <a:cubicBezTo>
                  <a:pt x="1455896" y="1752124"/>
                  <a:pt x="1451134" y="1750219"/>
                  <a:pt x="1452086" y="1753076"/>
                </a:cubicBezTo>
                <a:close/>
                <a:moveTo>
                  <a:pt x="1430179" y="1674019"/>
                </a:moveTo>
                <a:cubicBezTo>
                  <a:pt x="1427321" y="1672114"/>
                  <a:pt x="1427321" y="1674019"/>
                  <a:pt x="1424464" y="1674019"/>
                </a:cubicBezTo>
                <a:cubicBezTo>
                  <a:pt x="1425416" y="1671161"/>
                  <a:pt x="1425416" y="1666399"/>
                  <a:pt x="1429226" y="1668304"/>
                </a:cubicBezTo>
                <a:cubicBezTo>
                  <a:pt x="1428274" y="1670209"/>
                  <a:pt x="1431131" y="1672114"/>
                  <a:pt x="1430179" y="1674019"/>
                </a:cubicBezTo>
                <a:close/>
                <a:moveTo>
                  <a:pt x="1414939" y="1689259"/>
                </a:moveTo>
                <a:cubicBezTo>
                  <a:pt x="1414939" y="1689259"/>
                  <a:pt x="1413986" y="1688306"/>
                  <a:pt x="1413986" y="1688306"/>
                </a:cubicBezTo>
                <a:cubicBezTo>
                  <a:pt x="1413986" y="1688306"/>
                  <a:pt x="1413034" y="1687354"/>
                  <a:pt x="1411129" y="1687354"/>
                </a:cubicBezTo>
                <a:cubicBezTo>
                  <a:pt x="1408271" y="1687354"/>
                  <a:pt x="1405414" y="1686401"/>
                  <a:pt x="1402556" y="1686401"/>
                </a:cubicBezTo>
                <a:cubicBezTo>
                  <a:pt x="1396841" y="1686401"/>
                  <a:pt x="1390174" y="1686401"/>
                  <a:pt x="1383506" y="1687354"/>
                </a:cubicBezTo>
                <a:cubicBezTo>
                  <a:pt x="1370171" y="1688306"/>
                  <a:pt x="1356836" y="1689259"/>
                  <a:pt x="1349216" y="1686401"/>
                </a:cubicBezTo>
                <a:cubicBezTo>
                  <a:pt x="1366361" y="1685449"/>
                  <a:pt x="1380649" y="1685449"/>
                  <a:pt x="1395889" y="1684496"/>
                </a:cubicBezTo>
                <a:lnTo>
                  <a:pt x="1406366" y="1684496"/>
                </a:lnTo>
                <a:lnTo>
                  <a:pt x="1412081" y="1684496"/>
                </a:lnTo>
                <a:cubicBezTo>
                  <a:pt x="1413986" y="1684496"/>
                  <a:pt x="1413986" y="1684496"/>
                  <a:pt x="1414939" y="1684496"/>
                </a:cubicBezTo>
                <a:cubicBezTo>
                  <a:pt x="1417796" y="1684496"/>
                  <a:pt x="1420654" y="1683544"/>
                  <a:pt x="1422559" y="1682591"/>
                </a:cubicBezTo>
                <a:cubicBezTo>
                  <a:pt x="1419701" y="1687354"/>
                  <a:pt x="1426369" y="1690211"/>
                  <a:pt x="1430179" y="1693069"/>
                </a:cubicBezTo>
                <a:cubicBezTo>
                  <a:pt x="1429226" y="1695926"/>
                  <a:pt x="1426369" y="1693069"/>
                  <a:pt x="1423511" y="1691164"/>
                </a:cubicBezTo>
                <a:cubicBezTo>
                  <a:pt x="1420654" y="1687354"/>
                  <a:pt x="1417796" y="1685449"/>
                  <a:pt x="1414939" y="1689259"/>
                </a:cubicBezTo>
                <a:close/>
                <a:moveTo>
                  <a:pt x="1446371" y="1774031"/>
                </a:moveTo>
                <a:cubicBezTo>
                  <a:pt x="1452086" y="1777841"/>
                  <a:pt x="1433036" y="1774984"/>
                  <a:pt x="1432084" y="1774984"/>
                </a:cubicBezTo>
                <a:cubicBezTo>
                  <a:pt x="1433036" y="1769269"/>
                  <a:pt x="1447324" y="1775936"/>
                  <a:pt x="1446371" y="1774031"/>
                </a:cubicBezTo>
                <a:close/>
                <a:moveTo>
                  <a:pt x="1451134" y="1785461"/>
                </a:moveTo>
                <a:cubicBezTo>
                  <a:pt x="1451134" y="1791176"/>
                  <a:pt x="1435894" y="1789271"/>
                  <a:pt x="1430179" y="1789271"/>
                </a:cubicBezTo>
                <a:cubicBezTo>
                  <a:pt x="1433036" y="1787366"/>
                  <a:pt x="1437799" y="1787366"/>
                  <a:pt x="1439704" y="1784509"/>
                </a:cubicBezTo>
                <a:cubicBezTo>
                  <a:pt x="1443514" y="1789271"/>
                  <a:pt x="1442561" y="1785461"/>
                  <a:pt x="1451134" y="1785461"/>
                </a:cubicBezTo>
                <a:close/>
                <a:moveTo>
                  <a:pt x="1426369" y="1677829"/>
                </a:moveTo>
                <a:cubicBezTo>
                  <a:pt x="1422559" y="1677829"/>
                  <a:pt x="1423511" y="1676876"/>
                  <a:pt x="1420654" y="1677829"/>
                </a:cubicBezTo>
                <a:cubicBezTo>
                  <a:pt x="1419701" y="1674019"/>
                  <a:pt x="1426369" y="1674019"/>
                  <a:pt x="1426369" y="1677829"/>
                </a:cubicBezTo>
                <a:close/>
                <a:moveTo>
                  <a:pt x="1428274" y="1741646"/>
                </a:moveTo>
                <a:cubicBezTo>
                  <a:pt x="1427321" y="1738789"/>
                  <a:pt x="1431131" y="1738789"/>
                  <a:pt x="1434941" y="1737836"/>
                </a:cubicBezTo>
                <a:cubicBezTo>
                  <a:pt x="1437799" y="1739741"/>
                  <a:pt x="1433989" y="1741646"/>
                  <a:pt x="1438751" y="1742599"/>
                </a:cubicBezTo>
                <a:cubicBezTo>
                  <a:pt x="1436846" y="1746409"/>
                  <a:pt x="1433989" y="1739741"/>
                  <a:pt x="1428274" y="1741646"/>
                </a:cubicBezTo>
                <a:close/>
                <a:moveTo>
                  <a:pt x="1433036" y="1752124"/>
                </a:moveTo>
                <a:cubicBezTo>
                  <a:pt x="1433989" y="1751171"/>
                  <a:pt x="1436846" y="1751171"/>
                  <a:pt x="1435894" y="1748314"/>
                </a:cubicBezTo>
                <a:cubicBezTo>
                  <a:pt x="1434941" y="1746409"/>
                  <a:pt x="1428274" y="1753076"/>
                  <a:pt x="1428274" y="1746409"/>
                </a:cubicBezTo>
                <a:cubicBezTo>
                  <a:pt x="1434941" y="1748314"/>
                  <a:pt x="1433036" y="1744504"/>
                  <a:pt x="1438751" y="1746409"/>
                </a:cubicBezTo>
                <a:lnTo>
                  <a:pt x="1439704" y="1752124"/>
                </a:lnTo>
                <a:lnTo>
                  <a:pt x="1433036" y="1752124"/>
                </a:lnTo>
                <a:close/>
                <a:moveTo>
                  <a:pt x="1412081" y="1693069"/>
                </a:moveTo>
                <a:cubicBezTo>
                  <a:pt x="1413034" y="1693069"/>
                  <a:pt x="1413034" y="1693069"/>
                  <a:pt x="1413986" y="1693069"/>
                </a:cubicBezTo>
                <a:cubicBezTo>
                  <a:pt x="1413986" y="1693069"/>
                  <a:pt x="1414939" y="1693069"/>
                  <a:pt x="1414939" y="1693069"/>
                </a:cubicBezTo>
                <a:cubicBezTo>
                  <a:pt x="1415891" y="1693069"/>
                  <a:pt x="1415891" y="1693069"/>
                  <a:pt x="1416844" y="1693069"/>
                </a:cubicBezTo>
                <a:cubicBezTo>
                  <a:pt x="1417796" y="1693069"/>
                  <a:pt x="1418749" y="1693069"/>
                  <a:pt x="1419701" y="1692116"/>
                </a:cubicBezTo>
                <a:cubicBezTo>
                  <a:pt x="1421606" y="1692116"/>
                  <a:pt x="1422559" y="1692116"/>
                  <a:pt x="1426369" y="1692116"/>
                </a:cubicBezTo>
                <a:cubicBezTo>
                  <a:pt x="1424464" y="1694021"/>
                  <a:pt x="1423511" y="1696879"/>
                  <a:pt x="1420654" y="1697831"/>
                </a:cubicBezTo>
                <a:cubicBezTo>
                  <a:pt x="1418749" y="1691164"/>
                  <a:pt x="1414939" y="1696879"/>
                  <a:pt x="1412081" y="1693069"/>
                </a:cubicBezTo>
                <a:close/>
                <a:moveTo>
                  <a:pt x="1417796" y="1702594"/>
                </a:moveTo>
                <a:cubicBezTo>
                  <a:pt x="1418749" y="1701641"/>
                  <a:pt x="1418749" y="1700689"/>
                  <a:pt x="1418749" y="1698784"/>
                </a:cubicBezTo>
                <a:cubicBezTo>
                  <a:pt x="1421606" y="1700689"/>
                  <a:pt x="1423511" y="1698784"/>
                  <a:pt x="1425416" y="1699736"/>
                </a:cubicBezTo>
                <a:cubicBezTo>
                  <a:pt x="1423511" y="1702594"/>
                  <a:pt x="1419701" y="1702594"/>
                  <a:pt x="1417796" y="1702594"/>
                </a:cubicBezTo>
                <a:close/>
                <a:moveTo>
                  <a:pt x="1415891" y="1814036"/>
                </a:moveTo>
                <a:cubicBezTo>
                  <a:pt x="1418749" y="1811179"/>
                  <a:pt x="1431131" y="1809274"/>
                  <a:pt x="1417796" y="1807369"/>
                </a:cubicBezTo>
                <a:cubicBezTo>
                  <a:pt x="1423511" y="1804511"/>
                  <a:pt x="1427321" y="1806416"/>
                  <a:pt x="1437799" y="1805464"/>
                </a:cubicBezTo>
                <a:cubicBezTo>
                  <a:pt x="1437799" y="1810226"/>
                  <a:pt x="1430179" y="1811179"/>
                  <a:pt x="1430179" y="1813084"/>
                </a:cubicBezTo>
                <a:cubicBezTo>
                  <a:pt x="1430179" y="1814989"/>
                  <a:pt x="1420654" y="1813084"/>
                  <a:pt x="1415891" y="1814036"/>
                </a:cubicBezTo>
                <a:close/>
                <a:moveTo>
                  <a:pt x="1437799" y="1847374"/>
                </a:moveTo>
                <a:cubicBezTo>
                  <a:pt x="1436846" y="1850231"/>
                  <a:pt x="1428274" y="1850231"/>
                  <a:pt x="1421606" y="1851184"/>
                </a:cubicBezTo>
                <a:cubicBezTo>
                  <a:pt x="1418749" y="1845469"/>
                  <a:pt x="1431131" y="1847374"/>
                  <a:pt x="1437799" y="1847374"/>
                </a:cubicBezTo>
                <a:close/>
                <a:moveTo>
                  <a:pt x="1412081" y="1839754"/>
                </a:moveTo>
                <a:lnTo>
                  <a:pt x="1424464" y="1839754"/>
                </a:lnTo>
                <a:cubicBezTo>
                  <a:pt x="1428274" y="1843564"/>
                  <a:pt x="1407319" y="1843564"/>
                  <a:pt x="1412081" y="1839754"/>
                </a:cubicBezTo>
                <a:close/>
                <a:moveTo>
                  <a:pt x="1417796" y="1775936"/>
                </a:moveTo>
                <a:cubicBezTo>
                  <a:pt x="1414939" y="1775936"/>
                  <a:pt x="1413034" y="1775936"/>
                  <a:pt x="1412081" y="1776889"/>
                </a:cubicBezTo>
                <a:cubicBezTo>
                  <a:pt x="1407319" y="1776889"/>
                  <a:pt x="1409224" y="1774031"/>
                  <a:pt x="1405414" y="1773079"/>
                </a:cubicBezTo>
                <a:cubicBezTo>
                  <a:pt x="1404461" y="1771174"/>
                  <a:pt x="1408271" y="1772126"/>
                  <a:pt x="1411129" y="1772126"/>
                </a:cubicBezTo>
                <a:cubicBezTo>
                  <a:pt x="1413986" y="1772126"/>
                  <a:pt x="1415891" y="1772126"/>
                  <a:pt x="1415891" y="1771174"/>
                </a:cubicBezTo>
                <a:cubicBezTo>
                  <a:pt x="1417796" y="1772126"/>
                  <a:pt x="1416844" y="1774031"/>
                  <a:pt x="1417796" y="1775936"/>
                </a:cubicBezTo>
                <a:close/>
                <a:moveTo>
                  <a:pt x="1402556" y="1796891"/>
                </a:moveTo>
                <a:cubicBezTo>
                  <a:pt x="1404461" y="1795939"/>
                  <a:pt x="1406366" y="1795939"/>
                  <a:pt x="1407319" y="1794986"/>
                </a:cubicBezTo>
                <a:cubicBezTo>
                  <a:pt x="1412081" y="1794986"/>
                  <a:pt x="1409224" y="1798796"/>
                  <a:pt x="1413986" y="1799749"/>
                </a:cubicBezTo>
                <a:cubicBezTo>
                  <a:pt x="1413034" y="1801654"/>
                  <a:pt x="1410176" y="1801654"/>
                  <a:pt x="1409224" y="1803559"/>
                </a:cubicBezTo>
                <a:cubicBezTo>
                  <a:pt x="1405414" y="1801654"/>
                  <a:pt x="1403509" y="1799749"/>
                  <a:pt x="1402556" y="1796891"/>
                </a:cubicBezTo>
                <a:close/>
                <a:moveTo>
                  <a:pt x="1413986" y="1828324"/>
                </a:moveTo>
                <a:cubicBezTo>
                  <a:pt x="1413034" y="1834039"/>
                  <a:pt x="1392079" y="1834039"/>
                  <a:pt x="1391126" y="1828324"/>
                </a:cubicBezTo>
                <a:cubicBezTo>
                  <a:pt x="1400651" y="1825466"/>
                  <a:pt x="1403509" y="1831181"/>
                  <a:pt x="1413986" y="1828324"/>
                </a:cubicBezTo>
                <a:close/>
                <a:moveTo>
                  <a:pt x="1412081" y="1843564"/>
                </a:moveTo>
                <a:cubicBezTo>
                  <a:pt x="1414939" y="1844516"/>
                  <a:pt x="1414939" y="1846421"/>
                  <a:pt x="1413034" y="1847374"/>
                </a:cubicBezTo>
                <a:cubicBezTo>
                  <a:pt x="1411129" y="1848326"/>
                  <a:pt x="1408271" y="1849279"/>
                  <a:pt x="1405414" y="1849279"/>
                </a:cubicBezTo>
                <a:cubicBezTo>
                  <a:pt x="1406366" y="1847374"/>
                  <a:pt x="1408271" y="1844516"/>
                  <a:pt x="1412081" y="1843564"/>
                </a:cubicBezTo>
                <a:close/>
                <a:moveTo>
                  <a:pt x="1393984" y="1701641"/>
                </a:moveTo>
                <a:cubicBezTo>
                  <a:pt x="1398746" y="1700689"/>
                  <a:pt x="1404461" y="1696879"/>
                  <a:pt x="1409224" y="1699736"/>
                </a:cubicBezTo>
                <a:cubicBezTo>
                  <a:pt x="1409224" y="1703546"/>
                  <a:pt x="1395889" y="1702594"/>
                  <a:pt x="1393984" y="1701641"/>
                </a:cubicBezTo>
                <a:close/>
                <a:moveTo>
                  <a:pt x="1395889" y="1706404"/>
                </a:moveTo>
                <a:cubicBezTo>
                  <a:pt x="1395889" y="1711166"/>
                  <a:pt x="1383506" y="1710214"/>
                  <a:pt x="1377791" y="1710214"/>
                </a:cubicBezTo>
                <a:cubicBezTo>
                  <a:pt x="1380649" y="1707356"/>
                  <a:pt x="1388269" y="1706404"/>
                  <a:pt x="1395889" y="1706404"/>
                </a:cubicBezTo>
                <a:close/>
                <a:moveTo>
                  <a:pt x="1377791" y="1804511"/>
                </a:moveTo>
                <a:cubicBezTo>
                  <a:pt x="1371124" y="1803559"/>
                  <a:pt x="1369219" y="1807369"/>
                  <a:pt x="1364456" y="1804511"/>
                </a:cubicBezTo>
                <a:cubicBezTo>
                  <a:pt x="1365409" y="1802606"/>
                  <a:pt x="1370171" y="1803559"/>
                  <a:pt x="1373029" y="1803559"/>
                </a:cubicBezTo>
                <a:cubicBezTo>
                  <a:pt x="1371124" y="1801654"/>
                  <a:pt x="1368266" y="1801654"/>
                  <a:pt x="1364456" y="1801654"/>
                </a:cubicBezTo>
                <a:cubicBezTo>
                  <a:pt x="1366361" y="1800701"/>
                  <a:pt x="1367314" y="1798796"/>
                  <a:pt x="1366361" y="1795939"/>
                </a:cubicBezTo>
                <a:cubicBezTo>
                  <a:pt x="1373029" y="1796891"/>
                  <a:pt x="1374934" y="1794986"/>
                  <a:pt x="1379696" y="1794986"/>
                </a:cubicBezTo>
                <a:cubicBezTo>
                  <a:pt x="1386364" y="1799749"/>
                  <a:pt x="1376839" y="1799749"/>
                  <a:pt x="1377791" y="1804511"/>
                </a:cubicBezTo>
                <a:close/>
                <a:moveTo>
                  <a:pt x="1364456" y="1739741"/>
                </a:moveTo>
                <a:cubicBezTo>
                  <a:pt x="1372076" y="1740694"/>
                  <a:pt x="1367314" y="1734979"/>
                  <a:pt x="1375886" y="1735931"/>
                </a:cubicBezTo>
                <a:cubicBezTo>
                  <a:pt x="1374934" y="1738789"/>
                  <a:pt x="1379696" y="1738789"/>
                  <a:pt x="1377791" y="1741646"/>
                </a:cubicBezTo>
                <a:cubicBezTo>
                  <a:pt x="1364456" y="1742599"/>
                  <a:pt x="1353979" y="1742599"/>
                  <a:pt x="1334929" y="1740694"/>
                </a:cubicBezTo>
                <a:cubicBezTo>
                  <a:pt x="1338739" y="1738789"/>
                  <a:pt x="1334929" y="1737836"/>
                  <a:pt x="1334929" y="1734979"/>
                </a:cubicBezTo>
                <a:cubicBezTo>
                  <a:pt x="1352074" y="1736884"/>
                  <a:pt x="1355884" y="1734979"/>
                  <a:pt x="1371124" y="1734026"/>
                </a:cubicBezTo>
                <a:cubicBezTo>
                  <a:pt x="1371124" y="1736884"/>
                  <a:pt x="1363504" y="1735931"/>
                  <a:pt x="1364456" y="1739741"/>
                </a:cubicBezTo>
                <a:close/>
                <a:moveTo>
                  <a:pt x="1353979" y="1738789"/>
                </a:moveTo>
                <a:cubicBezTo>
                  <a:pt x="1350169" y="1738789"/>
                  <a:pt x="1342549" y="1735931"/>
                  <a:pt x="1340644" y="1738789"/>
                </a:cubicBezTo>
                <a:cubicBezTo>
                  <a:pt x="1344454" y="1739741"/>
                  <a:pt x="1352074" y="1742599"/>
                  <a:pt x="1353979" y="1738789"/>
                </a:cubicBezTo>
                <a:close/>
                <a:moveTo>
                  <a:pt x="1355884" y="1810226"/>
                </a:moveTo>
                <a:cubicBezTo>
                  <a:pt x="1350169" y="1809274"/>
                  <a:pt x="1344454" y="1803559"/>
                  <a:pt x="1340644" y="1805464"/>
                </a:cubicBezTo>
                <a:cubicBezTo>
                  <a:pt x="1334929" y="1805464"/>
                  <a:pt x="1341596" y="1800701"/>
                  <a:pt x="1333976" y="1801654"/>
                </a:cubicBezTo>
                <a:cubicBezTo>
                  <a:pt x="1335881" y="1799749"/>
                  <a:pt x="1340644" y="1798796"/>
                  <a:pt x="1347311" y="1799749"/>
                </a:cubicBezTo>
                <a:cubicBezTo>
                  <a:pt x="1352074" y="1803559"/>
                  <a:pt x="1351121" y="1804511"/>
                  <a:pt x="1362551" y="1803559"/>
                </a:cubicBezTo>
                <a:cubicBezTo>
                  <a:pt x="1359694" y="1806416"/>
                  <a:pt x="1360646" y="1811179"/>
                  <a:pt x="1353979" y="1811179"/>
                </a:cubicBezTo>
                <a:cubicBezTo>
                  <a:pt x="1353026" y="1810226"/>
                  <a:pt x="1354931" y="1810226"/>
                  <a:pt x="1355884" y="1810226"/>
                </a:cubicBezTo>
                <a:close/>
                <a:moveTo>
                  <a:pt x="1360646" y="1715929"/>
                </a:moveTo>
                <a:cubicBezTo>
                  <a:pt x="1355884" y="1714976"/>
                  <a:pt x="1346359" y="1710214"/>
                  <a:pt x="1358741" y="1710214"/>
                </a:cubicBezTo>
                <a:cubicBezTo>
                  <a:pt x="1355884" y="1713071"/>
                  <a:pt x="1361599" y="1713071"/>
                  <a:pt x="1360646" y="1715929"/>
                </a:cubicBezTo>
                <a:close/>
                <a:moveTo>
                  <a:pt x="1340644" y="1858804"/>
                </a:moveTo>
                <a:cubicBezTo>
                  <a:pt x="1346359" y="1855946"/>
                  <a:pt x="1347311" y="1857851"/>
                  <a:pt x="1355884" y="1856899"/>
                </a:cubicBezTo>
                <a:cubicBezTo>
                  <a:pt x="1353979" y="1860709"/>
                  <a:pt x="1346359" y="1859756"/>
                  <a:pt x="1340644" y="1858804"/>
                </a:cubicBezTo>
                <a:close/>
                <a:moveTo>
                  <a:pt x="1331119" y="1894046"/>
                </a:moveTo>
                <a:cubicBezTo>
                  <a:pt x="1334929" y="1890236"/>
                  <a:pt x="1342549" y="1893094"/>
                  <a:pt x="1350169" y="1892141"/>
                </a:cubicBezTo>
                <a:cubicBezTo>
                  <a:pt x="1341596" y="1889284"/>
                  <a:pt x="1329214" y="1888331"/>
                  <a:pt x="1319689" y="1891189"/>
                </a:cubicBezTo>
                <a:cubicBezTo>
                  <a:pt x="1321594" y="1886426"/>
                  <a:pt x="1310164" y="1888331"/>
                  <a:pt x="1311116" y="1884521"/>
                </a:cubicBezTo>
                <a:cubicBezTo>
                  <a:pt x="1316831" y="1884521"/>
                  <a:pt x="1317784" y="1886426"/>
                  <a:pt x="1322546" y="1886426"/>
                </a:cubicBezTo>
                <a:cubicBezTo>
                  <a:pt x="1323499" y="1884521"/>
                  <a:pt x="1322546" y="1882616"/>
                  <a:pt x="1317784" y="1882616"/>
                </a:cubicBezTo>
                <a:cubicBezTo>
                  <a:pt x="1334929" y="1881664"/>
                  <a:pt x="1341596" y="1881664"/>
                  <a:pt x="1355884" y="1884521"/>
                </a:cubicBezTo>
                <a:cubicBezTo>
                  <a:pt x="1346359" y="1882616"/>
                  <a:pt x="1358741" y="1893094"/>
                  <a:pt x="1367314" y="1888331"/>
                </a:cubicBezTo>
                <a:cubicBezTo>
                  <a:pt x="1365409" y="1887379"/>
                  <a:pt x="1362551" y="1887379"/>
                  <a:pt x="1362551" y="1884521"/>
                </a:cubicBezTo>
                <a:cubicBezTo>
                  <a:pt x="1375886" y="1884521"/>
                  <a:pt x="1383506" y="1886426"/>
                  <a:pt x="1398746" y="1885474"/>
                </a:cubicBezTo>
                <a:cubicBezTo>
                  <a:pt x="1393984" y="1887379"/>
                  <a:pt x="1399699" y="1888331"/>
                  <a:pt x="1408271" y="1888331"/>
                </a:cubicBezTo>
                <a:cubicBezTo>
                  <a:pt x="1410176" y="1888331"/>
                  <a:pt x="1413034" y="1888331"/>
                  <a:pt x="1414939" y="1888331"/>
                </a:cubicBezTo>
                <a:cubicBezTo>
                  <a:pt x="1417796" y="1888331"/>
                  <a:pt x="1420654" y="1888331"/>
                  <a:pt x="1423511" y="1888331"/>
                </a:cubicBezTo>
                <a:cubicBezTo>
                  <a:pt x="1429226" y="1888331"/>
                  <a:pt x="1433989" y="1888331"/>
                  <a:pt x="1436846" y="1888331"/>
                </a:cubicBezTo>
                <a:lnTo>
                  <a:pt x="1436846" y="1893094"/>
                </a:lnTo>
                <a:cubicBezTo>
                  <a:pt x="1432084" y="1893094"/>
                  <a:pt x="1427321" y="1892141"/>
                  <a:pt x="1422559" y="1892141"/>
                </a:cubicBezTo>
                <a:cubicBezTo>
                  <a:pt x="1418749" y="1892141"/>
                  <a:pt x="1413986" y="1892141"/>
                  <a:pt x="1410176" y="1892141"/>
                </a:cubicBezTo>
                <a:cubicBezTo>
                  <a:pt x="1404461" y="1892141"/>
                  <a:pt x="1397794" y="1892141"/>
                  <a:pt x="1392079" y="1892141"/>
                </a:cubicBezTo>
                <a:cubicBezTo>
                  <a:pt x="1380649" y="1893094"/>
                  <a:pt x="1368266" y="1893094"/>
                  <a:pt x="1353979" y="1893094"/>
                </a:cubicBezTo>
                <a:cubicBezTo>
                  <a:pt x="1353026" y="1893094"/>
                  <a:pt x="1352074" y="1893094"/>
                  <a:pt x="1351121" y="1892141"/>
                </a:cubicBezTo>
                <a:cubicBezTo>
                  <a:pt x="1350169" y="1894999"/>
                  <a:pt x="1347311" y="1895951"/>
                  <a:pt x="1344454" y="1897856"/>
                </a:cubicBezTo>
                <a:cubicBezTo>
                  <a:pt x="1336834" y="1897856"/>
                  <a:pt x="1342549" y="1891189"/>
                  <a:pt x="1331119" y="1894046"/>
                </a:cubicBezTo>
                <a:close/>
                <a:moveTo>
                  <a:pt x="1322546" y="1706404"/>
                </a:moveTo>
                <a:lnTo>
                  <a:pt x="1335881" y="1706404"/>
                </a:lnTo>
                <a:cubicBezTo>
                  <a:pt x="1331119" y="1714976"/>
                  <a:pt x="1343501" y="1709261"/>
                  <a:pt x="1349216" y="1711166"/>
                </a:cubicBezTo>
                <a:cubicBezTo>
                  <a:pt x="1344454" y="1716881"/>
                  <a:pt x="1331119" y="1712119"/>
                  <a:pt x="1322546" y="1714976"/>
                </a:cubicBezTo>
                <a:cubicBezTo>
                  <a:pt x="1325404" y="1710214"/>
                  <a:pt x="1327309" y="1710214"/>
                  <a:pt x="1322546" y="1706404"/>
                </a:cubicBezTo>
                <a:close/>
                <a:moveTo>
                  <a:pt x="1340644" y="1814989"/>
                </a:moveTo>
                <a:cubicBezTo>
                  <a:pt x="1346359" y="1814989"/>
                  <a:pt x="1350169" y="1814989"/>
                  <a:pt x="1349216" y="1818799"/>
                </a:cubicBezTo>
                <a:cubicBezTo>
                  <a:pt x="1343501" y="1818799"/>
                  <a:pt x="1339691" y="1817846"/>
                  <a:pt x="1340644" y="1814989"/>
                </a:cubicBezTo>
                <a:close/>
                <a:moveTo>
                  <a:pt x="1326356" y="1682591"/>
                </a:moveTo>
                <a:cubicBezTo>
                  <a:pt x="1334929" y="1680686"/>
                  <a:pt x="1331119" y="1685449"/>
                  <a:pt x="1337786" y="1684496"/>
                </a:cubicBezTo>
                <a:cubicBezTo>
                  <a:pt x="1335881" y="1687354"/>
                  <a:pt x="1324451" y="1685449"/>
                  <a:pt x="1326356" y="1682591"/>
                </a:cubicBezTo>
                <a:close/>
                <a:moveTo>
                  <a:pt x="1329214" y="1698784"/>
                </a:moveTo>
                <a:cubicBezTo>
                  <a:pt x="1333976" y="1692116"/>
                  <a:pt x="1305401" y="1699736"/>
                  <a:pt x="1304449" y="1693069"/>
                </a:cubicBezTo>
                <a:cubicBezTo>
                  <a:pt x="1314926" y="1694021"/>
                  <a:pt x="1325404" y="1694974"/>
                  <a:pt x="1337786" y="1693069"/>
                </a:cubicBezTo>
                <a:cubicBezTo>
                  <a:pt x="1334929" y="1694021"/>
                  <a:pt x="1337786" y="1698784"/>
                  <a:pt x="1329214" y="1698784"/>
                </a:cubicBezTo>
                <a:close/>
                <a:moveTo>
                  <a:pt x="1329214" y="1811179"/>
                </a:moveTo>
                <a:cubicBezTo>
                  <a:pt x="1333976" y="1812131"/>
                  <a:pt x="1333976" y="1816894"/>
                  <a:pt x="1333976" y="1820704"/>
                </a:cubicBezTo>
                <a:cubicBezTo>
                  <a:pt x="1325404" y="1818799"/>
                  <a:pt x="1322546" y="1814989"/>
                  <a:pt x="1329214" y="1811179"/>
                </a:cubicBezTo>
                <a:close/>
                <a:moveTo>
                  <a:pt x="1313021" y="1780699"/>
                </a:moveTo>
                <a:cubicBezTo>
                  <a:pt x="1305401" y="1779746"/>
                  <a:pt x="1315879" y="1778794"/>
                  <a:pt x="1314926" y="1776889"/>
                </a:cubicBezTo>
                <a:cubicBezTo>
                  <a:pt x="1310164" y="1773079"/>
                  <a:pt x="1297781" y="1779746"/>
                  <a:pt x="1296829" y="1773079"/>
                </a:cubicBezTo>
                <a:cubicBezTo>
                  <a:pt x="1305401" y="1773079"/>
                  <a:pt x="1311116" y="1772126"/>
                  <a:pt x="1323499" y="1772126"/>
                </a:cubicBezTo>
                <a:cubicBezTo>
                  <a:pt x="1323499" y="1776889"/>
                  <a:pt x="1318736" y="1777841"/>
                  <a:pt x="1321594" y="1783556"/>
                </a:cubicBezTo>
                <a:cubicBezTo>
                  <a:pt x="1314926" y="1785461"/>
                  <a:pt x="1317784" y="1776889"/>
                  <a:pt x="1313021" y="1780699"/>
                </a:cubicBezTo>
                <a:close/>
                <a:moveTo>
                  <a:pt x="1302544" y="1871186"/>
                </a:moveTo>
                <a:cubicBezTo>
                  <a:pt x="1293019" y="1869281"/>
                  <a:pt x="1298734" y="1868329"/>
                  <a:pt x="1309211" y="1869281"/>
                </a:cubicBezTo>
                <a:cubicBezTo>
                  <a:pt x="1307306" y="1868329"/>
                  <a:pt x="1304449" y="1868329"/>
                  <a:pt x="1304449" y="1865471"/>
                </a:cubicBezTo>
                <a:cubicBezTo>
                  <a:pt x="1311116" y="1862614"/>
                  <a:pt x="1316831" y="1866424"/>
                  <a:pt x="1324451" y="1866424"/>
                </a:cubicBezTo>
                <a:cubicBezTo>
                  <a:pt x="1313021" y="1867376"/>
                  <a:pt x="1314926" y="1869281"/>
                  <a:pt x="1311116" y="1873091"/>
                </a:cubicBezTo>
                <a:cubicBezTo>
                  <a:pt x="1296829" y="1871186"/>
                  <a:pt x="1284446" y="1874996"/>
                  <a:pt x="1284446" y="1866424"/>
                </a:cubicBezTo>
                <a:cubicBezTo>
                  <a:pt x="1292066" y="1866424"/>
                  <a:pt x="1290161" y="1872139"/>
                  <a:pt x="1302544" y="1871186"/>
                </a:cubicBezTo>
                <a:close/>
                <a:moveTo>
                  <a:pt x="1304449" y="1813084"/>
                </a:moveTo>
                <a:cubicBezTo>
                  <a:pt x="1312069" y="1813084"/>
                  <a:pt x="1310164" y="1815941"/>
                  <a:pt x="1317784" y="1814036"/>
                </a:cubicBezTo>
                <a:cubicBezTo>
                  <a:pt x="1315879" y="1815941"/>
                  <a:pt x="1313974" y="1817846"/>
                  <a:pt x="1309211" y="1817846"/>
                </a:cubicBezTo>
                <a:cubicBezTo>
                  <a:pt x="1309211" y="1818799"/>
                  <a:pt x="1310164" y="1818799"/>
                  <a:pt x="1311116" y="1818799"/>
                </a:cubicBezTo>
                <a:cubicBezTo>
                  <a:pt x="1307306" y="1821656"/>
                  <a:pt x="1303496" y="1815941"/>
                  <a:pt x="1304449" y="1813084"/>
                </a:cubicBezTo>
                <a:close/>
                <a:moveTo>
                  <a:pt x="1291114" y="1734979"/>
                </a:moveTo>
                <a:cubicBezTo>
                  <a:pt x="1298734" y="1734979"/>
                  <a:pt x="1294924" y="1739741"/>
                  <a:pt x="1302544" y="1739741"/>
                </a:cubicBezTo>
                <a:cubicBezTo>
                  <a:pt x="1301591" y="1741646"/>
                  <a:pt x="1295876" y="1739741"/>
                  <a:pt x="1295876" y="1741646"/>
                </a:cubicBezTo>
                <a:cubicBezTo>
                  <a:pt x="1289209" y="1740694"/>
                  <a:pt x="1288256" y="1737836"/>
                  <a:pt x="1291114" y="1734979"/>
                </a:cubicBezTo>
                <a:close/>
                <a:moveTo>
                  <a:pt x="1279684" y="1693069"/>
                </a:moveTo>
                <a:cubicBezTo>
                  <a:pt x="1286351" y="1694021"/>
                  <a:pt x="1293019" y="1694021"/>
                  <a:pt x="1299686" y="1693069"/>
                </a:cubicBezTo>
                <a:cubicBezTo>
                  <a:pt x="1301591" y="1695926"/>
                  <a:pt x="1277779" y="1695926"/>
                  <a:pt x="1279684" y="1693069"/>
                </a:cubicBezTo>
                <a:close/>
                <a:moveTo>
                  <a:pt x="1282541" y="1739741"/>
                </a:moveTo>
                <a:lnTo>
                  <a:pt x="1282541" y="1745456"/>
                </a:lnTo>
                <a:cubicBezTo>
                  <a:pt x="1273016" y="1746409"/>
                  <a:pt x="1273016" y="1738789"/>
                  <a:pt x="1282541" y="1739741"/>
                </a:cubicBezTo>
                <a:close/>
                <a:moveTo>
                  <a:pt x="1241584" y="1814989"/>
                </a:moveTo>
                <a:cubicBezTo>
                  <a:pt x="1251109" y="1815941"/>
                  <a:pt x="1258729" y="1812131"/>
                  <a:pt x="1273016" y="1814989"/>
                </a:cubicBezTo>
                <a:cubicBezTo>
                  <a:pt x="1270159" y="1816894"/>
                  <a:pt x="1265396" y="1818799"/>
                  <a:pt x="1259681" y="1819751"/>
                </a:cubicBezTo>
                <a:cubicBezTo>
                  <a:pt x="1261586" y="1821656"/>
                  <a:pt x="1263491" y="1823561"/>
                  <a:pt x="1268254" y="1823561"/>
                </a:cubicBezTo>
                <a:cubicBezTo>
                  <a:pt x="1266349" y="1829276"/>
                  <a:pt x="1257776" y="1821656"/>
                  <a:pt x="1256824" y="1824514"/>
                </a:cubicBezTo>
                <a:cubicBezTo>
                  <a:pt x="1256824" y="1818799"/>
                  <a:pt x="1244441" y="1819751"/>
                  <a:pt x="1241584" y="1814989"/>
                </a:cubicBezTo>
                <a:close/>
                <a:moveTo>
                  <a:pt x="1248251" y="1834039"/>
                </a:moveTo>
                <a:cubicBezTo>
                  <a:pt x="1252061" y="1831181"/>
                  <a:pt x="1265396" y="1834039"/>
                  <a:pt x="1273016" y="1833086"/>
                </a:cubicBezTo>
                <a:cubicBezTo>
                  <a:pt x="1268254" y="1837849"/>
                  <a:pt x="1258729" y="1834039"/>
                  <a:pt x="1248251" y="1834039"/>
                </a:cubicBezTo>
                <a:close/>
                <a:moveTo>
                  <a:pt x="1264444" y="1701641"/>
                </a:moveTo>
                <a:cubicBezTo>
                  <a:pt x="1263491" y="1703546"/>
                  <a:pt x="1260634" y="1703546"/>
                  <a:pt x="1259681" y="1705451"/>
                </a:cubicBezTo>
                <a:cubicBezTo>
                  <a:pt x="1253966" y="1705451"/>
                  <a:pt x="1254919" y="1701641"/>
                  <a:pt x="1254919" y="1698784"/>
                </a:cubicBezTo>
                <a:cubicBezTo>
                  <a:pt x="1262539" y="1697831"/>
                  <a:pt x="1259681" y="1701641"/>
                  <a:pt x="1264444" y="1701641"/>
                </a:cubicBezTo>
                <a:close/>
                <a:moveTo>
                  <a:pt x="1251109" y="1847374"/>
                </a:moveTo>
                <a:cubicBezTo>
                  <a:pt x="1245394" y="1853089"/>
                  <a:pt x="1230154" y="1848326"/>
                  <a:pt x="1222534" y="1851184"/>
                </a:cubicBezTo>
                <a:cubicBezTo>
                  <a:pt x="1216819" y="1846421"/>
                  <a:pt x="1243489" y="1848326"/>
                  <a:pt x="1251109" y="1847374"/>
                </a:cubicBezTo>
                <a:close/>
                <a:moveTo>
                  <a:pt x="1234916" y="1813084"/>
                </a:moveTo>
                <a:cubicBezTo>
                  <a:pt x="1235869" y="1814036"/>
                  <a:pt x="1236821" y="1814989"/>
                  <a:pt x="1239679" y="1814989"/>
                </a:cubicBezTo>
                <a:cubicBezTo>
                  <a:pt x="1230154" y="1819751"/>
                  <a:pt x="1212056" y="1817846"/>
                  <a:pt x="1194911" y="1818799"/>
                </a:cubicBezTo>
                <a:cubicBezTo>
                  <a:pt x="1202531" y="1813084"/>
                  <a:pt x="1230154" y="1818799"/>
                  <a:pt x="1234916" y="1813084"/>
                </a:cubicBezTo>
                <a:close/>
                <a:moveTo>
                  <a:pt x="1217771" y="1751171"/>
                </a:moveTo>
                <a:cubicBezTo>
                  <a:pt x="1216819" y="1745456"/>
                  <a:pt x="1226344" y="1745456"/>
                  <a:pt x="1235869" y="1744504"/>
                </a:cubicBezTo>
                <a:cubicBezTo>
                  <a:pt x="1231106" y="1747361"/>
                  <a:pt x="1224439" y="1749266"/>
                  <a:pt x="1217771" y="1751171"/>
                </a:cubicBezTo>
                <a:close/>
                <a:moveTo>
                  <a:pt x="1196816" y="1862614"/>
                </a:moveTo>
                <a:cubicBezTo>
                  <a:pt x="1203484" y="1857851"/>
                  <a:pt x="1217771" y="1855946"/>
                  <a:pt x="1233011" y="1857851"/>
                </a:cubicBezTo>
                <a:cubicBezTo>
                  <a:pt x="1228249" y="1863566"/>
                  <a:pt x="1207294" y="1868329"/>
                  <a:pt x="1196816" y="1862614"/>
                </a:cubicBezTo>
                <a:close/>
                <a:moveTo>
                  <a:pt x="1211104" y="1871186"/>
                </a:moveTo>
                <a:cubicBezTo>
                  <a:pt x="1211104" y="1870234"/>
                  <a:pt x="1210151" y="1870234"/>
                  <a:pt x="1209199" y="1870234"/>
                </a:cubicBezTo>
                <a:cubicBezTo>
                  <a:pt x="1213961" y="1870234"/>
                  <a:pt x="1222534" y="1870234"/>
                  <a:pt x="1231106" y="1871186"/>
                </a:cubicBezTo>
                <a:cubicBezTo>
                  <a:pt x="1226344" y="1876901"/>
                  <a:pt x="1213961" y="1873091"/>
                  <a:pt x="1204436" y="1872139"/>
                </a:cubicBezTo>
                <a:cubicBezTo>
                  <a:pt x="1204436" y="1871186"/>
                  <a:pt x="1208246" y="1871186"/>
                  <a:pt x="1211104" y="1871186"/>
                </a:cubicBezTo>
                <a:close/>
                <a:moveTo>
                  <a:pt x="1206341" y="1711166"/>
                </a:moveTo>
                <a:cubicBezTo>
                  <a:pt x="1206341" y="1708309"/>
                  <a:pt x="1215866" y="1710214"/>
                  <a:pt x="1219676" y="1710214"/>
                </a:cubicBezTo>
                <a:cubicBezTo>
                  <a:pt x="1218724" y="1712119"/>
                  <a:pt x="1213961" y="1712119"/>
                  <a:pt x="1213009" y="1714976"/>
                </a:cubicBezTo>
                <a:cubicBezTo>
                  <a:pt x="1211104" y="1714024"/>
                  <a:pt x="1209199" y="1714024"/>
                  <a:pt x="1206341" y="1714024"/>
                </a:cubicBezTo>
                <a:cubicBezTo>
                  <a:pt x="1206341" y="1712119"/>
                  <a:pt x="1215866" y="1711166"/>
                  <a:pt x="1206341" y="1711166"/>
                </a:cubicBezTo>
                <a:close/>
                <a:moveTo>
                  <a:pt x="1188244" y="1816894"/>
                </a:moveTo>
                <a:lnTo>
                  <a:pt x="1188244" y="1820704"/>
                </a:lnTo>
                <a:cubicBezTo>
                  <a:pt x="1182529" y="1820704"/>
                  <a:pt x="1181576" y="1818799"/>
                  <a:pt x="1176814" y="1818799"/>
                </a:cubicBezTo>
                <a:cubicBezTo>
                  <a:pt x="1176814" y="1815941"/>
                  <a:pt x="1185386" y="1817846"/>
                  <a:pt x="1188244" y="1816894"/>
                </a:cubicBezTo>
                <a:close/>
                <a:moveTo>
                  <a:pt x="1176814" y="1694974"/>
                </a:moveTo>
                <a:cubicBezTo>
                  <a:pt x="1181576" y="1696879"/>
                  <a:pt x="1163479" y="1695926"/>
                  <a:pt x="1158716" y="1696879"/>
                </a:cubicBezTo>
                <a:cubicBezTo>
                  <a:pt x="1157764" y="1693069"/>
                  <a:pt x="1171099" y="1695926"/>
                  <a:pt x="1176814" y="1694974"/>
                </a:cubicBezTo>
                <a:close/>
                <a:moveTo>
                  <a:pt x="1161574" y="1745456"/>
                </a:moveTo>
                <a:lnTo>
                  <a:pt x="1161574" y="1740694"/>
                </a:lnTo>
                <a:cubicBezTo>
                  <a:pt x="1165384" y="1740694"/>
                  <a:pt x="1166336" y="1741646"/>
                  <a:pt x="1170146" y="1741646"/>
                </a:cubicBezTo>
                <a:cubicBezTo>
                  <a:pt x="1167289" y="1742599"/>
                  <a:pt x="1167289" y="1745456"/>
                  <a:pt x="1161574" y="1745456"/>
                </a:cubicBezTo>
                <a:close/>
                <a:moveTo>
                  <a:pt x="1163479" y="1822609"/>
                </a:moveTo>
                <a:cubicBezTo>
                  <a:pt x="1166336" y="1822609"/>
                  <a:pt x="1137761" y="1827371"/>
                  <a:pt x="1141571" y="1821656"/>
                </a:cubicBezTo>
                <a:cubicBezTo>
                  <a:pt x="1149191" y="1819751"/>
                  <a:pt x="1153001" y="1823561"/>
                  <a:pt x="1163479" y="1822609"/>
                </a:cubicBezTo>
                <a:close/>
                <a:moveTo>
                  <a:pt x="1161574" y="1753076"/>
                </a:moveTo>
                <a:cubicBezTo>
                  <a:pt x="1157764" y="1755934"/>
                  <a:pt x="1147286" y="1756886"/>
                  <a:pt x="1141571" y="1754981"/>
                </a:cubicBezTo>
                <a:cubicBezTo>
                  <a:pt x="1143476" y="1749266"/>
                  <a:pt x="1153954" y="1753076"/>
                  <a:pt x="1161574" y="1753076"/>
                </a:cubicBezTo>
                <a:close/>
                <a:moveTo>
                  <a:pt x="1150144" y="1798796"/>
                </a:moveTo>
                <a:cubicBezTo>
                  <a:pt x="1150144" y="1801654"/>
                  <a:pt x="1139666" y="1801654"/>
                  <a:pt x="1136809" y="1799749"/>
                </a:cubicBezTo>
                <a:cubicBezTo>
                  <a:pt x="1139666" y="1796891"/>
                  <a:pt x="1144429" y="1797844"/>
                  <a:pt x="1150144" y="1798796"/>
                </a:cubicBezTo>
                <a:close/>
                <a:moveTo>
                  <a:pt x="1141571" y="1744504"/>
                </a:moveTo>
                <a:cubicBezTo>
                  <a:pt x="1146334" y="1746409"/>
                  <a:pt x="1141571" y="1748314"/>
                  <a:pt x="1139666" y="1750219"/>
                </a:cubicBezTo>
                <a:cubicBezTo>
                  <a:pt x="1132046" y="1749266"/>
                  <a:pt x="1132999" y="1742599"/>
                  <a:pt x="1141571" y="1744504"/>
                </a:cubicBezTo>
                <a:close/>
                <a:moveTo>
                  <a:pt x="1085374" y="1715929"/>
                </a:moveTo>
                <a:cubicBezTo>
                  <a:pt x="1093946" y="1712119"/>
                  <a:pt x="1101566" y="1709261"/>
                  <a:pt x="1112044" y="1714024"/>
                </a:cubicBezTo>
                <a:cubicBezTo>
                  <a:pt x="1110139" y="1719739"/>
                  <a:pt x="1097756" y="1714024"/>
                  <a:pt x="1085374" y="1715929"/>
                </a:cubicBezTo>
                <a:close/>
                <a:moveTo>
                  <a:pt x="1094899" y="1751171"/>
                </a:moveTo>
                <a:cubicBezTo>
                  <a:pt x="1088231" y="1749266"/>
                  <a:pt x="1087279" y="1751171"/>
                  <a:pt x="1079659" y="1751171"/>
                </a:cubicBezTo>
                <a:cubicBezTo>
                  <a:pt x="1085374" y="1746409"/>
                  <a:pt x="1084421" y="1744504"/>
                  <a:pt x="1086326" y="1739741"/>
                </a:cubicBezTo>
                <a:cubicBezTo>
                  <a:pt x="1088231" y="1741646"/>
                  <a:pt x="1095851" y="1741646"/>
                  <a:pt x="1091089" y="1744504"/>
                </a:cubicBezTo>
                <a:cubicBezTo>
                  <a:pt x="1095851" y="1744504"/>
                  <a:pt x="1093946" y="1741646"/>
                  <a:pt x="1099661" y="1742599"/>
                </a:cubicBezTo>
                <a:cubicBezTo>
                  <a:pt x="1099661" y="1743551"/>
                  <a:pt x="1102519" y="1743551"/>
                  <a:pt x="1104424" y="1743551"/>
                </a:cubicBezTo>
                <a:cubicBezTo>
                  <a:pt x="1106329" y="1747361"/>
                  <a:pt x="1102519" y="1748314"/>
                  <a:pt x="1099661" y="1749266"/>
                </a:cubicBezTo>
                <a:cubicBezTo>
                  <a:pt x="1095851" y="1749266"/>
                  <a:pt x="1094899" y="1748314"/>
                  <a:pt x="1091089" y="1748314"/>
                </a:cubicBezTo>
                <a:cubicBezTo>
                  <a:pt x="1091089" y="1748314"/>
                  <a:pt x="1094899" y="1748314"/>
                  <a:pt x="1094899" y="1751171"/>
                </a:cubicBezTo>
                <a:close/>
                <a:moveTo>
                  <a:pt x="1065371" y="1865471"/>
                </a:moveTo>
                <a:cubicBezTo>
                  <a:pt x="1072991" y="1859756"/>
                  <a:pt x="1084421" y="1867376"/>
                  <a:pt x="1092041" y="1869281"/>
                </a:cubicBezTo>
                <a:cubicBezTo>
                  <a:pt x="1080611" y="1871186"/>
                  <a:pt x="1077754" y="1864519"/>
                  <a:pt x="1065371" y="1865471"/>
                </a:cubicBezTo>
                <a:close/>
                <a:moveTo>
                  <a:pt x="1072039" y="1768316"/>
                </a:moveTo>
                <a:cubicBezTo>
                  <a:pt x="1080611" y="1768316"/>
                  <a:pt x="1072991" y="1769269"/>
                  <a:pt x="1073944" y="1772126"/>
                </a:cubicBezTo>
                <a:cubicBezTo>
                  <a:pt x="1079659" y="1772126"/>
                  <a:pt x="1083469" y="1771174"/>
                  <a:pt x="1085374" y="1770221"/>
                </a:cubicBezTo>
                <a:cubicBezTo>
                  <a:pt x="1090136" y="1770221"/>
                  <a:pt x="1090136" y="1773079"/>
                  <a:pt x="1087279" y="1774984"/>
                </a:cubicBezTo>
                <a:cubicBezTo>
                  <a:pt x="1082516" y="1774984"/>
                  <a:pt x="1078706" y="1773079"/>
                  <a:pt x="1072039" y="1774031"/>
                </a:cubicBezTo>
                <a:cubicBezTo>
                  <a:pt x="1073944" y="1770221"/>
                  <a:pt x="1065371" y="1769269"/>
                  <a:pt x="1072039" y="1768316"/>
                </a:cubicBezTo>
                <a:close/>
                <a:moveTo>
                  <a:pt x="1083469" y="1696879"/>
                </a:moveTo>
                <a:cubicBezTo>
                  <a:pt x="1082516" y="1701641"/>
                  <a:pt x="1072991" y="1698784"/>
                  <a:pt x="1068229" y="1697831"/>
                </a:cubicBezTo>
                <a:cubicBezTo>
                  <a:pt x="1069181" y="1694021"/>
                  <a:pt x="1078706" y="1696879"/>
                  <a:pt x="1083469" y="1696879"/>
                </a:cubicBezTo>
                <a:close/>
                <a:moveTo>
                  <a:pt x="1070134" y="1731169"/>
                </a:moveTo>
                <a:cubicBezTo>
                  <a:pt x="1072991" y="1730216"/>
                  <a:pt x="1069181" y="1728311"/>
                  <a:pt x="1078706" y="1729264"/>
                </a:cubicBezTo>
                <a:cubicBezTo>
                  <a:pt x="1075849" y="1733074"/>
                  <a:pt x="1068229" y="1735931"/>
                  <a:pt x="1050131" y="1734979"/>
                </a:cubicBezTo>
                <a:cubicBezTo>
                  <a:pt x="1052989" y="1731169"/>
                  <a:pt x="1049179" y="1732121"/>
                  <a:pt x="1052036" y="1729264"/>
                </a:cubicBezTo>
                <a:cubicBezTo>
                  <a:pt x="1061561" y="1729264"/>
                  <a:pt x="1065371" y="1727359"/>
                  <a:pt x="1070134" y="1731169"/>
                </a:cubicBezTo>
                <a:close/>
                <a:moveTo>
                  <a:pt x="1060609" y="1828324"/>
                </a:moveTo>
                <a:cubicBezTo>
                  <a:pt x="1058704" y="1824514"/>
                  <a:pt x="1073944" y="1826419"/>
                  <a:pt x="1075849" y="1827371"/>
                </a:cubicBezTo>
                <a:cubicBezTo>
                  <a:pt x="1075849" y="1829276"/>
                  <a:pt x="1063466" y="1831181"/>
                  <a:pt x="1060609" y="1828324"/>
                </a:cubicBezTo>
                <a:close/>
                <a:moveTo>
                  <a:pt x="1063466" y="1750219"/>
                </a:moveTo>
                <a:cubicBezTo>
                  <a:pt x="1051084" y="1747361"/>
                  <a:pt x="1043464" y="1748314"/>
                  <a:pt x="1032034" y="1750219"/>
                </a:cubicBezTo>
                <a:cubicBezTo>
                  <a:pt x="1032034" y="1740694"/>
                  <a:pt x="1061561" y="1744504"/>
                  <a:pt x="1070134" y="1744504"/>
                </a:cubicBezTo>
                <a:cubicBezTo>
                  <a:pt x="1066324" y="1745456"/>
                  <a:pt x="1065371" y="1747361"/>
                  <a:pt x="1063466" y="1750219"/>
                </a:cubicBezTo>
                <a:close/>
                <a:moveTo>
                  <a:pt x="1002506" y="1771174"/>
                </a:moveTo>
                <a:cubicBezTo>
                  <a:pt x="1017746" y="1769269"/>
                  <a:pt x="1043464" y="1772126"/>
                  <a:pt x="1065371" y="1767364"/>
                </a:cubicBezTo>
                <a:cubicBezTo>
                  <a:pt x="1055846" y="1774984"/>
                  <a:pt x="1016794" y="1776889"/>
                  <a:pt x="1002506" y="1771174"/>
                </a:cubicBezTo>
                <a:close/>
                <a:moveTo>
                  <a:pt x="1052036" y="1851184"/>
                </a:moveTo>
                <a:cubicBezTo>
                  <a:pt x="1046321" y="1853089"/>
                  <a:pt x="1040606" y="1854041"/>
                  <a:pt x="1036796" y="1851184"/>
                </a:cubicBezTo>
                <a:cubicBezTo>
                  <a:pt x="1038701" y="1848326"/>
                  <a:pt x="1048226" y="1851184"/>
                  <a:pt x="1052036" y="1851184"/>
                </a:cubicBezTo>
                <a:close/>
                <a:moveTo>
                  <a:pt x="1045369" y="1700689"/>
                </a:moveTo>
                <a:lnTo>
                  <a:pt x="1040606" y="1700689"/>
                </a:lnTo>
                <a:cubicBezTo>
                  <a:pt x="1040606" y="1698784"/>
                  <a:pt x="1044416" y="1697831"/>
                  <a:pt x="1040606" y="1696879"/>
                </a:cubicBezTo>
                <a:cubicBezTo>
                  <a:pt x="1042511" y="1693069"/>
                  <a:pt x="1052989" y="1699736"/>
                  <a:pt x="1045369" y="1700689"/>
                </a:cubicBezTo>
                <a:close/>
                <a:moveTo>
                  <a:pt x="1040606" y="1753076"/>
                </a:moveTo>
                <a:cubicBezTo>
                  <a:pt x="1041559" y="1754981"/>
                  <a:pt x="1038701" y="1754981"/>
                  <a:pt x="1038701" y="1756886"/>
                </a:cubicBezTo>
                <a:lnTo>
                  <a:pt x="1045369" y="1756886"/>
                </a:lnTo>
                <a:cubicBezTo>
                  <a:pt x="1042511" y="1759744"/>
                  <a:pt x="1033939" y="1756886"/>
                  <a:pt x="1032034" y="1755934"/>
                </a:cubicBezTo>
                <a:cubicBezTo>
                  <a:pt x="1032034" y="1753076"/>
                  <a:pt x="1035844" y="1753076"/>
                  <a:pt x="1040606" y="1753076"/>
                </a:cubicBezTo>
                <a:close/>
                <a:moveTo>
                  <a:pt x="1020604" y="1826419"/>
                </a:moveTo>
                <a:lnTo>
                  <a:pt x="1002506" y="1826419"/>
                </a:lnTo>
                <a:lnTo>
                  <a:pt x="1002506" y="1824514"/>
                </a:lnTo>
                <a:cubicBezTo>
                  <a:pt x="1008221" y="1825466"/>
                  <a:pt x="1022509" y="1821656"/>
                  <a:pt x="1020604" y="1826419"/>
                </a:cubicBezTo>
                <a:close/>
                <a:moveTo>
                  <a:pt x="989171" y="1718786"/>
                </a:moveTo>
                <a:cubicBezTo>
                  <a:pt x="987266" y="1714024"/>
                  <a:pt x="1005364" y="1714976"/>
                  <a:pt x="1009174" y="1716881"/>
                </a:cubicBezTo>
                <a:cubicBezTo>
                  <a:pt x="1005364" y="1718786"/>
                  <a:pt x="997744" y="1718786"/>
                  <a:pt x="989171" y="1718786"/>
                </a:cubicBezTo>
                <a:close/>
                <a:moveTo>
                  <a:pt x="993934" y="1965484"/>
                </a:moveTo>
                <a:cubicBezTo>
                  <a:pt x="997744" y="1964531"/>
                  <a:pt x="1001554" y="1961674"/>
                  <a:pt x="992029" y="1961674"/>
                </a:cubicBezTo>
                <a:cubicBezTo>
                  <a:pt x="993934" y="1958816"/>
                  <a:pt x="1004411" y="1961674"/>
                  <a:pt x="1010126" y="1960721"/>
                </a:cubicBezTo>
                <a:cubicBezTo>
                  <a:pt x="1006316" y="1963579"/>
                  <a:pt x="1000601" y="1969294"/>
                  <a:pt x="993934" y="1965484"/>
                </a:cubicBezTo>
                <a:close/>
                <a:moveTo>
                  <a:pt x="1005364" y="1861661"/>
                </a:moveTo>
                <a:cubicBezTo>
                  <a:pt x="1004411" y="1865471"/>
                  <a:pt x="994886" y="1863566"/>
                  <a:pt x="990124" y="1862614"/>
                </a:cubicBezTo>
                <a:cubicBezTo>
                  <a:pt x="990124" y="1860709"/>
                  <a:pt x="1000601" y="1862614"/>
                  <a:pt x="1005364" y="1861661"/>
                </a:cubicBezTo>
                <a:close/>
                <a:moveTo>
                  <a:pt x="982504" y="1938814"/>
                </a:moveTo>
                <a:cubicBezTo>
                  <a:pt x="982504" y="1934051"/>
                  <a:pt x="988219" y="1935956"/>
                  <a:pt x="993934" y="1936909"/>
                </a:cubicBezTo>
                <a:cubicBezTo>
                  <a:pt x="994886" y="1938814"/>
                  <a:pt x="992029" y="1938814"/>
                  <a:pt x="992029" y="1940719"/>
                </a:cubicBezTo>
                <a:cubicBezTo>
                  <a:pt x="987266" y="1939766"/>
                  <a:pt x="987266" y="1937861"/>
                  <a:pt x="982504" y="1938814"/>
                </a:cubicBezTo>
                <a:close/>
                <a:moveTo>
                  <a:pt x="973931" y="1830229"/>
                </a:moveTo>
                <a:cubicBezTo>
                  <a:pt x="971074" y="1829276"/>
                  <a:pt x="971074" y="1826419"/>
                  <a:pt x="969169" y="1824514"/>
                </a:cubicBezTo>
                <a:cubicBezTo>
                  <a:pt x="973931" y="1824514"/>
                  <a:pt x="974884" y="1826419"/>
                  <a:pt x="977741" y="1828324"/>
                </a:cubicBezTo>
                <a:cubicBezTo>
                  <a:pt x="977741" y="1828324"/>
                  <a:pt x="973931" y="1828324"/>
                  <a:pt x="973931" y="1830229"/>
                </a:cubicBezTo>
                <a:close/>
                <a:moveTo>
                  <a:pt x="978694" y="1928336"/>
                </a:moveTo>
                <a:cubicBezTo>
                  <a:pt x="974884" y="1931194"/>
                  <a:pt x="960596" y="1929289"/>
                  <a:pt x="960596" y="1926431"/>
                </a:cubicBezTo>
                <a:cubicBezTo>
                  <a:pt x="968216" y="1923574"/>
                  <a:pt x="971074" y="1926431"/>
                  <a:pt x="978694" y="1928336"/>
                </a:cubicBezTo>
                <a:close/>
                <a:moveTo>
                  <a:pt x="962501" y="1786414"/>
                </a:moveTo>
                <a:cubicBezTo>
                  <a:pt x="968216" y="1786414"/>
                  <a:pt x="969169" y="1784509"/>
                  <a:pt x="975836" y="1785461"/>
                </a:cubicBezTo>
                <a:cubicBezTo>
                  <a:pt x="980599" y="1791176"/>
                  <a:pt x="945356" y="1786414"/>
                  <a:pt x="962501" y="1786414"/>
                </a:cubicBezTo>
                <a:close/>
                <a:moveTo>
                  <a:pt x="960596" y="1727359"/>
                </a:moveTo>
                <a:cubicBezTo>
                  <a:pt x="960596" y="1724501"/>
                  <a:pt x="966311" y="1724501"/>
                  <a:pt x="972026" y="1725454"/>
                </a:cubicBezTo>
                <a:cubicBezTo>
                  <a:pt x="968216" y="1728311"/>
                  <a:pt x="967264" y="1729264"/>
                  <a:pt x="970121" y="1732121"/>
                </a:cubicBezTo>
                <a:cubicBezTo>
                  <a:pt x="959644" y="1734026"/>
                  <a:pt x="965359" y="1727359"/>
                  <a:pt x="960596" y="1727359"/>
                </a:cubicBezTo>
                <a:close/>
                <a:moveTo>
                  <a:pt x="940594" y="1936909"/>
                </a:moveTo>
                <a:lnTo>
                  <a:pt x="947261" y="1936909"/>
                </a:lnTo>
                <a:cubicBezTo>
                  <a:pt x="947261" y="1938814"/>
                  <a:pt x="943451" y="1939766"/>
                  <a:pt x="947261" y="1940719"/>
                </a:cubicBezTo>
                <a:cubicBezTo>
                  <a:pt x="947261" y="1941671"/>
                  <a:pt x="946309" y="1941671"/>
                  <a:pt x="945356" y="1941671"/>
                </a:cubicBezTo>
                <a:lnTo>
                  <a:pt x="940594" y="1941671"/>
                </a:lnTo>
                <a:cubicBezTo>
                  <a:pt x="944404" y="1939766"/>
                  <a:pt x="940594" y="1940719"/>
                  <a:pt x="940594" y="1936909"/>
                </a:cubicBezTo>
                <a:close/>
                <a:moveTo>
                  <a:pt x="904399" y="1718786"/>
                </a:moveTo>
                <a:cubicBezTo>
                  <a:pt x="916781" y="1715929"/>
                  <a:pt x="928211" y="1716881"/>
                  <a:pt x="942499" y="1717834"/>
                </a:cubicBezTo>
                <a:cubicBezTo>
                  <a:pt x="935831" y="1719739"/>
                  <a:pt x="917734" y="1720691"/>
                  <a:pt x="904399" y="1718786"/>
                </a:cubicBezTo>
                <a:close/>
                <a:moveTo>
                  <a:pt x="892969" y="1731169"/>
                </a:moveTo>
                <a:cubicBezTo>
                  <a:pt x="894874" y="1724501"/>
                  <a:pt x="885349" y="1731169"/>
                  <a:pt x="881539" y="1727359"/>
                </a:cubicBezTo>
                <a:cubicBezTo>
                  <a:pt x="886301" y="1725454"/>
                  <a:pt x="892969" y="1725454"/>
                  <a:pt x="899636" y="1723549"/>
                </a:cubicBezTo>
                <a:cubicBezTo>
                  <a:pt x="905351" y="1725454"/>
                  <a:pt x="900589" y="1730216"/>
                  <a:pt x="906304" y="1727359"/>
                </a:cubicBezTo>
                <a:cubicBezTo>
                  <a:pt x="913924" y="1730216"/>
                  <a:pt x="897731" y="1731169"/>
                  <a:pt x="892969" y="1731169"/>
                </a:cubicBezTo>
                <a:close/>
                <a:moveTo>
                  <a:pt x="907256" y="1738789"/>
                </a:moveTo>
                <a:cubicBezTo>
                  <a:pt x="910114" y="1742599"/>
                  <a:pt x="899636" y="1739741"/>
                  <a:pt x="902494" y="1743551"/>
                </a:cubicBezTo>
                <a:cubicBezTo>
                  <a:pt x="900589" y="1742599"/>
                  <a:pt x="897731" y="1742599"/>
                  <a:pt x="893921" y="1742599"/>
                </a:cubicBezTo>
                <a:cubicBezTo>
                  <a:pt x="892969" y="1737836"/>
                  <a:pt x="900589" y="1738789"/>
                  <a:pt x="907256" y="1738789"/>
                </a:cubicBezTo>
                <a:close/>
                <a:moveTo>
                  <a:pt x="872966" y="1725454"/>
                </a:moveTo>
                <a:lnTo>
                  <a:pt x="872966" y="1729264"/>
                </a:lnTo>
                <a:cubicBezTo>
                  <a:pt x="870109" y="1728311"/>
                  <a:pt x="861536" y="1730216"/>
                  <a:pt x="861536" y="1728311"/>
                </a:cubicBezTo>
                <a:cubicBezTo>
                  <a:pt x="859631" y="1724501"/>
                  <a:pt x="869156" y="1726406"/>
                  <a:pt x="872966" y="1725454"/>
                </a:cubicBezTo>
                <a:close/>
                <a:moveTo>
                  <a:pt x="842486" y="1788319"/>
                </a:moveTo>
                <a:cubicBezTo>
                  <a:pt x="846296" y="1785461"/>
                  <a:pt x="860584" y="1784509"/>
                  <a:pt x="864394" y="1786414"/>
                </a:cubicBezTo>
                <a:cubicBezTo>
                  <a:pt x="859631" y="1789271"/>
                  <a:pt x="852011" y="1790224"/>
                  <a:pt x="846296" y="1792129"/>
                </a:cubicBezTo>
                <a:cubicBezTo>
                  <a:pt x="843439" y="1792129"/>
                  <a:pt x="845344" y="1788319"/>
                  <a:pt x="842486" y="1788319"/>
                </a:cubicBezTo>
                <a:close/>
                <a:moveTo>
                  <a:pt x="846296" y="1730216"/>
                </a:moveTo>
                <a:cubicBezTo>
                  <a:pt x="845344" y="1727359"/>
                  <a:pt x="848201" y="1727359"/>
                  <a:pt x="848201" y="1725454"/>
                </a:cubicBezTo>
                <a:cubicBezTo>
                  <a:pt x="852964" y="1725454"/>
                  <a:pt x="852964" y="1728311"/>
                  <a:pt x="856774" y="1729264"/>
                </a:cubicBezTo>
                <a:cubicBezTo>
                  <a:pt x="857726" y="1732121"/>
                  <a:pt x="850106" y="1730216"/>
                  <a:pt x="846296" y="1730216"/>
                </a:cubicBezTo>
                <a:close/>
                <a:moveTo>
                  <a:pt x="839629" y="1833086"/>
                </a:moveTo>
                <a:cubicBezTo>
                  <a:pt x="836771" y="1834039"/>
                  <a:pt x="836771" y="1836896"/>
                  <a:pt x="837724" y="1839754"/>
                </a:cubicBezTo>
                <a:cubicBezTo>
                  <a:pt x="830104" y="1841659"/>
                  <a:pt x="825341" y="1840706"/>
                  <a:pt x="819626" y="1838801"/>
                </a:cubicBezTo>
                <a:cubicBezTo>
                  <a:pt x="825341" y="1836896"/>
                  <a:pt x="832009" y="1834991"/>
                  <a:pt x="839629" y="1833086"/>
                </a:cubicBezTo>
                <a:close/>
                <a:moveTo>
                  <a:pt x="726281" y="1965484"/>
                </a:moveTo>
                <a:cubicBezTo>
                  <a:pt x="720566" y="1963579"/>
                  <a:pt x="707231" y="1965484"/>
                  <a:pt x="701516" y="1963579"/>
                </a:cubicBezTo>
                <a:cubicBezTo>
                  <a:pt x="742474" y="1959769"/>
                  <a:pt x="791051" y="1960721"/>
                  <a:pt x="824389" y="1959769"/>
                </a:cubicBezTo>
                <a:cubicBezTo>
                  <a:pt x="825341" y="1961674"/>
                  <a:pt x="822484" y="1961674"/>
                  <a:pt x="822484" y="1963579"/>
                </a:cubicBezTo>
                <a:cubicBezTo>
                  <a:pt x="788194" y="1959769"/>
                  <a:pt x="753904" y="1968341"/>
                  <a:pt x="724376" y="1962626"/>
                </a:cubicBezTo>
                <a:cubicBezTo>
                  <a:pt x="715804" y="1963579"/>
                  <a:pt x="730091" y="1962626"/>
                  <a:pt x="726281" y="1965484"/>
                </a:cubicBezTo>
                <a:close/>
                <a:moveTo>
                  <a:pt x="779621" y="1762601"/>
                </a:moveTo>
                <a:cubicBezTo>
                  <a:pt x="786289" y="1762601"/>
                  <a:pt x="792004" y="1765459"/>
                  <a:pt x="797719" y="1762601"/>
                </a:cubicBezTo>
                <a:cubicBezTo>
                  <a:pt x="792956" y="1760696"/>
                  <a:pt x="776764" y="1757839"/>
                  <a:pt x="772954" y="1761649"/>
                </a:cubicBezTo>
                <a:cubicBezTo>
                  <a:pt x="771049" y="1761649"/>
                  <a:pt x="771049" y="1761649"/>
                  <a:pt x="771049" y="1760696"/>
                </a:cubicBezTo>
                <a:cubicBezTo>
                  <a:pt x="771049" y="1759744"/>
                  <a:pt x="770096" y="1759744"/>
                  <a:pt x="769144" y="1759744"/>
                </a:cubicBezTo>
                <a:cubicBezTo>
                  <a:pt x="779621" y="1757839"/>
                  <a:pt x="790099" y="1754981"/>
                  <a:pt x="807244" y="1754029"/>
                </a:cubicBezTo>
                <a:cubicBezTo>
                  <a:pt x="805339" y="1757839"/>
                  <a:pt x="811054" y="1757839"/>
                  <a:pt x="813911" y="1758791"/>
                </a:cubicBezTo>
                <a:cubicBezTo>
                  <a:pt x="812006" y="1760696"/>
                  <a:pt x="808196" y="1762601"/>
                  <a:pt x="805339" y="1764506"/>
                </a:cubicBezTo>
                <a:cubicBezTo>
                  <a:pt x="810101" y="1768316"/>
                  <a:pt x="811054" y="1761649"/>
                  <a:pt x="818674" y="1763554"/>
                </a:cubicBezTo>
                <a:cubicBezTo>
                  <a:pt x="812006" y="1770221"/>
                  <a:pt x="784384" y="1769269"/>
                  <a:pt x="779621" y="1762601"/>
                </a:cubicBezTo>
                <a:close/>
                <a:moveTo>
                  <a:pt x="754856" y="1757839"/>
                </a:moveTo>
                <a:cubicBezTo>
                  <a:pt x="753904" y="1755934"/>
                  <a:pt x="756761" y="1755934"/>
                  <a:pt x="756761" y="1754029"/>
                </a:cubicBezTo>
                <a:cubicBezTo>
                  <a:pt x="739616" y="1756886"/>
                  <a:pt x="727234" y="1756886"/>
                  <a:pt x="711994" y="1754981"/>
                </a:cubicBezTo>
                <a:cubicBezTo>
                  <a:pt x="715804" y="1751171"/>
                  <a:pt x="726281" y="1754981"/>
                  <a:pt x="720566" y="1748314"/>
                </a:cubicBezTo>
                <a:cubicBezTo>
                  <a:pt x="723424" y="1749266"/>
                  <a:pt x="729139" y="1749266"/>
                  <a:pt x="727234" y="1753076"/>
                </a:cubicBezTo>
                <a:cubicBezTo>
                  <a:pt x="738664" y="1753076"/>
                  <a:pt x="751999" y="1749266"/>
                  <a:pt x="765334" y="1752124"/>
                </a:cubicBezTo>
                <a:cubicBezTo>
                  <a:pt x="759619" y="1754981"/>
                  <a:pt x="757714" y="1754981"/>
                  <a:pt x="765334" y="1757839"/>
                </a:cubicBezTo>
                <a:cubicBezTo>
                  <a:pt x="764381" y="1761649"/>
                  <a:pt x="759619" y="1758791"/>
                  <a:pt x="754856" y="1757839"/>
                </a:cubicBezTo>
                <a:close/>
                <a:moveTo>
                  <a:pt x="756761" y="1826419"/>
                </a:moveTo>
                <a:cubicBezTo>
                  <a:pt x="764381" y="1829276"/>
                  <a:pt x="751999" y="1832134"/>
                  <a:pt x="750094" y="1833086"/>
                </a:cubicBezTo>
                <a:cubicBezTo>
                  <a:pt x="744379" y="1828324"/>
                  <a:pt x="737711" y="1831181"/>
                  <a:pt x="730091" y="1827371"/>
                </a:cubicBezTo>
                <a:cubicBezTo>
                  <a:pt x="734854" y="1822609"/>
                  <a:pt x="751046" y="1827371"/>
                  <a:pt x="756761" y="1826419"/>
                </a:cubicBezTo>
                <a:close/>
                <a:moveTo>
                  <a:pt x="754856" y="1765459"/>
                </a:moveTo>
                <a:lnTo>
                  <a:pt x="748189" y="1765459"/>
                </a:lnTo>
                <a:cubicBezTo>
                  <a:pt x="748189" y="1761649"/>
                  <a:pt x="743426" y="1759744"/>
                  <a:pt x="752951" y="1759744"/>
                </a:cubicBezTo>
                <a:cubicBezTo>
                  <a:pt x="751046" y="1763554"/>
                  <a:pt x="755809" y="1762601"/>
                  <a:pt x="754856" y="1765459"/>
                </a:cubicBezTo>
                <a:close/>
                <a:moveTo>
                  <a:pt x="732949" y="1746409"/>
                </a:moveTo>
                <a:cubicBezTo>
                  <a:pt x="726281" y="1743551"/>
                  <a:pt x="741521" y="1742599"/>
                  <a:pt x="744379" y="1740694"/>
                </a:cubicBezTo>
                <a:cubicBezTo>
                  <a:pt x="752951" y="1744504"/>
                  <a:pt x="735806" y="1744504"/>
                  <a:pt x="732949" y="1746409"/>
                </a:cubicBezTo>
                <a:close/>
                <a:moveTo>
                  <a:pt x="728186" y="1735931"/>
                </a:moveTo>
                <a:cubicBezTo>
                  <a:pt x="734854" y="1734979"/>
                  <a:pt x="736759" y="1736884"/>
                  <a:pt x="741521" y="1736884"/>
                </a:cubicBezTo>
                <a:cubicBezTo>
                  <a:pt x="741521" y="1738789"/>
                  <a:pt x="725329" y="1739741"/>
                  <a:pt x="728186" y="1735931"/>
                </a:cubicBezTo>
                <a:close/>
                <a:moveTo>
                  <a:pt x="701516" y="1819751"/>
                </a:moveTo>
                <a:cubicBezTo>
                  <a:pt x="699611" y="1820704"/>
                  <a:pt x="696754" y="1820704"/>
                  <a:pt x="692944" y="1820704"/>
                </a:cubicBezTo>
                <a:cubicBezTo>
                  <a:pt x="692944" y="1816894"/>
                  <a:pt x="709136" y="1817846"/>
                  <a:pt x="706279" y="1821656"/>
                </a:cubicBezTo>
                <a:cubicBezTo>
                  <a:pt x="701516" y="1822609"/>
                  <a:pt x="701516" y="1820704"/>
                  <a:pt x="701516" y="1819751"/>
                </a:cubicBezTo>
                <a:close/>
                <a:moveTo>
                  <a:pt x="683419" y="1728311"/>
                </a:moveTo>
                <a:cubicBezTo>
                  <a:pt x="686276" y="1727359"/>
                  <a:pt x="696754" y="1728311"/>
                  <a:pt x="701516" y="1729264"/>
                </a:cubicBezTo>
                <a:cubicBezTo>
                  <a:pt x="702469" y="1732121"/>
                  <a:pt x="683419" y="1731169"/>
                  <a:pt x="683419" y="1728311"/>
                </a:cubicBezTo>
                <a:close/>
                <a:moveTo>
                  <a:pt x="690086" y="1770221"/>
                </a:moveTo>
                <a:lnTo>
                  <a:pt x="690086" y="1766411"/>
                </a:lnTo>
                <a:cubicBezTo>
                  <a:pt x="694849" y="1765459"/>
                  <a:pt x="695801" y="1767364"/>
                  <a:pt x="698659" y="1767364"/>
                </a:cubicBezTo>
                <a:cubicBezTo>
                  <a:pt x="698659" y="1770221"/>
                  <a:pt x="694849" y="1771174"/>
                  <a:pt x="690086" y="1770221"/>
                </a:cubicBezTo>
                <a:close/>
                <a:moveTo>
                  <a:pt x="681514" y="1730216"/>
                </a:moveTo>
                <a:cubicBezTo>
                  <a:pt x="667226" y="1728311"/>
                  <a:pt x="652939" y="1731169"/>
                  <a:pt x="645319" y="1729264"/>
                </a:cubicBezTo>
                <a:cubicBezTo>
                  <a:pt x="651986" y="1723549"/>
                  <a:pt x="671036" y="1730216"/>
                  <a:pt x="676751" y="1723549"/>
                </a:cubicBezTo>
                <a:lnTo>
                  <a:pt x="691991" y="1723549"/>
                </a:lnTo>
                <a:cubicBezTo>
                  <a:pt x="691039" y="1728311"/>
                  <a:pt x="679609" y="1725454"/>
                  <a:pt x="676751" y="1727359"/>
                </a:cubicBezTo>
                <a:cubicBezTo>
                  <a:pt x="677704" y="1728311"/>
                  <a:pt x="681514" y="1728311"/>
                  <a:pt x="681514" y="1730216"/>
                </a:cubicBezTo>
                <a:close/>
                <a:moveTo>
                  <a:pt x="670084" y="1740694"/>
                </a:moveTo>
                <a:cubicBezTo>
                  <a:pt x="676751" y="1737836"/>
                  <a:pt x="680561" y="1739741"/>
                  <a:pt x="690086" y="1739741"/>
                </a:cubicBezTo>
                <a:cubicBezTo>
                  <a:pt x="688181" y="1742599"/>
                  <a:pt x="676751" y="1741646"/>
                  <a:pt x="670084" y="1740694"/>
                </a:cubicBezTo>
                <a:close/>
                <a:moveTo>
                  <a:pt x="668179" y="1834039"/>
                </a:moveTo>
                <a:cubicBezTo>
                  <a:pt x="657701" y="1834991"/>
                  <a:pt x="629126" y="1834991"/>
                  <a:pt x="618649" y="1832134"/>
                </a:cubicBezTo>
                <a:cubicBezTo>
                  <a:pt x="631031" y="1826419"/>
                  <a:pt x="651034" y="1834039"/>
                  <a:pt x="670084" y="1832134"/>
                </a:cubicBezTo>
                <a:cubicBezTo>
                  <a:pt x="670084" y="1833086"/>
                  <a:pt x="669131" y="1834039"/>
                  <a:pt x="668179" y="1834039"/>
                </a:cubicBezTo>
                <a:close/>
                <a:moveTo>
                  <a:pt x="645319" y="1801654"/>
                </a:moveTo>
                <a:cubicBezTo>
                  <a:pt x="650081" y="1797844"/>
                  <a:pt x="656749" y="1798796"/>
                  <a:pt x="650081" y="1794986"/>
                </a:cubicBezTo>
                <a:cubicBezTo>
                  <a:pt x="657701" y="1794034"/>
                  <a:pt x="656749" y="1798796"/>
                  <a:pt x="661511" y="1799749"/>
                </a:cubicBezTo>
                <a:cubicBezTo>
                  <a:pt x="657701" y="1801654"/>
                  <a:pt x="652939" y="1803559"/>
                  <a:pt x="646271" y="1804511"/>
                </a:cubicBezTo>
                <a:cubicBezTo>
                  <a:pt x="647224" y="1802606"/>
                  <a:pt x="648176" y="1801654"/>
                  <a:pt x="645319" y="1801654"/>
                </a:cubicBezTo>
                <a:close/>
                <a:moveTo>
                  <a:pt x="631984" y="1787366"/>
                </a:moveTo>
                <a:cubicBezTo>
                  <a:pt x="639604" y="1786414"/>
                  <a:pt x="651034" y="1787366"/>
                  <a:pt x="658654" y="1783556"/>
                </a:cubicBezTo>
                <a:lnTo>
                  <a:pt x="658654" y="1787366"/>
                </a:lnTo>
                <a:cubicBezTo>
                  <a:pt x="649129" y="1789271"/>
                  <a:pt x="641509" y="1790224"/>
                  <a:pt x="631984" y="1787366"/>
                </a:cubicBezTo>
                <a:close/>
                <a:moveTo>
                  <a:pt x="647224" y="1776889"/>
                </a:moveTo>
                <a:cubicBezTo>
                  <a:pt x="642461" y="1779746"/>
                  <a:pt x="630079" y="1778794"/>
                  <a:pt x="622459" y="1777841"/>
                </a:cubicBezTo>
                <a:cubicBezTo>
                  <a:pt x="627221" y="1775936"/>
                  <a:pt x="640556" y="1777841"/>
                  <a:pt x="647224" y="1776889"/>
                </a:cubicBezTo>
                <a:close/>
                <a:moveTo>
                  <a:pt x="605314" y="1782604"/>
                </a:moveTo>
                <a:cubicBezTo>
                  <a:pt x="609124" y="1779746"/>
                  <a:pt x="610076" y="1778794"/>
                  <a:pt x="603409" y="1777841"/>
                </a:cubicBezTo>
                <a:cubicBezTo>
                  <a:pt x="606266" y="1773079"/>
                  <a:pt x="609124" y="1779746"/>
                  <a:pt x="618649" y="1777841"/>
                </a:cubicBezTo>
                <a:cubicBezTo>
                  <a:pt x="615791" y="1780699"/>
                  <a:pt x="611981" y="1782604"/>
                  <a:pt x="605314" y="1782604"/>
                </a:cubicBezTo>
                <a:close/>
                <a:moveTo>
                  <a:pt x="605314" y="1807369"/>
                </a:moveTo>
                <a:cubicBezTo>
                  <a:pt x="599599" y="1807369"/>
                  <a:pt x="608171" y="1809274"/>
                  <a:pt x="605314" y="1812131"/>
                </a:cubicBezTo>
                <a:cubicBezTo>
                  <a:pt x="602456" y="1812131"/>
                  <a:pt x="598646" y="1812131"/>
                  <a:pt x="598646" y="1813084"/>
                </a:cubicBezTo>
                <a:cubicBezTo>
                  <a:pt x="590074" y="1811179"/>
                  <a:pt x="603409" y="1811179"/>
                  <a:pt x="600551" y="1808321"/>
                </a:cubicBezTo>
                <a:cubicBezTo>
                  <a:pt x="584359" y="1808321"/>
                  <a:pt x="554831" y="1804511"/>
                  <a:pt x="541496" y="1813084"/>
                </a:cubicBezTo>
                <a:cubicBezTo>
                  <a:pt x="535781" y="1807369"/>
                  <a:pt x="511016" y="1813084"/>
                  <a:pt x="503396" y="1810226"/>
                </a:cubicBezTo>
                <a:cubicBezTo>
                  <a:pt x="522446" y="1806416"/>
                  <a:pt x="541496" y="1804511"/>
                  <a:pt x="560546" y="1804511"/>
                </a:cubicBezTo>
                <a:cubicBezTo>
                  <a:pt x="579596" y="1804511"/>
                  <a:pt x="599599" y="1804511"/>
                  <a:pt x="617696" y="1805464"/>
                </a:cubicBezTo>
                <a:cubicBezTo>
                  <a:pt x="617696" y="1812131"/>
                  <a:pt x="611981" y="1807369"/>
                  <a:pt x="605314" y="1807369"/>
                </a:cubicBezTo>
                <a:close/>
                <a:moveTo>
                  <a:pt x="616744" y="1728311"/>
                </a:moveTo>
                <a:cubicBezTo>
                  <a:pt x="610076" y="1728311"/>
                  <a:pt x="610076" y="1731169"/>
                  <a:pt x="598646" y="1730216"/>
                </a:cubicBezTo>
                <a:cubicBezTo>
                  <a:pt x="600551" y="1723549"/>
                  <a:pt x="591979" y="1728311"/>
                  <a:pt x="591979" y="1722596"/>
                </a:cubicBezTo>
                <a:cubicBezTo>
                  <a:pt x="604361" y="1725454"/>
                  <a:pt x="604361" y="1720691"/>
                  <a:pt x="616744" y="1720691"/>
                </a:cubicBezTo>
                <a:cubicBezTo>
                  <a:pt x="613886" y="1725454"/>
                  <a:pt x="611981" y="1723549"/>
                  <a:pt x="616744" y="1728311"/>
                </a:cubicBezTo>
                <a:close/>
                <a:moveTo>
                  <a:pt x="591979" y="1791176"/>
                </a:moveTo>
                <a:cubicBezTo>
                  <a:pt x="604361" y="1793081"/>
                  <a:pt x="607219" y="1787366"/>
                  <a:pt x="613886" y="1790224"/>
                </a:cubicBezTo>
                <a:cubicBezTo>
                  <a:pt x="614839" y="1794034"/>
                  <a:pt x="595789" y="1794986"/>
                  <a:pt x="591979" y="1791176"/>
                </a:cubicBezTo>
                <a:close/>
                <a:moveTo>
                  <a:pt x="605314" y="1744504"/>
                </a:moveTo>
                <a:cubicBezTo>
                  <a:pt x="605314" y="1745456"/>
                  <a:pt x="603409" y="1745456"/>
                  <a:pt x="603409" y="1746409"/>
                </a:cubicBezTo>
                <a:lnTo>
                  <a:pt x="598646" y="1746409"/>
                </a:lnTo>
                <a:cubicBezTo>
                  <a:pt x="598646" y="1744504"/>
                  <a:pt x="598646" y="1743551"/>
                  <a:pt x="596741" y="1742599"/>
                </a:cubicBezTo>
                <a:cubicBezTo>
                  <a:pt x="598646" y="1739741"/>
                  <a:pt x="603409" y="1743551"/>
                  <a:pt x="605314" y="1744504"/>
                </a:cubicBezTo>
                <a:close/>
                <a:moveTo>
                  <a:pt x="589121" y="1731169"/>
                </a:moveTo>
                <a:cubicBezTo>
                  <a:pt x="597694" y="1731169"/>
                  <a:pt x="595789" y="1732121"/>
                  <a:pt x="602456" y="1731169"/>
                </a:cubicBezTo>
                <a:cubicBezTo>
                  <a:pt x="604361" y="1734026"/>
                  <a:pt x="587216" y="1735931"/>
                  <a:pt x="589121" y="1731169"/>
                </a:cubicBezTo>
                <a:close/>
                <a:moveTo>
                  <a:pt x="603409" y="1873091"/>
                </a:moveTo>
                <a:cubicBezTo>
                  <a:pt x="600551" y="1874044"/>
                  <a:pt x="595789" y="1874996"/>
                  <a:pt x="590074" y="1874996"/>
                </a:cubicBezTo>
                <a:cubicBezTo>
                  <a:pt x="587216" y="1874996"/>
                  <a:pt x="584359" y="1874996"/>
                  <a:pt x="580549" y="1874996"/>
                </a:cubicBezTo>
                <a:cubicBezTo>
                  <a:pt x="576739" y="1874996"/>
                  <a:pt x="571976" y="1874044"/>
                  <a:pt x="568166" y="1874044"/>
                </a:cubicBezTo>
                <a:cubicBezTo>
                  <a:pt x="570071" y="1873091"/>
                  <a:pt x="575786" y="1873091"/>
                  <a:pt x="580549" y="1872139"/>
                </a:cubicBezTo>
                <a:cubicBezTo>
                  <a:pt x="585311" y="1872139"/>
                  <a:pt x="588169" y="1872139"/>
                  <a:pt x="589121" y="1870234"/>
                </a:cubicBezTo>
                <a:cubicBezTo>
                  <a:pt x="591979" y="1873091"/>
                  <a:pt x="595789" y="1874044"/>
                  <a:pt x="603409" y="1873091"/>
                </a:cubicBezTo>
                <a:close/>
                <a:moveTo>
                  <a:pt x="595789" y="1835944"/>
                </a:moveTo>
                <a:cubicBezTo>
                  <a:pt x="588169" y="1836896"/>
                  <a:pt x="591026" y="1833086"/>
                  <a:pt x="587216" y="1832134"/>
                </a:cubicBezTo>
                <a:cubicBezTo>
                  <a:pt x="591026" y="1829276"/>
                  <a:pt x="592931" y="1830229"/>
                  <a:pt x="598646" y="1831181"/>
                </a:cubicBezTo>
                <a:cubicBezTo>
                  <a:pt x="599599" y="1833086"/>
                  <a:pt x="596741" y="1834039"/>
                  <a:pt x="595789" y="1835944"/>
                </a:cubicBezTo>
                <a:close/>
                <a:moveTo>
                  <a:pt x="577691" y="1724501"/>
                </a:moveTo>
                <a:lnTo>
                  <a:pt x="590074" y="1724501"/>
                </a:lnTo>
                <a:cubicBezTo>
                  <a:pt x="591979" y="1726406"/>
                  <a:pt x="587216" y="1727359"/>
                  <a:pt x="582454" y="1727359"/>
                </a:cubicBezTo>
                <a:cubicBezTo>
                  <a:pt x="579596" y="1727359"/>
                  <a:pt x="576739" y="1726406"/>
                  <a:pt x="577691" y="1724501"/>
                </a:cubicBezTo>
                <a:close/>
                <a:moveTo>
                  <a:pt x="585311" y="1782604"/>
                </a:moveTo>
                <a:cubicBezTo>
                  <a:pt x="585311" y="1787366"/>
                  <a:pt x="572929" y="1783556"/>
                  <a:pt x="569119" y="1786414"/>
                </a:cubicBezTo>
                <a:cubicBezTo>
                  <a:pt x="568166" y="1785461"/>
                  <a:pt x="567214" y="1784509"/>
                  <a:pt x="567214" y="1782604"/>
                </a:cubicBezTo>
                <a:cubicBezTo>
                  <a:pt x="571976" y="1780699"/>
                  <a:pt x="575786" y="1784509"/>
                  <a:pt x="585311" y="1782604"/>
                </a:cubicBezTo>
                <a:close/>
                <a:moveTo>
                  <a:pt x="553879" y="1753076"/>
                </a:moveTo>
                <a:cubicBezTo>
                  <a:pt x="556736" y="1751171"/>
                  <a:pt x="567214" y="1752124"/>
                  <a:pt x="570071" y="1753076"/>
                </a:cubicBezTo>
                <a:cubicBezTo>
                  <a:pt x="565309" y="1754981"/>
                  <a:pt x="558641" y="1754029"/>
                  <a:pt x="553879" y="1753076"/>
                </a:cubicBezTo>
                <a:close/>
                <a:moveTo>
                  <a:pt x="560546" y="1832134"/>
                </a:moveTo>
                <a:lnTo>
                  <a:pt x="560546" y="1836896"/>
                </a:lnTo>
                <a:cubicBezTo>
                  <a:pt x="552926" y="1835944"/>
                  <a:pt x="550069" y="1834039"/>
                  <a:pt x="543401" y="1833086"/>
                </a:cubicBezTo>
                <a:cubicBezTo>
                  <a:pt x="543401" y="1830229"/>
                  <a:pt x="557689" y="1830229"/>
                  <a:pt x="560546" y="1832134"/>
                </a:cubicBezTo>
                <a:close/>
                <a:moveTo>
                  <a:pt x="547211" y="1872139"/>
                </a:moveTo>
                <a:cubicBezTo>
                  <a:pt x="546259" y="1874044"/>
                  <a:pt x="538639" y="1874044"/>
                  <a:pt x="537686" y="1876901"/>
                </a:cubicBezTo>
                <a:cubicBezTo>
                  <a:pt x="528161" y="1874044"/>
                  <a:pt x="537686" y="1868329"/>
                  <a:pt x="547211" y="1872139"/>
                </a:cubicBezTo>
                <a:close/>
                <a:moveTo>
                  <a:pt x="505301" y="1772126"/>
                </a:moveTo>
                <a:cubicBezTo>
                  <a:pt x="506254" y="1768316"/>
                  <a:pt x="510064" y="1767364"/>
                  <a:pt x="514826" y="1767364"/>
                </a:cubicBezTo>
                <a:cubicBezTo>
                  <a:pt x="513874" y="1771174"/>
                  <a:pt x="511016" y="1773079"/>
                  <a:pt x="505301" y="1772126"/>
                </a:cubicBezTo>
                <a:close/>
                <a:moveTo>
                  <a:pt x="449104" y="1871186"/>
                </a:moveTo>
                <a:cubicBezTo>
                  <a:pt x="450056" y="1870234"/>
                  <a:pt x="468154" y="1875949"/>
                  <a:pt x="465296" y="1878806"/>
                </a:cubicBezTo>
                <a:cubicBezTo>
                  <a:pt x="454819" y="1874044"/>
                  <a:pt x="454819" y="1875949"/>
                  <a:pt x="449104" y="1871186"/>
                </a:cubicBezTo>
                <a:close/>
                <a:moveTo>
                  <a:pt x="442436" y="1857851"/>
                </a:moveTo>
                <a:lnTo>
                  <a:pt x="440531" y="1860709"/>
                </a:lnTo>
                <a:cubicBezTo>
                  <a:pt x="429101" y="1854041"/>
                  <a:pt x="431959" y="1849279"/>
                  <a:pt x="442436" y="1857851"/>
                </a:cubicBezTo>
                <a:close/>
                <a:moveTo>
                  <a:pt x="407194" y="1812131"/>
                </a:moveTo>
                <a:cubicBezTo>
                  <a:pt x="411956" y="1812131"/>
                  <a:pt x="414814" y="1821656"/>
                  <a:pt x="418624" y="1824514"/>
                </a:cubicBezTo>
                <a:cubicBezTo>
                  <a:pt x="413861" y="1823561"/>
                  <a:pt x="410051" y="1814989"/>
                  <a:pt x="407194" y="1812131"/>
                </a:cubicBezTo>
                <a:close/>
                <a:moveTo>
                  <a:pt x="458629" y="1758791"/>
                </a:moveTo>
                <a:cubicBezTo>
                  <a:pt x="456724" y="1760696"/>
                  <a:pt x="452914" y="1753076"/>
                  <a:pt x="450056" y="1751171"/>
                </a:cubicBezTo>
                <a:cubicBezTo>
                  <a:pt x="455771" y="1746409"/>
                  <a:pt x="452914" y="1754029"/>
                  <a:pt x="458629" y="1758791"/>
                </a:cubicBezTo>
                <a:close/>
                <a:moveTo>
                  <a:pt x="330041" y="1772126"/>
                </a:moveTo>
                <a:cubicBezTo>
                  <a:pt x="330041" y="1784509"/>
                  <a:pt x="345281" y="1809274"/>
                  <a:pt x="353854" y="1819751"/>
                </a:cubicBezTo>
                <a:cubicBezTo>
                  <a:pt x="355759" y="1825466"/>
                  <a:pt x="352901" y="1822609"/>
                  <a:pt x="349091" y="1816894"/>
                </a:cubicBezTo>
                <a:cubicBezTo>
                  <a:pt x="345281" y="1811179"/>
                  <a:pt x="341471" y="1802606"/>
                  <a:pt x="339566" y="1799749"/>
                </a:cubicBezTo>
                <a:cubicBezTo>
                  <a:pt x="337661" y="1800701"/>
                  <a:pt x="341471" y="1810226"/>
                  <a:pt x="346234" y="1817846"/>
                </a:cubicBezTo>
                <a:cubicBezTo>
                  <a:pt x="350996" y="1825466"/>
                  <a:pt x="357664" y="1832134"/>
                  <a:pt x="357664" y="1828324"/>
                </a:cubicBezTo>
                <a:cubicBezTo>
                  <a:pt x="368141" y="1841659"/>
                  <a:pt x="374809" y="1850231"/>
                  <a:pt x="374809" y="1855946"/>
                </a:cubicBezTo>
                <a:cubicBezTo>
                  <a:pt x="368141" y="1854041"/>
                  <a:pt x="355759" y="1836896"/>
                  <a:pt x="349091" y="1827371"/>
                </a:cubicBezTo>
                <a:cubicBezTo>
                  <a:pt x="346234" y="1823561"/>
                  <a:pt x="349091" y="1829276"/>
                  <a:pt x="346234" y="1829276"/>
                </a:cubicBezTo>
                <a:cubicBezTo>
                  <a:pt x="343376" y="1825466"/>
                  <a:pt x="337661" y="1814036"/>
                  <a:pt x="336709" y="1815941"/>
                </a:cubicBezTo>
                <a:cubicBezTo>
                  <a:pt x="339566" y="1816894"/>
                  <a:pt x="338614" y="1813084"/>
                  <a:pt x="336709" y="1806416"/>
                </a:cubicBezTo>
                <a:cubicBezTo>
                  <a:pt x="334804" y="1799749"/>
                  <a:pt x="330994" y="1792129"/>
                  <a:pt x="326231" y="1787366"/>
                </a:cubicBezTo>
                <a:cubicBezTo>
                  <a:pt x="329089" y="1784509"/>
                  <a:pt x="326231" y="1777841"/>
                  <a:pt x="323374" y="1772126"/>
                </a:cubicBezTo>
                <a:cubicBezTo>
                  <a:pt x="320516" y="1765459"/>
                  <a:pt x="318611" y="1758791"/>
                  <a:pt x="319564" y="1756886"/>
                </a:cubicBezTo>
                <a:cubicBezTo>
                  <a:pt x="318611" y="1755934"/>
                  <a:pt x="317659" y="1754981"/>
                  <a:pt x="316706" y="1754029"/>
                </a:cubicBezTo>
                <a:cubicBezTo>
                  <a:pt x="312896" y="1750219"/>
                  <a:pt x="308134" y="1746409"/>
                  <a:pt x="308134" y="1733074"/>
                </a:cubicBezTo>
                <a:cubicBezTo>
                  <a:pt x="313849" y="1743551"/>
                  <a:pt x="313849" y="1750219"/>
                  <a:pt x="318611" y="1746409"/>
                </a:cubicBezTo>
                <a:cubicBezTo>
                  <a:pt x="318611" y="1748314"/>
                  <a:pt x="318611" y="1750219"/>
                  <a:pt x="319564" y="1753076"/>
                </a:cubicBezTo>
                <a:cubicBezTo>
                  <a:pt x="320516" y="1755934"/>
                  <a:pt x="321469" y="1758791"/>
                  <a:pt x="322421" y="1762601"/>
                </a:cubicBezTo>
                <a:cubicBezTo>
                  <a:pt x="325279" y="1764506"/>
                  <a:pt x="327184" y="1761649"/>
                  <a:pt x="332899" y="1774984"/>
                </a:cubicBezTo>
                <a:cubicBezTo>
                  <a:pt x="333851" y="1774031"/>
                  <a:pt x="331946" y="1775936"/>
                  <a:pt x="330041" y="1772126"/>
                </a:cubicBezTo>
                <a:close/>
                <a:moveTo>
                  <a:pt x="404336" y="1806416"/>
                </a:moveTo>
                <a:cubicBezTo>
                  <a:pt x="400526" y="1804511"/>
                  <a:pt x="388144" y="1794986"/>
                  <a:pt x="392906" y="1791176"/>
                </a:cubicBezTo>
                <a:cubicBezTo>
                  <a:pt x="396716" y="1796891"/>
                  <a:pt x="400526" y="1802606"/>
                  <a:pt x="404336" y="1806416"/>
                </a:cubicBezTo>
                <a:close/>
                <a:moveTo>
                  <a:pt x="363379" y="1781651"/>
                </a:moveTo>
                <a:cubicBezTo>
                  <a:pt x="366236" y="1780699"/>
                  <a:pt x="370046" y="1787366"/>
                  <a:pt x="372904" y="1791176"/>
                </a:cubicBezTo>
                <a:cubicBezTo>
                  <a:pt x="370999" y="1792129"/>
                  <a:pt x="372904" y="1796891"/>
                  <a:pt x="376714" y="1802606"/>
                </a:cubicBezTo>
                <a:cubicBezTo>
                  <a:pt x="380524" y="1807369"/>
                  <a:pt x="384334" y="1813084"/>
                  <a:pt x="384334" y="1814989"/>
                </a:cubicBezTo>
                <a:cubicBezTo>
                  <a:pt x="384334" y="1815941"/>
                  <a:pt x="380524" y="1813084"/>
                  <a:pt x="378619" y="1810226"/>
                </a:cubicBezTo>
                <a:cubicBezTo>
                  <a:pt x="376714" y="1807369"/>
                  <a:pt x="374809" y="1806416"/>
                  <a:pt x="376714" y="1810226"/>
                </a:cubicBezTo>
                <a:cubicBezTo>
                  <a:pt x="369094" y="1805464"/>
                  <a:pt x="371951" y="1794986"/>
                  <a:pt x="363379" y="1781651"/>
                </a:cubicBezTo>
                <a:close/>
                <a:moveTo>
                  <a:pt x="369094" y="1827371"/>
                </a:moveTo>
                <a:cubicBezTo>
                  <a:pt x="362426" y="1825466"/>
                  <a:pt x="357664" y="1813084"/>
                  <a:pt x="351949" y="1802606"/>
                </a:cubicBezTo>
                <a:cubicBezTo>
                  <a:pt x="356711" y="1808321"/>
                  <a:pt x="364331" y="1818799"/>
                  <a:pt x="369094" y="1827371"/>
                </a:cubicBezTo>
                <a:close/>
                <a:moveTo>
                  <a:pt x="367189" y="1829276"/>
                </a:moveTo>
                <a:cubicBezTo>
                  <a:pt x="362426" y="1828324"/>
                  <a:pt x="359569" y="1820704"/>
                  <a:pt x="350996" y="1810226"/>
                </a:cubicBezTo>
                <a:cubicBezTo>
                  <a:pt x="351949" y="1808321"/>
                  <a:pt x="354806" y="1811179"/>
                  <a:pt x="357664" y="1815941"/>
                </a:cubicBezTo>
                <a:cubicBezTo>
                  <a:pt x="360521" y="1820704"/>
                  <a:pt x="364331" y="1827371"/>
                  <a:pt x="367189" y="1829276"/>
                </a:cubicBezTo>
                <a:close/>
                <a:moveTo>
                  <a:pt x="324326" y="1838801"/>
                </a:moveTo>
                <a:cubicBezTo>
                  <a:pt x="328136" y="1841659"/>
                  <a:pt x="336709" y="1851184"/>
                  <a:pt x="339566" y="1857851"/>
                </a:cubicBezTo>
                <a:cubicBezTo>
                  <a:pt x="338614" y="1860709"/>
                  <a:pt x="331946" y="1851184"/>
                  <a:pt x="330994" y="1852136"/>
                </a:cubicBezTo>
                <a:cubicBezTo>
                  <a:pt x="327184" y="1846421"/>
                  <a:pt x="330994" y="1846421"/>
                  <a:pt x="324326" y="1838801"/>
                </a:cubicBezTo>
                <a:close/>
                <a:moveTo>
                  <a:pt x="320516" y="1851184"/>
                </a:moveTo>
                <a:cubicBezTo>
                  <a:pt x="318611" y="1848326"/>
                  <a:pt x="317659" y="1850231"/>
                  <a:pt x="316706" y="1850231"/>
                </a:cubicBezTo>
                <a:cubicBezTo>
                  <a:pt x="315754" y="1847374"/>
                  <a:pt x="313849" y="1844516"/>
                  <a:pt x="311944" y="1840706"/>
                </a:cubicBezTo>
                <a:cubicBezTo>
                  <a:pt x="314801" y="1841659"/>
                  <a:pt x="324326" y="1854041"/>
                  <a:pt x="327184" y="1860709"/>
                </a:cubicBezTo>
                <a:cubicBezTo>
                  <a:pt x="323374" y="1858804"/>
                  <a:pt x="322421" y="1854994"/>
                  <a:pt x="320516" y="1851184"/>
                </a:cubicBezTo>
                <a:close/>
                <a:moveTo>
                  <a:pt x="422434" y="1720691"/>
                </a:moveTo>
                <a:cubicBezTo>
                  <a:pt x="425291" y="1721644"/>
                  <a:pt x="428149" y="1727359"/>
                  <a:pt x="429101" y="1734026"/>
                </a:cubicBezTo>
                <a:cubicBezTo>
                  <a:pt x="431006" y="1740694"/>
                  <a:pt x="432911" y="1748314"/>
                  <a:pt x="431959" y="1750219"/>
                </a:cubicBezTo>
                <a:cubicBezTo>
                  <a:pt x="429101" y="1750219"/>
                  <a:pt x="428149" y="1745456"/>
                  <a:pt x="427196" y="1739741"/>
                </a:cubicBezTo>
                <a:cubicBezTo>
                  <a:pt x="427196" y="1734979"/>
                  <a:pt x="426244" y="1727359"/>
                  <a:pt x="422434" y="1720691"/>
                </a:cubicBezTo>
                <a:close/>
                <a:moveTo>
                  <a:pt x="349091" y="1808321"/>
                </a:moveTo>
                <a:cubicBezTo>
                  <a:pt x="345281" y="1801654"/>
                  <a:pt x="347186" y="1801654"/>
                  <a:pt x="343376" y="1794034"/>
                </a:cubicBezTo>
                <a:cubicBezTo>
                  <a:pt x="346234" y="1794986"/>
                  <a:pt x="349091" y="1799749"/>
                  <a:pt x="351949" y="1806416"/>
                </a:cubicBezTo>
                <a:lnTo>
                  <a:pt x="349091" y="1808321"/>
                </a:lnTo>
                <a:close/>
                <a:moveTo>
                  <a:pt x="369094" y="1784509"/>
                </a:moveTo>
                <a:cubicBezTo>
                  <a:pt x="364331" y="1779746"/>
                  <a:pt x="360521" y="1772126"/>
                  <a:pt x="359569" y="1764506"/>
                </a:cubicBezTo>
                <a:cubicBezTo>
                  <a:pt x="363379" y="1765459"/>
                  <a:pt x="367189" y="1777841"/>
                  <a:pt x="369094" y="1784509"/>
                </a:cubicBezTo>
                <a:close/>
                <a:moveTo>
                  <a:pt x="488156" y="1671161"/>
                </a:moveTo>
                <a:cubicBezTo>
                  <a:pt x="488156" y="1667351"/>
                  <a:pt x="494824" y="1666399"/>
                  <a:pt x="493871" y="1671161"/>
                </a:cubicBezTo>
                <a:cubicBezTo>
                  <a:pt x="491014" y="1674019"/>
                  <a:pt x="490061" y="1670209"/>
                  <a:pt x="488156" y="1671161"/>
                </a:cubicBezTo>
                <a:close/>
                <a:moveTo>
                  <a:pt x="412909" y="1714976"/>
                </a:moveTo>
                <a:cubicBezTo>
                  <a:pt x="413861" y="1723549"/>
                  <a:pt x="411956" y="1721644"/>
                  <a:pt x="408146" y="1725454"/>
                </a:cubicBezTo>
                <a:lnTo>
                  <a:pt x="405289" y="1716881"/>
                </a:lnTo>
                <a:cubicBezTo>
                  <a:pt x="410051" y="1719739"/>
                  <a:pt x="409099" y="1713071"/>
                  <a:pt x="412909" y="1714976"/>
                </a:cubicBezTo>
                <a:close/>
                <a:moveTo>
                  <a:pt x="484346" y="1656874"/>
                </a:moveTo>
                <a:cubicBezTo>
                  <a:pt x="487204" y="1655921"/>
                  <a:pt x="489109" y="1660684"/>
                  <a:pt x="489109" y="1663541"/>
                </a:cubicBezTo>
                <a:cubicBezTo>
                  <a:pt x="489109" y="1664494"/>
                  <a:pt x="489109" y="1665446"/>
                  <a:pt x="489109" y="1666399"/>
                </a:cubicBezTo>
                <a:cubicBezTo>
                  <a:pt x="488156" y="1667351"/>
                  <a:pt x="487204" y="1666399"/>
                  <a:pt x="486251" y="1665446"/>
                </a:cubicBezTo>
                <a:cubicBezTo>
                  <a:pt x="486251" y="1662589"/>
                  <a:pt x="485299" y="1658779"/>
                  <a:pt x="484346" y="1656874"/>
                </a:cubicBezTo>
                <a:close/>
                <a:moveTo>
                  <a:pt x="355759" y="1699736"/>
                </a:moveTo>
                <a:cubicBezTo>
                  <a:pt x="354806" y="1714976"/>
                  <a:pt x="362426" y="1709261"/>
                  <a:pt x="366236" y="1715929"/>
                </a:cubicBezTo>
                <a:cubicBezTo>
                  <a:pt x="359569" y="1714976"/>
                  <a:pt x="359569" y="1717834"/>
                  <a:pt x="362426" y="1726406"/>
                </a:cubicBezTo>
                <a:cubicBezTo>
                  <a:pt x="361474" y="1728311"/>
                  <a:pt x="359569" y="1724501"/>
                  <a:pt x="358616" y="1725454"/>
                </a:cubicBezTo>
                <a:cubicBezTo>
                  <a:pt x="358616" y="1716881"/>
                  <a:pt x="354806" y="1705451"/>
                  <a:pt x="350044" y="1695926"/>
                </a:cubicBezTo>
                <a:cubicBezTo>
                  <a:pt x="350996" y="1695926"/>
                  <a:pt x="352901" y="1698784"/>
                  <a:pt x="355759" y="1699736"/>
                </a:cubicBezTo>
                <a:close/>
                <a:moveTo>
                  <a:pt x="285274" y="1741646"/>
                </a:moveTo>
                <a:cubicBezTo>
                  <a:pt x="283369" y="1734026"/>
                  <a:pt x="281464" y="1731169"/>
                  <a:pt x="279559" y="1732121"/>
                </a:cubicBezTo>
                <a:cubicBezTo>
                  <a:pt x="279559" y="1726406"/>
                  <a:pt x="282416" y="1725454"/>
                  <a:pt x="279559" y="1716881"/>
                </a:cubicBezTo>
                <a:cubicBezTo>
                  <a:pt x="282416" y="1718786"/>
                  <a:pt x="285274" y="1725454"/>
                  <a:pt x="288131" y="1733074"/>
                </a:cubicBezTo>
                <a:cubicBezTo>
                  <a:pt x="284321" y="1731169"/>
                  <a:pt x="289084" y="1742599"/>
                  <a:pt x="285274" y="1741646"/>
                </a:cubicBezTo>
                <a:close/>
                <a:moveTo>
                  <a:pt x="364331" y="1687354"/>
                </a:moveTo>
                <a:cubicBezTo>
                  <a:pt x="364331" y="1689259"/>
                  <a:pt x="363379" y="1690211"/>
                  <a:pt x="361474" y="1691164"/>
                </a:cubicBezTo>
                <a:cubicBezTo>
                  <a:pt x="359569" y="1685449"/>
                  <a:pt x="362426" y="1684496"/>
                  <a:pt x="365284" y="1684496"/>
                </a:cubicBezTo>
                <a:cubicBezTo>
                  <a:pt x="367189" y="1692116"/>
                  <a:pt x="369094" y="1691164"/>
                  <a:pt x="370999" y="1698784"/>
                </a:cubicBezTo>
                <a:cubicBezTo>
                  <a:pt x="369094" y="1700689"/>
                  <a:pt x="367189" y="1694974"/>
                  <a:pt x="364331" y="1687354"/>
                </a:cubicBezTo>
                <a:close/>
                <a:moveTo>
                  <a:pt x="282416" y="1701641"/>
                </a:moveTo>
                <a:cubicBezTo>
                  <a:pt x="281464" y="1698784"/>
                  <a:pt x="279559" y="1700689"/>
                  <a:pt x="278606" y="1700689"/>
                </a:cubicBezTo>
                <a:cubicBezTo>
                  <a:pt x="278606" y="1696879"/>
                  <a:pt x="279559" y="1694021"/>
                  <a:pt x="276701" y="1687354"/>
                </a:cubicBezTo>
                <a:cubicBezTo>
                  <a:pt x="277654" y="1687354"/>
                  <a:pt x="278606" y="1686401"/>
                  <a:pt x="278606" y="1684496"/>
                </a:cubicBezTo>
                <a:cubicBezTo>
                  <a:pt x="278606" y="1689259"/>
                  <a:pt x="287179" y="1699736"/>
                  <a:pt x="285274" y="1708309"/>
                </a:cubicBezTo>
                <a:cubicBezTo>
                  <a:pt x="286226" y="1709261"/>
                  <a:pt x="287179" y="1710214"/>
                  <a:pt x="288131" y="1711166"/>
                </a:cubicBezTo>
                <a:cubicBezTo>
                  <a:pt x="289084" y="1712119"/>
                  <a:pt x="290036" y="1714024"/>
                  <a:pt x="290036" y="1714976"/>
                </a:cubicBezTo>
                <a:cubicBezTo>
                  <a:pt x="290989" y="1717834"/>
                  <a:pt x="292894" y="1720691"/>
                  <a:pt x="293846" y="1726406"/>
                </a:cubicBezTo>
                <a:cubicBezTo>
                  <a:pt x="291941" y="1724501"/>
                  <a:pt x="289084" y="1721644"/>
                  <a:pt x="287179" y="1716881"/>
                </a:cubicBezTo>
                <a:cubicBezTo>
                  <a:pt x="285274" y="1713071"/>
                  <a:pt x="283369" y="1709261"/>
                  <a:pt x="281464" y="1704499"/>
                </a:cubicBezTo>
                <a:cubicBezTo>
                  <a:pt x="286226" y="1708309"/>
                  <a:pt x="277654" y="1701641"/>
                  <a:pt x="282416" y="1701641"/>
                </a:cubicBezTo>
                <a:close/>
                <a:moveTo>
                  <a:pt x="262414" y="1713071"/>
                </a:moveTo>
                <a:cubicBezTo>
                  <a:pt x="263366" y="1713071"/>
                  <a:pt x="263366" y="1713071"/>
                  <a:pt x="264319" y="1714024"/>
                </a:cubicBezTo>
                <a:cubicBezTo>
                  <a:pt x="264319" y="1714024"/>
                  <a:pt x="264319" y="1714976"/>
                  <a:pt x="265271" y="1715929"/>
                </a:cubicBezTo>
                <a:cubicBezTo>
                  <a:pt x="265271" y="1716881"/>
                  <a:pt x="266224" y="1717834"/>
                  <a:pt x="266224" y="1718786"/>
                </a:cubicBezTo>
                <a:cubicBezTo>
                  <a:pt x="267176" y="1723549"/>
                  <a:pt x="269081" y="1729264"/>
                  <a:pt x="270034" y="1732121"/>
                </a:cubicBezTo>
                <a:cubicBezTo>
                  <a:pt x="268129" y="1732121"/>
                  <a:pt x="268129" y="1734026"/>
                  <a:pt x="269081" y="1736884"/>
                </a:cubicBezTo>
                <a:cubicBezTo>
                  <a:pt x="265271" y="1734026"/>
                  <a:pt x="264319" y="1730216"/>
                  <a:pt x="264319" y="1726406"/>
                </a:cubicBezTo>
                <a:cubicBezTo>
                  <a:pt x="264319" y="1724501"/>
                  <a:pt x="264319" y="1722596"/>
                  <a:pt x="264319" y="1719739"/>
                </a:cubicBezTo>
                <a:cubicBezTo>
                  <a:pt x="264319" y="1718786"/>
                  <a:pt x="264319" y="1716881"/>
                  <a:pt x="263366" y="1715929"/>
                </a:cubicBezTo>
                <a:cubicBezTo>
                  <a:pt x="263366" y="1714976"/>
                  <a:pt x="263366" y="1714024"/>
                  <a:pt x="262414" y="1713071"/>
                </a:cubicBezTo>
                <a:close/>
                <a:moveTo>
                  <a:pt x="300514" y="1709261"/>
                </a:moveTo>
                <a:cubicBezTo>
                  <a:pt x="301466" y="1712119"/>
                  <a:pt x="302419" y="1711166"/>
                  <a:pt x="303371" y="1712119"/>
                </a:cubicBezTo>
                <a:cubicBezTo>
                  <a:pt x="305276" y="1721644"/>
                  <a:pt x="303371" y="1715929"/>
                  <a:pt x="300514" y="1716881"/>
                </a:cubicBezTo>
                <a:cubicBezTo>
                  <a:pt x="298609" y="1712119"/>
                  <a:pt x="297656" y="1709261"/>
                  <a:pt x="297656" y="1706404"/>
                </a:cubicBezTo>
                <a:cubicBezTo>
                  <a:pt x="297656" y="1704499"/>
                  <a:pt x="297656" y="1702594"/>
                  <a:pt x="296704" y="1699736"/>
                </a:cubicBezTo>
                <a:cubicBezTo>
                  <a:pt x="298609" y="1699736"/>
                  <a:pt x="298609" y="1703546"/>
                  <a:pt x="300514" y="1709261"/>
                </a:cubicBezTo>
                <a:close/>
                <a:moveTo>
                  <a:pt x="385286" y="1654016"/>
                </a:moveTo>
                <a:lnTo>
                  <a:pt x="390049" y="1653064"/>
                </a:lnTo>
                <a:cubicBezTo>
                  <a:pt x="393859" y="1660684"/>
                  <a:pt x="391954" y="1669256"/>
                  <a:pt x="396716" y="1669256"/>
                </a:cubicBezTo>
                <a:cubicBezTo>
                  <a:pt x="398621" y="1673066"/>
                  <a:pt x="392906" y="1674971"/>
                  <a:pt x="396716" y="1675924"/>
                </a:cubicBezTo>
                <a:cubicBezTo>
                  <a:pt x="391001" y="1680686"/>
                  <a:pt x="389096" y="1661636"/>
                  <a:pt x="385286" y="1654016"/>
                </a:cubicBezTo>
                <a:close/>
                <a:moveTo>
                  <a:pt x="314801" y="1695926"/>
                </a:moveTo>
                <a:cubicBezTo>
                  <a:pt x="310991" y="1695926"/>
                  <a:pt x="310039" y="1685449"/>
                  <a:pt x="309086" y="1681639"/>
                </a:cubicBezTo>
                <a:cubicBezTo>
                  <a:pt x="311944" y="1681639"/>
                  <a:pt x="312896" y="1692116"/>
                  <a:pt x="314801" y="1695926"/>
                </a:cubicBezTo>
                <a:close/>
                <a:moveTo>
                  <a:pt x="296704" y="1694974"/>
                </a:moveTo>
                <a:cubicBezTo>
                  <a:pt x="289084" y="1684496"/>
                  <a:pt x="296704" y="1677829"/>
                  <a:pt x="291941" y="1666399"/>
                </a:cubicBezTo>
                <a:cubicBezTo>
                  <a:pt x="297656" y="1674971"/>
                  <a:pt x="295751" y="1686401"/>
                  <a:pt x="296704" y="1694974"/>
                </a:cubicBezTo>
                <a:close/>
                <a:moveTo>
                  <a:pt x="347186" y="1652111"/>
                </a:moveTo>
                <a:cubicBezTo>
                  <a:pt x="344329" y="1645444"/>
                  <a:pt x="350044" y="1647349"/>
                  <a:pt x="349091" y="1642586"/>
                </a:cubicBezTo>
                <a:cubicBezTo>
                  <a:pt x="346234" y="1640681"/>
                  <a:pt x="344329" y="1637824"/>
                  <a:pt x="342424" y="1630204"/>
                </a:cubicBezTo>
                <a:cubicBezTo>
                  <a:pt x="341471" y="1623536"/>
                  <a:pt x="345281" y="1633061"/>
                  <a:pt x="345281" y="1635919"/>
                </a:cubicBezTo>
                <a:cubicBezTo>
                  <a:pt x="347186" y="1634966"/>
                  <a:pt x="346234" y="1631156"/>
                  <a:pt x="344329" y="1626394"/>
                </a:cubicBezTo>
                <a:cubicBezTo>
                  <a:pt x="346234" y="1626394"/>
                  <a:pt x="347186" y="1631156"/>
                  <a:pt x="348139" y="1634966"/>
                </a:cubicBezTo>
                <a:cubicBezTo>
                  <a:pt x="348139" y="1627346"/>
                  <a:pt x="345281" y="1618774"/>
                  <a:pt x="341471" y="1611154"/>
                </a:cubicBezTo>
                <a:cubicBezTo>
                  <a:pt x="344329" y="1611154"/>
                  <a:pt x="347186" y="1616869"/>
                  <a:pt x="349091" y="1620679"/>
                </a:cubicBezTo>
                <a:cubicBezTo>
                  <a:pt x="346234" y="1620679"/>
                  <a:pt x="348139" y="1626394"/>
                  <a:pt x="348139" y="1630204"/>
                </a:cubicBezTo>
                <a:cubicBezTo>
                  <a:pt x="350996" y="1635919"/>
                  <a:pt x="350044" y="1626394"/>
                  <a:pt x="352901" y="1631156"/>
                </a:cubicBezTo>
                <a:cubicBezTo>
                  <a:pt x="353854" y="1637824"/>
                  <a:pt x="351949" y="1634014"/>
                  <a:pt x="349091" y="1634966"/>
                </a:cubicBezTo>
                <a:cubicBezTo>
                  <a:pt x="351949" y="1642586"/>
                  <a:pt x="351949" y="1640681"/>
                  <a:pt x="352901" y="1647349"/>
                </a:cubicBezTo>
                <a:cubicBezTo>
                  <a:pt x="350996" y="1648301"/>
                  <a:pt x="350044" y="1639729"/>
                  <a:pt x="348139" y="1636871"/>
                </a:cubicBezTo>
                <a:cubicBezTo>
                  <a:pt x="346234" y="1638776"/>
                  <a:pt x="351949" y="1648301"/>
                  <a:pt x="348139" y="1648301"/>
                </a:cubicBezTo>
                <a:cubicBezTo>
                  <a:pt x="352901" y="1649254"/>
                  <a:pt x="357664" y="1661636"/>
                  <a:pt x="358616" y="1668304"/>
                </a:cubicBezTo>
                <a:cubicBezTo>
                  <a:pt x="356711" y="1661636"/>
                  <a:pt x="351949" y="1649254"/>
                  <a:pt x="347186" y="1652111"/>
                </a:cubicBezTo>
                <a:close/>
                <a:moveTo>
                  <a:pt x="275749" y="1628299"/>
                </a:moveTo>
                <a:cubicBezTo>
                  <a:pt x="287179" y="1639729"/>
                  <a:pt x="284321" y="1662589"/>
                  <a:pt x="290989" y="1682591"/>
                </a:cubicBezTo>
                <a:cubicBezTo>
                  <a:pt x="279559" y="1664494"/>
                  <a:pt x="283369" y="1646396"/>
                  <a:pt x="275749" y="1628299"/>
                </a:cubicBezTo>
                <a:close/>
                <a:moveTo>
                  <a:pt x="333851" y="1652111"/>
                </a:moveTo>
                <a:cubicBezTo>
                  <a:pt x="336709" y="1651159"/>
                  <a:pt x="339566" y="1661636"/>
                  <a:pt x="338614" y="1664494"/>
                </a:cubicBezTo>
                <a:cubicBezTo>
                  <a:pt x="335756" y="1662589"/>
                  <a:pt x="334804" y="1657826"/>
                  <a:pt x="333851" y="1652111"/>
                </a:cubicBezTo>
                <a:close/>
                <a:moveTo>
                  <a:pt x="241459" y="1655921"/>
                </a:moveTo>
                <a:cubicBezTo>
                  <a:pt x="247174" y="1662589"/>
                  <a:pt x="248126" y="1671161"/>
                  <a:pt x="249079" y="1679734"/>
                </a:cubicBezTo>
                <a:cubicBezTo>
                  <a:pt x="245269" y="1673066"/>
                  <a:pt x="245269" y="1667351"/>
                  <a:pt x="241459" y="1655921"/>
                </a:cubicBezTo>
                <a:close/>
                <a:moveTo>
                  <a:pt x="338614" y="1610201"/>
                </a:moveTo>
                <a:cubicBezTo>
                  <a:pt x="342424" y="1607344"/>
                  <a:pt x="343376" y="1619726"/>
                  <a:pt x="345281" y="1624489"/>
                </a:cubicBezTo>
                <a:cubicBezTo>
                  <a:pt x="341471" y="1624489"/>
                  <a:pt x="342424" y="1618774"/>
                  <a:pt x="338614" y="1610201"/>
                </a:cubicBezTo>
                <a:close/>
                <a:moveTo>
                  <a:pt x="310991" y="1629251"/>
                </a:moveTo>
                <a:cubicBezTo>
                  <a:pt x="310991" y="1625441"/>
                  <a:pt x="313849" y="1624489"/>
                  <a:pt x="312896" y="1619726"/>
                </a:cubicBezTo>
                <a:cubicBezTo>
                  <a:pt x="314801" y="1619726"/>
                  <a:pt x="315754" y="1626394"/>
                  <a:pt x="318611" y="1625441"/>
                </a:cubicBezTo>
                <a:cubicBezTo>
                  <a:pt x="318611" y="1628299"/>
                  <a:pt x="316706" y="1630204"/>
                  <a:pt x="317659" y="1634966"/>
                </a:cubicBezTo>
                <a:cubicBezTo>
                  <a:pt x="314801" y="1634014"/>
                  <a:pt x="313849" y="1626394"/>
                  <a:pt x="310991" y="1629251"/>
                </a:cubicBezTo>
                <a:close/>
                <a:moveTo>
                  <a:pt x="289084" y="1635919"/>
                </a:moveTo>
                <a:cubicBezTo>
                  <a:pt x="287179" y="1630204"/>
                  <a:pt x="288131" y="1628299"/>
                  <a:pt x="290989" y="1630204"/>
                </a:cubicBezTo>
                <a:cubicBezTo>
                  <a:pt x="291941" y="1628299"/>
                  <a:pt x="291941" y="1625441"/>
                  <a:pt x="290036" y="1620679"/>
                </a:cubicBezTo>
                <a:cubicBezTo>
                  <a:pt x="291941" y="1619726"/>
                  <a:pt x="292894" y="1628299"/>
                  <a:pt x="294799" y="1631156"/>
                </a:cubicBezTo>
                <a:cubicBezTo>
                  <a:pt x="290989" y="1631156"/>
                  <a:pt x="292894" y="1636871"/>
                  <a:pt x="289084" y="1635919"/>
                </a:cubicBezTo>
                <a:close/>
                <a:moveTo>
                  <a:pt x="234791" y="1637824"/>
                </a:moveTo>
                <a:lnTo>
                  <a:pt x="237649" y="1646396"/>
                </a:lnTo>
                <a:cubicBezTo>
                  <a:pt x="234791" y="1649254"/>
                  <a:pt x="233839" y="1639729"/>
                  <a:pt x="230981" y="1641634"/>
                </a:cubicBezTo>
                <a:cubicBezTo>
                  <a:pt x="230029" y="1637824"/>
                  <a:pt x="232886" y="1638776"/>
                  <a:pt x="234791" y="1637824"/>
                </a:cubicBezTo>
                <a:close/>
                <a:moveTo>
                  <a:pt x="237649" y="1632109"/>
                </a:moveTo>
                <a:cubicBezTo>
                  <a:pt x="233839" y="1630204"/>
                  <a:pt x="233839" y="1620679"/>
                  <a:pt x="237649" y="1620679"/>
                </a:cubicBezTo>
                <a:cubicBezTo>
                  <a:pt x="240506" y="1627346"/>
                  <a:pt x="233839" y="1624489"/>
                  <a:pt x="237649" y="1632109"/>
                </a:cubicBezTo>
                <a:close/>
                <a:moveTo>
                  <a:pt x="223361" y="1632109"/>
                </a:moveTo>
                <a:cubicBezTo>
                  <a:pt x="223361" y="1629251"/>
                  <a:pt x="223361" y="1626394"/>
                  <a:pt x="222409" y="1622584"/>
                </a:cubicBezTo>
                <a:cubicBezTo>
                  <a:pt x="224314" y="1621631"/>
                  <a:pt x="225266" y="1630204"/>
                  <a:pt x="227171" y="1633061"/>
                </a:cubicBezTo>
                <a:cubicBezTo>
                  <a:pt x="225266" y="1634014"/>
                  <a:pt x="224314" y="1631156"/>
                  <a:pt x="223361" y="1632109"/>
                </a:cubicBezTo>
                <a:close/>
                <a:moveTo>
                  <a:pt x="368141" y="1565434"/>
                </a:moveTo>
                <a:cubicBezTo>
                  <a:pt x="370999" y="1566386"/>
                  <a:pt x="372904" y="1576864"/>
                  <a:pt x="374809" y="1581626"/>
                </a:cubicBezTo>
                <a:cubicBezTo>
                  <a:pt x="369094" y="1580674"/>
                  <a:pt x="370999" y="1571149"/>
                  <a:pt x="368141" y="1565434"/>
                </a:cubicBezTo>
                <a:close/>
                <a:moveTo>
                  <a:pt x="349091" y="1567339"/>
                </a:moveTo>
                <a:cubicBezTo>
                  <a:pt x="350996" y="1566386"/>
                  <a:pt x="351949" y="1569244"/>
                  <a:pt x="353854" y="1568291"/>
                </a:cubicBezTo>
                <a:cubicBezTo>
                  <a:pt x="355759" y="1573054"/>
                  <a:pt x="352901" y="1574006"/>
                  <a:pt x="355759" y="1579721"/>
                </a:cubicBezTo>
                <a:cubicBezTo>
                  <a:pt x="353854" y="1579721"/>
                  <a:pt x="352901" y="1574959"/>
                  <a:pt x="351949" y="1571149"/>
                </a:cubicBezTo>
                <a:cubicBezTo>
                  <a:pt x="350996" y="1573054"/>
                  <a:pt x="352901" y="1578769"/>
                  <a:pt x="352901" y="1582579"/>
                </a:cubicBezTo>
                <a:cubicBezTo>
                  <a:pt x="350044" y="1580674"/>
                  <a:pt x="350044" y="1571149"/>
                  <a:pt x="349091" y="1567339"/>
                </a:cubicBezTo>
                <a:close/>
                <a:moveTo>
                  <a:pt x="349091" y="1551146"/>
                </a:moveTo>
                <a:cubicBezTo>
                  <a:pt x="351949" y="1551146"/>
                  <a:pt x="361474" y="1575911"/>
                  <a:pt x="353854" y="1568291"/>
                </a:cubicBezTo>
                <a:cubicBezTo>
                  <a:pt x="355759" y="1564481"/>
                  <a:pt x="351949" y="1557814"/>
                  <a:pt x="352901" y="1566386"/>
                </a:cubicBezTo>
                <a:cubicBezTo>
                  <a:pt x="348139" y="1563529"/>
                  <a:pt x="353854" y="1558766"/>
                  <a:pt x="349091" y="1551146"/>
                </a:cubicBezTo>
                <a:close/>
                <a:moveTo>
                  <a:pt x="335756" y="1564481"/>
                </a:moveTo>
                <a:cubicBezTo>
                  <a:pt x="337661" y="1563529"/>
                  <a:pt x="338614" y="1565434"/>
                  <a:pt x="339566" y="1568291"/>
                </a:cubicBezTo>
                <a:cubicBezTo>
                  <a:pt x="339566" y="1566386"/>
                  <a:pt x="341471" y="1565434"/>
                  <a:pt x="343376" y="1564481"/>
                </a:cubicBezTo>
                <a:cubicBezTo>
                  <a:pt x="347186" y="1572101"/>
                  <a:pt x="341471" y="1570196"/>
                  <a:pt x="341471" y="1574006"/>
                </a:cubicBezTo>
                <a:cubicBezTo>
                  <a:pt x="338614" y="1574959"/>
                  <a:pt x="337661" y="1570196"/>
                  <a:pt x="335756" y="1564481"/>
                </a:cubicBezTo>
                <a:close/>
                <a:moveTo>
                  <a:pt x="405289" y="1541621"/>
                </a:moveTo>
                <a:cubicBezTo>
                  <a:pt x="408146" y="1539716"/>
                  <a:pt x="410051" y="1543526"/>
                  <a:pt x="412909" y="1543526"/>
                </a:cubicBezTo>
                <a:cubicBezTo>
                  <a:pt x="413861" y="1549241"/>
                  <a:pt x="406241" y="1549241"/>
                  <a:pt x="405289" y="1541621"/>
                </a:cubicBezTo>
                <a:close/>
                <a:moveTo>
                  <a:pt x="259556" y="1594009"/>
                </a:moveTo>
                <a:cubicBezTo>
                  <a:pt x="256699" y="1596866"/>
                  <a:pt x="250031" y="1582579"/>
                  <a:pt x="253841" y="1595914"/>
                </a:cubicBezTo>
                <a:cubicBezTo>
                  <a:pt x="251936" y="1594961"/>
                  <a:pt x="250031" y="1591151"/>
                  <a:pt x="248126" y="1586389"/>
                </a:cubicBezTo>
                <a:cubicBezTo>
                  <a:pt x="251936" y="1586389"/>
                  <a:pt x="250984" y="1587341"/>
                  <a:pt x="253841" y="1584484"/>
                </a:cubicBezTo>
                <a:cubicBezTo>
                  <a:pt x="255746" y="1591151"/>
                  <a:pt x="258604" y="1585436"/>
                  <a:pt x="259556" y="1594009"/>
                </a:cubicBezTo>
                <a:close/>
                <a:moveTo>
                  <a:pt x="214789" y="1606391"/>
                </a:moveTo>
                <a:cubicBezTo>
                  <a:pt x="214789" y="1593056"/>
                  <a:pt x="208121" y="1590199"/>
                  <a:pt x="208121" y="1575911"/>
                </a:cubicBezTo>
                <a:cubicBezTo>
                  <a:pt x="215741" y="1581626"/>
                  <a:pt x="210979" y="1592104"/>
                  <a:pt x="218599" y="1605439"/>
                </a:cubicBezTo>
                <a:lnTo>
                  <a:pt x="214789" y="1606391"/>
                </a:lnTo>
                <a:close/>
                <a:moveTo>
                  <a:pt x="222409" y="1596866"/>
                </a:moveTo>
                <a:cubicBezTo>
                  <a:pt x="217646" y="1592104"/>
                  <a:pt x="216694" y="1586389"/>
                  <a:pt x="214789" y="1577816"/>
                </a:cubicBezTo>
                <a:cubicBezTo>
                  <a:pt x="219551" y="1583531"/>
                  <a:pt x="220504" y="1589246"/>
                  <a:pt x="222409" y="1596866"/>
                </a:cubicBezTo>
                <a:close/>
                <a:moveTo>
                  <a:pt x="253841" y="1581626"/>
                </a:moveTo>
                <a:cubicBezTo>
                  <a:pt x="249079" y="1582579"/>
                  <a:pt x="247174" y="1565434"/>
                  <a:pt x="246221" y="1560671"/>
                </a:cubicBezTo>
                <a:cubicBezTo>
                  <a:pt x="249079" y="1563529"/>
                  <a:pt x="250984" y="1575911"/>
                  <a:pt x="253841" y="1581626"/>
                </a:cubicBezTo>
                <a:close/>
                <a:moveTo>
                  <a:pt x="224314" y="1576864"/>
                </a:moveTo>
                <a:cubicBezTo>
                  <a:pt x="227171" y="1575911"/>
                  <a:pt x="229076" y="1578769"/>
                  <a:pt x="230981" y="1579721"/>
                </a:cubicBezTo>
                <a:cubicBezTo>
                  <a:pt x="227171" y="1571149"/>
                  <a:pt x="229076" y="1573054"/>
                  <a:pt x="227171" y="1564481"/>
                </a:cubicBezTo>
                <a:cubicBezTo>
                  <a:pt x="231934" y="1572101"/>
                  <a:pt x="234791" y="1575911"/>
                  <a:pt x="236696" y="1587341"/>
                </a:cubicBezTo>
                <a:cubicBezTo>
                  <a:pt x="231934" y="1581626"/>
                  <a:pt x="229076" y="1592104"/>
                  <a:pt x="224314" y="1576864"/>
                </a:cubicBezTo>
                <a:close/>
                <a:moveTo>
                  <a:pt x="323374" y="1495901"/>
                </a:moveTo>
                <a:cubicBezTo>
                  <a:pt x="327184" y="1496854"/>
                  <a:pt x="325279" y="1492091"/>
                  <a:pt x="328136" y="1492091"/>
                </a:cubicBezTo>
                <a:cubicBezTo>
                  <a:pt x="324326" y="1502569"/>
                  <a:pt x="334804" y="1508284"/>
                  <a:pt x="335756" y="1517809"/>
                </a:cubicBezTo>
                <a:cubicBezTo>
                  <a:pt x="331946" y="1519714"/>
                  <a:pt x="331946" y="1503521"/>
                  <a:pt x="330041" y="1512094"/>
                </a:cubicBezTo>
                <a:cubicBezTo>
                  <a:pt x="326231" y="1512094"/>
                  <a:pt x="325279" y="1500664"/>
                  <a:pt x="323374" y="1495901"/>
                </a:cubicBezTo>
                <a:close/>
                <a:moveTo>
                  <a:pt x="319564" y="1487329"/>
                </a:moveTo>
                <a:cubicBezTo>
                  <a:pt x="321469" y="1482566"/>
                  <a:pt x="324326" y="1489234"/>
                  <a:pt x="319564" y="1480661"/>
                </a:cubicBezTo>
                <a:cubicBezTo>
                  <a:pt x="321469" y="1478756"/>
                  <a:pt x="323374" y="1481614"/>
                  <a:pt x="324326" y="1481614"/>
                </a:cubicBezTo>
                <a:cubicBezTo>
                  <a:pt x="328136" y="1489234"/>
                  <a:pt x="321469" y="1487329"/>
                  <a:pt x="323374" y="1493996"/>
                </a:cubicBezTo>
                <a:cubicBezTo>
                  <a:pt x="322421" y="1493996"/>
                  <a:pt x="321469" y="1492091"/>
                  <a:pt x="320516" y="1493044"/>
                </a:cubicBezTo>
                <a:lnTo>
                  <a:pt x="319564" y="1487329"/>
                </a:lnTo>
                <a:close/>
                <a:moveTo>
                  <a:pt x="257651" y="1474946"/>
                </a:moveTo>
                <a:cubicBezTo>
                  <a:pt x="262414" y="1477804"/>
                  <a:pt x="260509" y="1486376"/>
                  <a:pt x="263366" y="1492091"/>
                </a:cubicBezTo>
                <a:cubicBezTo>
                  <a:pt x="257651" y="1493044"/>
                  <a:pt x="259556" y="1480661"/>
                  <a:pt x="257651" y="1474946"/>
                </a:cubicBezTo>
                <a:close/>
                <a:moveTo>
                  <a:pt x="387191" y="1428274"/>
                </a:moveTo>
                <a:cubicBezTo>
                  <a:pt x="390049" y="1433036"/>
                  <a:pt x="388144" y="1439704"/>
                  <a:pt x="391001" y="1438751"/>
                </a:cubicBezTo>
                <a:cubicBezTo>
                  <a:pt x="391954" y="1449229"/>
                  <a:pt x="381476" y="1425416"/>
                  <a:pt x="387191" y="1428274"/>
                </a:cubicBezTo>
                <a:close/>
                <a:moveTo>
                  <a:pt x="309086" y="1453039"/>
                </a:moveTo>
                <a:lnTo>
                  <a:pt x="306229" y="1453991"/>
                </a:lnTo>
                <a:cubicBezTo>
                  <a:pt x="305276" y="1450181"/>
                  <a:pt x="303371" y="1444466"/>
                  <a:pt x="307181" y="1444466"/>
                </a:cubicBezTo>
                <a:lnTo>
                  <a:pt x="309086" y="1453039"/>
                </a:lnTo>
                <a:close/>
                <a:moveTo>
                  <a:pt x="298609" y="1414939"/>
                </a:moveTo>
                <a:cubicBezTo>
                  <a:pt x="302419" y="1417796"/>
                  <a:pt x="307181" y="1433036"/>
                  <a:pt x="309086" y="1442561"/>
                </a:cubicBezTo>
                <a:cubicBezTo>
                  <a:pt x="304324" y="1443514"/>
                  <a:pt x="303371" y="1425416"/>
                  <a:pt x="298609" y="1429226"/>
                </a:cubicBezTo>
                <a:cubicBezTo>
                  <a:pt x="295751" y="1416844"/>
                  <a:pt x="300514" y="1423511"/>
                  <a:pt x="298609" y="1414939"/>
                </a:cubicBezTo>
                <a:close/>
                <a:moveTo>
                  <a:pt x="363379" y="1368266"/>
                </a:moveTo>
                <a:cubicBezTo>
                  <a:pt x="364331" y="1368266"/>
                  <a:pt x="365284" y="1367314"/>
                  <a:pt x="365284" y="1365409"/>
                </a:cubicBezTo>
                <a:cubicBezTo>
                  <a:pt x="371951" y="1367314"/>
                  <a:pt x="370046" y="1380649"/>
                  <a:pt x="374809" y="1390174"/>
                </a:cubicBezTo>
                <a:cubicBezTo>
                  <a:pt x="372904" y="1392079"/>
                  <a:pt x="366236" y="1372076"/>
                  <a:pt x="363379" y="1368266"/>
                </a:cubicBezTo>
                <a:close/>
                <a:moveTo>
                  <a:pt x="285274" y="1421606"/>
                </a:moveTo>
                <a:cubicBezTo>
                  <a:pt x="281464" y="1418749"/>
                  <a:pt x="280511" y="1405414"/>
                  <a:pt x="279559" y="1404461"/>
                </a:cubicBezTo>
                <a:cubicBezTo>
                  <a:pt x="285274" y="1403509"/>
                  <a:pt x="281464" y="1414939"/>
                  <a:pt x="285274" y="1421606"/>
                </a:cubicBezTo>
                <a:close/>
                <a:moveTo>
                  <a:pt x="306229" y="1410176"/>
                </a:moveTo>
                <a:cubicBezTo>
                  <a:pt x="303371" y="1407319"/>
                  <a:pt x="301466" y="1401604"/>
                  <a:pt x="299561" y="1395889"/>
                </a:cubicBezTo>
                <a:cubicBezTo>
                  <a:pt x="302419" y="1393031"/>
                  <a:pt x="303371" y="1405414"/>
                  <a:pt x="306229" y="1410176"/>
                </a:cubicBezTo>
                <a:close/>
                <a:moveTo>
                  <a:pt x="295751" y="1401604"/>
                </a:moveTo>
                <a:cubicBezTo>
                  <a:pt x="288131" y="1399699"/>
                  <a:pt x="288131" y="1377791"/>
                  <a:pt x="295751" y="1401604"/>
                </a:cubicBezTo>
                <a:lnTo>
                  <a:pt x="295751" y="1401604"/>
                </a:lnTo>
                <a:close/>
                <a:moveTo>
                  <a:pt x="382429" y="1350169"/>
                </a:moveTo>
                <a:cubicBezTo>
                  <a:pt x="384334" y="1352074"/>
                  <a:pt x="385286" y="1354931"/>
                  <a:pt x="386239" y="1358741"/>
                </a:cubicBezTo>
                <a:cubicBezTo>
                  <a:pt x="380524" y="1359694"/>
                  <a:pt x="375761" y="1324451"/>
                  <a:pt x="382429" y="1350169"/>
                </a:cubicBezTo>
                <a:close/>
                <a:moveTo>
                  <a:pt x="232886" y="1376839"/>
                </a:moveTo>
                <a:cubicBezTo>
                  <a:pt x="236696" y="1376839"/>
                  <a:pt x="238601" y="1386364"/>
                  <a:pt x="239554" y="1391126"/>
                </a:cubicBezTo>
                <a:cubicBezTo>
                  <a:pt x="236696" y="1392079"/>
                  <a:pt x="234791" y="1383506"/>
                  <a:pt x="232886" y="1376839"/>
                </a:cubicBezTo>
                <a:close/>
                <a:moveTo>
                  <a:pt x="192881" y="1333976"/>
                </a:moveTo>
                <a:cubicBezTo>
                  <a:pt x="196691" y="1333976"/>
                  <a:pt x="194786" y="1346359"/>
                  <a:pt x="197644" y="1344454"/>
                </a:cubicBezTo>
                <a:cubicBezTo>
                  <a:pt x="197644" y="1353026"/>
                  <a:pt x="191929" y="1335881"/>
                  <a:pt x="192881" y="1333976"/>
                </a:cubicBezTo>
                <a:close/>
                <a:moveTo>
                  <a:pt x="295751" y="1286351"/>
                </a:moveTo>
                <a:lnTo>
                  <a:pt x="299561" y="1296829"/>
                </a:lnTo>
                <a:cubicBezTo>
                  <a:pt x="296704" y="1301591"/>
                  <a:pt x="290989" y="1284446"/>
                  <a:pt x="295751" y="1286351"/>
                </a:cubicBezTo>
                <a:close/>
                <a:moveTo>
                  <a:pt x="257651" y="1279684"/>
                </a:moveTo>
                <a:cubicBezTo>
                  <a:pt x="260509" y="1281589"/>
                  <a:pt x="265271" y="1296829"/>
                  <a:pt x="264319" y="1300639"/>
                </a:cubicBezTo>
                <a:cubicBezTo>
                  <a:pt x="260509" y="1297781"/>
                  <a:pt x="255746" y="1284446"/>
                  <a:pt x="257651" y="1279684"/>
                </a:cubicBezTo>
                <a:close/>
                <a:moveTo>
                  <a:pt x="162401" y="1313021"/>
                </a:moveTo>
                <a:cubicBezTo>
                  <a:pt x="164306" y="1316831"/>
                  <a:pt x="167164" y="1317784"/>
                  <a:pt x="169069" y="1322546"/>
                </a:cubicBezTo>
                <a:cubicBezTo>
                  <a:pt x="168116" y="1322546"/>
                  <a:pt x="167164" y="1323499"/>
                  <a:pt x="167164" y="1325404"/>
                </a:cubicBezTo>
                <a:cubicBezTo>
                  <a:pt x="165259" y="1326356"/>
                  <a:pt x="164306" y="1316831"/>
                  <a:pt x="162401" y="1313021"/>
                </a:cubicBezTo>
                <a:close/>
                <a:moveTo>
                  <a:pt x="183356" y="1303496"/>
                </a:moveTo>
                <a:cubicBezTo>
                  <a:pt x="180499" y="1300639"/>
                  <a:pt x="178594" y="1294924"/>
                  <a:pt x="176689" y="1289209"/>
                </a:cubicBezTo>
                <a:cubicBezTo>
                  <a:pt x="180499" y="1286351"/>
                  <a:pt x="181451" y="1299686"/>
                  <a:pt x="183356" y="1303496"/>
                </a:cubicBezTo>
                <a:close/>
                <a:moveTo>
                  <a:pt x="145256" y="1307306"/>
                </a:moveTo>
                <a:cubicBezTo>
                  <a:pt x="146209" y="1310164"/>
                  <a:pt x="143351" y="1310164"/>
                  <a:pt x="141446" y="1311116"/>
                </a:cubicBezTo>
                <a:lnTo>
                  <a:pt x="139541" y="1304449"/>
                </a:lnTo>
                <a:cubicBezTo>
                  <a:pt x="142399" y="1300639"/>
                  <a:pt x="143351" y="1306354"/>
                  <a:pt x="145256" y="1307306"/>
                </a:cubicBezTo>
                <a:close/>
                <a:moveTo>
                  <a:pt x="277654" y="1235869"/>
                </a:moveTo>
                <a:lnTo>
                  <a:pt x="281464" y="1246346"/>
                </a:lnTo>
                <a:cubicBezTo>
                  <a:pt x="279559" y="1250156"/>
                  <a:pt x="273844" y="1233964"/>
                  <a:pt x="277654" y="1235869"/>
                </a:cubicBezTo>
                <a:close/>
                <a:moveTo>
                  <a:pt x="103346" y="1271111"/>
                </a:moveTo>
                <a:cubicBezTo>
                  <a:pt x="102394" y="1275874"/>
                  <a:pt x="110014" y="1284446"/>
                  <a:pt x="108109" y="1290161"/>
                </a:cubicBezTo>
                <a:cubicBezTo>
                  <a:pt x="106204" y="1289209"/>
                  <a:pt x="98584" y="1271111"/>
                  <a:pt x="103346" y="1271111"/>
                </a:cubicBezTo>
                <a:close/>
                <a:moveTo>
                  <a:pt x="163354" y="1270159"/>
                </a:moveTo>
                <a:cubicBezTo>
                  <a:pt x="159544" y="1266349"/>
                  <a:pt x="158591" y="1261586"/>
                  <a:pt x="159544" y="1257776"/>
                </a:cubicBezTo>
                <a:cubicBezTo>
                  <a:pt x="162401" y="1258729"/>
                  <a:pt x="161449" y="1267301"/>
                  <a:pt x="163354" y="1270159"/>
                </a:cubicBezTo>
                <a:close/>
                <a:moveTo>
                  <a:pt x="215741" y="1105376"/>
                </a:moveTo>
                <a:cubicBezTo>
                  <a:pt x="211931" y="1105376"/>
                  <a:pt x="210026" y="1093946"/>
                  <a:pt x="207169" y="1087279"/>
                </a:cubicBezTo>
                <a:cubicBezTo>
                  <a:pt x="210979" y="1085374"/>
                  <a:pt x="212884" y="1100614"/>
                  <a:pt x="215741" y="1105376"/>
                </a:cubicBezTo>
                <a:close/>
                <a:moveTo>
                  <a:pt x="59531" y="968216"/>
                </a:moveTo>
                <a:cubicBezTo>
                  <a:pt x="53816" y="967264"/>
                  <a:pt x="53816" y="954881"/>
                  <a:pt x="50006" y="950119"/>
                </a:cubicBezTo>
                <a:cubicBezTo>
                  <a:pt x="55721" y="951071"/>
                  <a:pt x="54769" y="960596"/>
                  <a:pt x="59531" y="968216"/>
                </a:cubicBezTo>
                <a:close/>
                <a:moveTo>
                  <a:pt x="136684" y="914876"/>
                </a:moveTo>
                <a:cubicBezTo>
                  <a:pt x="131921" y="917734"/>
                  <a:pt x="129064" y="897731"/>
                  <a:pt x="130016" y="893921"/>
                </a:cubicBezTo>
                <a:cubicBezTo>
                  <a:pt x="134779" y="897731"/>
                  <a:pt x="133826" y="908209"/>
                  <a:pt x="136684" y="914876"/>
                </a:cubicBezTo>
                <a:close/>
                <a:moveTo>
                  <a:pt x="24289" y="906304"/>
                </a:moveTo>
                <a:cubicBezTo>
                  <a:pt x="30956" y="909161"/>
                  <a:pt x="22384" y="892969"/>
                  <a:pt x="28099" y="894874"/>
                </a:cubicBezTo>
                <a:cubicBezTo>
                  <a:pt x="30004" y="900589"/>
                  <a:pt x="30956" y="900589"/>
                  <a:pt x="32861" y="900589"/>
                </a:cubicBezTo>
                <a:cubicBezTo>
                  <a:pt x="34766" y="907256"/>
                  <a:pt x="28099" y="902494"/>
                  <a:pt x="33814" y="914876"/>
                </a:cubicBezTo>
                <a:cubicBezTo>
                  <a:pt x="30004" y="912019"/>
                  <a:pt x="27146" y="916781"/>
                  <a:pt x="24289" y="906304"/>
                </a:cubicBezTo>
                <a:close/>
                <a:moveTo>
                  <a:pt x="17621" y="708184"/>
                </a:moveTo>
                <a:cubicBezTo>
                  <a:pt x="16669" y="699611"/>
                  <a:pt x="26194" y="694849"/>
                  <a:pt x="30004" y="688181"/>
                </a:cubicBezTo>
                <a:cubicBezTo>
                  <a:pt x="29051" y="695801"/>
                  <a:pt x="20479" y="703421"/>
                  <a:pt x="17621" y="708184"/>
                </a:cubicBezTo>
                <a:close/>
                <a:moveTo>
                  <a:pt x="34766" y="624364"/>
                </a:moveTo>
                <a:cubicBezTo>
                  <a:pt x="35719" y="619601"/>
                  <a:pt x="38576" y="615791"/>
                  <a:pt x="42386" y="611981"/>
                </a:cubicBezTo>
                <a:cubicBezTo>
                  <a:pt x="46196" y="608171"/>
                  <a:pt x="51911" y="604361"/>
                  <a:pt x="57626" y="600551"/>
                </a:cubicBezTo>
                <a:cubicBezTo>
                  <a:pt x="57626" y="603409"/>
                  <a:pt x="53816" y="607219"/>
                  <a:pt x="49054" y="611029"/>
                </a:cubicBezTo>
                <a:cubicBezTo>
                  <a:pt x="44291" y="615791"/>
                  <a:pt x="38576" y="620554"/>
                  <a:pt x="34766" y="624364"/>
                </a:cubicBezTo>
                <a:close/>
                <a:moveTo>
                  <a:pt x="119539" y="561499"/>
                </a:moveTo>
                <a:cubicBezTo>
                  <a:pt x="120491" y="555784"/>
                  <a:pt x="124301" y="555784"/>
                  <a:pt x="118586" y="553879"/>
                </a:cubicBezTo>
                <a:cubicBezTo>
                  <a:pt x="128111" y="546259"/>
                  <a:pt x="131921" y="553879"/>
                  <a:pt x="119539" y="561499"/>
                </a:cubicBezTo>
                <a:close/>
                <a:moveTo>
                  <a:pt x="130969" y="552926"/>
                </a:moveTo>
                <a:cubicBezTo>
                  <a:pt x="128111" y="550069"/>
                  <a:pt x="140494" y="545306"/>
                  <a:pt x="134779" y="543401"/>
                </a:cubicBezTo>
                <a:cubicBezTo>
                  <a:pt x="137636" y="540544"/>
                  <a:pt x="139541" y="541496"/>
                  <a:pt x="142399" y="538639"/>
                </a:cubicBezTo>
                <a:cubicBezTo>
                  <a:pt x="148114" y="541496"/>
                  <a:pt x="137636" y="547211"/>
                  <a:pt x="130969" y="552926"/>
                </a:cubicBezTo>
                <a:close/>
                <a:moveTo>
                  <a:pt x="158591" y="553879"/>
                </a:moveTo>
                <a:cubicBezTo>
                  <a:pt x="159544" y="555784"/>
                  <a:pt x="162401" y="553879"/>
                  <a:pt x="163354" y="555784"/>
                </a:cubicBezTo>
                <a:cubicBezTo>
                  <a:pt x="157639" y="560546"/>
                  <a:pt x="154781" y="559594"/>
                  <a:pt x="148114" y="565309"/>
                </a:cubicBezTo>
                <a:cubicBezTo>
                  <a:pt x="145256" y="566261"/>
                  <a:pt x="157639" y="556736"/>
                  <a:pt x="158591" y="553879"/>
                </a:cubicBezTo>
                <a:close/>
                <a:moveTo>
                  <a:pt x="218599" y="571024"/>
                </a:moveTo>
                <a:cubicBezTo>
                  <a:pt x="218599" y="574834"/>
                  <a:pt x="210979" y="576739"/>
                  <a:pt x="208121" y="578644"/>
                </a:cubicBezTo>
                <a:cubicBezTo>
                  <a:pt x="205264" y="573881"/>
                  <a:pt x="214789" y="574834"/>
                  <a:pt x="218599" y="571024"/>
                </a:cubicBezTo>
                <a:close/>
                <a:moveTo>
                  <a:pt x="244316" y="469106"/>
                </a:moveTo>
                <a:cubicBezTo>
                  <a:pt x="251936" y="462439"/>
                  <a:pt x="253841" y="464344"/>
                  <a:pt x="244316" y="469106"/>
                </a:cubicBezTo>
                <a:cubicBezTo>
                  <a:pt x="223361" y="485299"/>
                  <a:pt x="208121" y="494824"/>
                  <a:pt x="195739" y="505301"/>
                </a:cubicBezTo>
                <a:cubicBezTo>
                  <a:pt x="206216" y="491966"/>
                  <a:pt x="222409" y="479584"/>
                  <a:pt x="244316" y="469106"/>
                </a:cubicBezTo>
                <a:close/>
                <a:moveTo>
                  <a:pt x="263366" y="544354"/>
                </a:moveTo>
                <a:cubicBezTo>
                  <a:pt x="262414" y="547211"/>
                  <a:pt x="258604" y="551021"/>
                  <a:pt x="254794" y="551974"/>
                </a:cubicBezTo>
                <a:cubicBezTo>
                  <a:pt x="250031" y="550069"/>
                  <a:pt x="261461" y="544354"/>
                  <a:pt x="263366" y="544354"/>
                </a:cubicBezTo>
                <a:close/>
                <a:moveTo>
                  <a:pt x="253841" y="459581"/>
                </a:moveTo>
                <a:cubicBezTo>
                  <a:pt x="263366" y="444341"/>
                  <a:pt x="285274" y="440531"/>
                  <a:pt x="298609" y="422434"/>
                </a:cubicBezTo>
                <a:cubicBezTo>
                  <a:pt x="296704" y="434816"/>
                  <a:pt x="264319" y="451009"/>
                  <a:pt x="253841" y="459581"/>
                </a:cubicBezTo>
                <a:close/>
                <a:moveTo>
                  <a:pt x="340519" y="377666"/>
                </a:moveTo>
                <a:cubicBezTo>
                  <a:pt x="341471" y="380524"/>
                  <a:pt x="332899" y="385286"/>
                  <a:pt x="330041" y="390049"/>
                </a:cubicBezTo>
                <a:cubicBezTo>
                  <a:pt x="329089" y="389096"/>
                  <a:pt x="328136" y="389096"/>
                  <a:pt x="327184" y="389096"/>
                </a:cubicBezTo>
                <a:cubicBezTo>
                  <a:pt x="329089" y="385286"/>
                  <a:pt x="338614" y="378619"/>
                  <a:pt x="340519" y="377666"/>
                </a:cubicBezTo>
                <a:close/>
                <a:moveTo>
                  <a:pt x="343376" y="378619"/>
                </a:moveTo>
                <a:cubicBezTo>
                  <a:pt x="344329" y="374809"/>
                  <a:pt x="352901" y="372904"/>
                  <a:pt x="356711" y="370046"/>
                </a:cubicBezTo>
                <a:cubicBezTo>
                  <a:pt x="356711" y="373856"/>
                  <a:pt x="347186" y="375761"/>
                  <a:pt x="343376" y="378619"/>
                </a:cubicBezTo>
                <a:close/>
                <a:moveTo>
                  <a:pt x="375761" y="388144"/>
                </a:moveTo>
                <a:cubicBezTo>
                  <a:pt x="377666" y="388144"/>
                  <a:pt x="378619" y="388144"/>
                  <a:pt x="379571" y="390049"/>
                </a:cubicBezTo>
                <a:cubicBezTo>
                  <a:pt x="370999" y="395764"/>
                  <a:pt x="379571" y="396716"/>
                  <a:pt x="368141" y="404336"/>
                </a:cubicBezTo>
                <a:cubicBezTo>
                  <a:pt x="365284" y="402431"/>
                  <a:pt x="370999" y="399574"/>
                  <a:pt x="371951" y="397669"/>
                </a:cubicBezTo>
                <a:cubicBezTo>
                  <a:pt x="369094" y="397669"/>
                  <a:pt x="369094" y="399574"/>
                  <a:pt x="364331" y="402431"/>
                </a:cubicBezTo>
                <a:cubicBezTo>
                  <a:pt x="363379" y="397669"/>
                  <a:pt x="375761" y="396716"/>
                  <a:pt x="372904" y="391954"/>
                </a:cubicBezTo>
                <a:lnTo>
                  <a:pt x="375761" y="388144"/>
                </a:lnTo>
                <a:close/>
                <a:moveTo>
                  <a:pt x="438626" y="478631"/>
                </a:moveTo>
                <a:cubicBezTo>
                  <a:pt x="439579" y="480536"/>
                  <a:pt x="431006" y="484346"/>
                  <a:pt x="428149" y="487204"/>
                </a:cubicBezTo>
                <a:cubicBezTo>
                  <a:pt x="428149" y="483394"/>
                  <a:pt x="433864" y="479584"/>
                  <a:pt x="438626" y="478631"/>
                </a:cubicBezTo>
                <a:close/>
                <a:moveTo>
                  <a:pt x="410051" y="385286"/>
                </a:moveTo>
                <a:cubicBezTo>
                  <a:pt x="411004" y="390049"/>
                  <a:pt x="395764" y="397669"/>
                  <a:pt x="391954" y="402431"/>
                </a:cubicBezTo>
                <a:cubicBezTo>
                  <a:pt x="390049" y="398621"/>
                  <a:pt x="402431" y="388144"/>
                  <a:pt x="410051" y="385286"/>
                </a:cubicBezTo>
                <a:close/>
                <a:moveTo>
                  <a:pt x="371951" y="375761"/>
                </a:moveTo>
                <a:cubicBezTo>
                  <a:pt x="375761" y="374809"/>
                  <a:pt x="383381" y="367189"/>
                  <a:pt x="385286" y="370999"/>
                </a:cubicBezTo>
                <a:cubicBezTo>
                  <a:pt x="379571" y="374809"/>
                  <a:pt x="373856" y="379571"/>
                  <a:pt x="371951" y="375761"/>
                </a:cubicBezTo>
                <a:close/>
                <a:moveTo>
                  <a:pt x="395764" y="373856"/>
                </a:moveTo>
                <a:cubicBezTo>
                  <a:pt x="389096" y="379571"/>
                  <a:pt x="388144" y="376714"/>
                  <a:pt x="383381" y="378619"/>
                </a:cubicBezTo>
                <a:cubicBezTo>
                  <a:pt x="384334" y="370046"/>
                  <a:pt x="404336" y="361474"/>
                  <a:pt x="411004" y="355759"/>
                </a:cubicBezTo>
                <a:cubicBezTo>
                  <a:pt x="413861" y="363379"/>
                  <a:pt x="385286" y="370046"/>
                  <a:pt x="395764" y="373856"/>
                </a:cubicBezTo>
                <a:close/>
                <a:moveTo>
                  <a:pt x="439579" y="366236"/>
                </a:moveTo>
                <a:cubicBezTo>
                  <a:pt x="435769" y="370999"/>
                  <a:pt x="427196" y="377666"/>
                  <a:pt x="422434" y="380524"/>
                </a:cubicBezTo>
                <a:cubicBezTo>
                  <a:pt x="423386" y="374809"/>
                  <a:pt x="433864" y="370046"/>
                  <a:pt x="439579" y="366236"/>
                </a:cubicBezTo>
                <a:close/>
                <a:moveTo>
                  <a:pt x="421481" y="370999"/>
                </a:moveTo>
                <a:cubicBezTo>
                  <a:pt x="419576" y="368141"/>
                  <a:pt x="426244" y="364331"/>
                  <a:pt x="431006" y="361474"/>
                </a:cubicBezTo>
                <a:cubicBezTo>
                  <a:pt x="434816" y="363379"/>
                  <a:pt x="425291" y="368141"/>
                  <a:pt x="421481" y="370999"/>
                </a:cubicBezTo>
                <a:close/>
                <a:moveTo>
                  <a:pt x="426244" y="348139"/>
                </a:moveTo>
                <a:cubicBezTo>
                  <a:pt x="432911" y="345281"/>
                  <a:pt x="420529" y="353854"/>
                  <a:pt x="417671" y="355759"/>
                </a:cubicBezTo>
                <a:cubicBezTo>
                  <a:pt x="419576" y="351949"/>
                  <a:pt x="416719" y="354806"/>
                  <a:pt x="414814" y="351949"/>
                </a:cubicBezTo>
                <a:cubicBezTo>
                  <a:pt x="417671" y="350044"/>
                  <a:pt x="419576" y="348139"/>
                  <a:pt x="419576" y="347186"/>
                </a:cubicBezTo>
                <a:cubicBezTo>
                  <a:pt x="427196" y="343376"/>
                  <a:pt x="414814" y="357664"/>
                  <a:pt x="426244" y="348139"/>
                </a:cubicBezTo>
                <a:close/>
                <a:moveTo>
                  <a:pt x="438626" y="310991"/>
                </a:moveTo>
                <a:cubicBezTo>
                  <a:pt x="438626" y="313849"/>
                  <a:pt x="437674" y="316706"/>
                  <a:pt x="431959" y="320516"/>
                </a:cubicBezTo>
                <a:cubicBezTo>
                  <a:pt x="431006" y="317659"/>
                  <a:pt x="431959" y="314801"/>
                  <a:pt x="438626" y="310991"/>
                </a:cubicBezTo>
                <a:close/>
                <a:moveTo>
                  <a:pt x="527209" y="418624"/>
                </a:moveTo>
                <a:cubicBezTo>
                  <a:pt x="530066" y="420529"/>
                  <a:pt x="525304" y="424339"/>
                  <a:pt x="520541" y="428149"/>
                </a:cubicBezTo>
                <a:cubicBezTo>
                  <a:pt x="517684" y="425291"/>
                  <a:pt x="522446" y="422434"/>
                  <a:pt x="527209" y="418624"/>
                </a:cubicBezTo>
                <a:close/>
                <a:moveTo>
                  <a:pt x="571976" y="389096"/>
                </a:moveTo>
                <a:cubicBezTo>
                  <a:pt x="572929" y="391954"/>
                  <a:pt x="563404" y="395764"/>
                  <a:pt x="559594" y="399574"/>
                </a:cubicBezTo>
                <a:cubicBezTo>
                  <a:pt x="558641" y="394811"/>
                  <a:pt x="568166" y="391001"/>
                  <a:pt x="571976" y="389096"/>
                </a:cubicBezTo>
                <a:close/>
                <a:moveTo>
                  <a:pt x="516731" y="277654"/>
                </a:moveTo>
                <a:cubicBezTo>
                  <a:pt x="526256" y="265271"/>
                  <a:pt x="555784" y="246221"/>
                  <a:pt x="578644" y="230029"/>
                </a:cubicBezTo>
                <a:cubicBezTo>
                  <a:pt x="604361" y="211931"/>
                  <a:pt x="633889" y="187166"/>
                  <a:pt x="654844" y="178594"/>
                </a:cubicBezTo>
                <a:cubicBezTo>
                  <a:pt x="612934" y="208121"/>
                  <a:pt x="562451" y="245269"/>
                  <a:pt x="516731" y="277654"/>
                </a:cubicBezTo>
                <a:close/>
                <a:moveTo>
                  <a:pt x="514826" y="241459"/>
                </a:moveTo>
                <a:lnTo>
                  <a:pt x="523399" y="234791"/>
                </a:lnTo>
                <a:cubicBezTo>
                  <a:pt x="526256" y="237649"/>
                  <a:pt x="515779" y="246221"/>
                  <a:pt x="514826" y="241459"/>
                </a:cubicBezTo>
                <a:close/>
                <a:moveTo>
                  <a:pt x="567214" y="282416"/>
                </a:moveTo>
                <a:cubicBezTo>
                  <a:pt x="569119" y="278606"/>
                  <a:pt x="573881" y="270986"/>
                  <a:pt x="562451" y="280511"/>
                </a:cubicBezTo>
                <a:cubicBezTo>
                  <a:pt x="570071" y="270986"/>
                  <a:pt x="564356" y="273844"/>
                  <a:pt x="575786" y="269081"/>
                </a:cubicBezTo>
                <a:cubicBezTo>
                  <a:pt x="574834" y="272891"/>
                  <a:pt x="575786" y="276701"/>
                  <a:pt x="567214" y="282416"/>
                </a:cubicBezTo>
                <a:close/>
                <a:moveTo>
                  <a:pt x="539591" y="222409"/>
                </a:moveTo>
                <a:cubicBezTo>
                  <a:pt x="540544" y="225266"/>
                  <a:pt x="533876" y="229076"/>
                  <a:pt x="531019" y="232886"/>
                </a:cubicBezTo>
                <a:cubicBezTo>
                  <a:pt x="530066" y="230029"/>
                  <a:pt x="534829" y="223361"/>
                  <a:pt x="539591" y="222409"/>
                </a:cubicBezTo>
                <a:close/>
                <a:moveTo>
                  <a:pt x="564356" y="217646"/>
                </a:moveTo>
                <a:cubicBezTo>
                  <a:pt x="558641" y="226219"/>
                  <a:pt x="548164" y="230981"/>
                  <a:pt x="538639" y="235744"/>
                </a:cubicBezTo>
                <a:cubicBezTo>
                  <a:pt x="546259" y="229076"/>
                  <a:pt x="555784" y="221456"/>
                  <a:pt x="564356" y="217646"/>
                </a:cubicBezTo>
                <a:close/>
                <a:moveTo>
                  <a:pt x="540544" y="219551"/>
                </a:moveTo>
                <a:cubicBezTo>
                  <a:pt x="554831" y="213836"/>
                  <a:pt x="558641" y="204311"/>
                  <a:pt x="573881" y="196691"/>
                </a:cubicBezTo>
                <a:cubicBezTo>
                  <a:pt x="574834" y="201454"/>
                  <a:pt x="569119" y="201454"/>
                  <a:pt x="563404" y="205264"/>
                </a:cubicBezTo>
                <a:cubicBezTo>
                  <a:pt x="572929" y="202406"/>
                  <a:pt x="551021" y="220504"/>
                  <a:pt x="543401" y="223361"/>
                </a:cubicBezTo>
                <a:lnTo>
                  <a:pt x="540544" y="219551"/>
                </a:lnTo>
                <a:close/>
                <a:moveTo>
                  <a:pt x="600551" y="248126"/>
                </a:moveTo>
                <a:cubicBezTo>
                  <a:pt x="601504" y="250984"/>
                  <a:pt x="591979" y="254794"/>
                  <a:pt x="588169" y="258604"/>
                </a:cubicBezTo>
                <a:cubicBezTo>
                  <a:pt x="586264" y="255746"/>
                  <a:pt x="596741" y="249079"/>
                  <a:pt x="600551" y="248126"/>
                </a:cubicBezTo>
                <a:close/>
                <a:moveTo>
                  <a:pt x="686276" y="332899"/>
                </a:moveTo>
                <a:cubicBezTo>
                  <a:pt x="690086" y="325279"/>
                  <a:pt x="695801" y="323374"/>
                  <a:pt x="706279" y="315754"/>
                </a:cubicBezTo>
                <a:cubicBezTo>
                  <a:pt x="708184" y="321469"/>
                  <a:pt x="694849" y="326231"/>
                  <a:pt x="686276" y="332899"/>
                </a:cubicBezTo>
                <a:close/>
                <a:moveTo>
                  <a:pt x="659606" y="215741"/>
                </a:moveTo>
                <a:cubicBezTo>
                  <a:pt x="661511" y="215741"/>
                  <a:pt x="662464" y="217646"/>
                  <a:pt x="665321" y="215741"/>
                </a:cubicBezTo>
                <a:cubicBezTo>
                  <a:pt x="664369" y="220504"/>
                  <a:pt x="654844" y="221456"/>
                  <a:pt x="649129" y="227171"/>
                </a:cubicBezTo>
                <a:cubicBezTo>
                  <a:pt x="645319" y="222409"/>
                  <a:pt x="654844" y="221456"/>
                  <a:pt x="659606" y="215741"/>
                </a:cubicBezTo>
                <a:close/>
                <a:moveTo>
                  <a:pt x="654844" y="217646"/>
                </a:moveTo>
                <a:cubicBezTo>
                  <a:pt x="653891" y="216694"/>
                  <a:pt x="654844" y="216694"/>
                  <a:pt x="655796" y="215741"/>
                </a:cubicBezTo>
                <a:cubicBezTo>
                  <a:pt x="654844" y="213836"/>
                  <a:pt x="656749" y="211931"/>
                  <a:pt x="658654" y="208121"/>
                </a:cubicBezTo>
                <a:cubicBezTo>
                  <a:pt x="664369" y="204311"/>
                  <a:pt x="668179" y="204311"/>
                  <a:pt x="672941" y="201454"/>
                </a:cubicBezTo>
                <a:cubicBezTo>
                  <a:pt x="673894" y="207169"/>
                  <a:pt x="664369" y="209074"/>
                  <a:pt x="654844" y="217646"/>
                </a:cubicBezTo>
                <a:close/>
                <a:moveTo>
                  <a:pt x="671036" y="197644"/>
                </a:moveTo>
                <a:lnTo>
                  <a:pt x="667226" y="192881"/>
                </a:lnTo>
                <a:cubicBezTo>
                  <a:pt x="675799" y="189071"/>
                  <a:pt x="679609" y="192881"/>
                  <a:pt x="691039" y="184309"/>
                </a:cubicBezTo>
                <a:cubicBezTo>
                  <a:pt x="683419" y="194786"/>
                  <a:pt x="680561" y="188119"/>
                  <a:pt x="671036" y="197644"/>
                </a:cubicBezTo>
                <a:close/>
                <a:moveTo>
                  <a:pt x="657701" y="133826"/>
                </a:moveTo>
                <a:cubicBezTo>
                  <a:pt x="658654" y="137636"/>
                  <a:pt x="642461" y="150019"/>
                  <a:pt x="640556" y="148114"/>
                </a:cubicBezTo>
                <a:cubicBezTo>
                  <a:pt x="641509" y="143351"/>
                  <a:pt x="651986" y="137636"/>
                  <a:pt x="657701" y="133826"/>
                </a:cubicBezTo>
                <a:close/>
                <a:moveTo>
                  <a:pt x="775811" y="265271"/>
                </a:moveTo>
                <a:cubicBezTo>
                  <a:pt x="775811" y="270034"/>
                  <a:pt x="760571" y="280511"/>
                  <a:pt x="754856" y="282416"/>
                </a:cubicBezTo>
                <a:cubicBezTo>
                  <a:pt x="759619" y="274796"/>
                  <a:pt x="768191" y="272891"/>
                  <a:pt x="775811" y="265271"/>
                </a:cubicBezTo>
                <a:close/>
                <a:moveTo>
                  <a:pt x="687229" y="178594"/>
                </a:moveTo>
                <a:cubicBezTo>
                  <a:pt x="699611" y="170021"/>
                  <a:pt x="694849" y="174784"/>
                  <a:pt x="706279" y="167164"/>
                </a:cubicBezTo>
                <a:cubicBezTo>
                  <a:pt x="707231" y="168116"/>
                  <a:pt x="703421" y="170021"/>
                  <a:pt x="701516" y="171926"/>
                </a:cubicBezTo>
                <a:cubicBezTo>
                  <a:pt x="699611" y="173831"/>
                  <a:pt x="701516" y="174784"/>
                  <a:pt x="701516" y="175736"/>
                </a:cubicBezTo>
                <a:cubicBezTo>
                  <a:pt x="698659" y="176689"/>
                  <a:pt x="693896" y="179546"/>
                  <a:pt x="690086" y="182404"/>
                </a:cubicBezTo>
                <a:cubicBezTo>
                  <a:pt x="690086" y="179546"/>
                  <a:pt x="691039" y="180499"/>
                  <a:pt x="687229" y="178594"/>
                </a:cubicBezTo>
                <a:close/>
                <a:moveTo>
                  <a:pt x="662464" y="132874"/>
                </a:moveTo>
                <a:cubicBezTo>
                  <a:pt x="668179" y="123349"/>
                  <a:pt x="682466" y="115729"/>
                  <a:pt x="695801" y="107156"/>
                </a:cubicBezTo>
                <a:cubicBezTo>
                  <a:pt x="684371" y="117634"/>
                  <a:pt x="676751" y="125254"/>
                  <a:pt x="662464" y="132874"/>
                </a:cubicBezTo>
                <a:close/>
                <a:moveTo>
                  <a:pt x="689134" y="157639"/>
                </a:moveTo>
                <a:cubicBezTo>
                  <a:pt x="687229" y="154781"/>
                  <a:pt x="690086" y="150019"/>
                  <a:pt x="693896" y="150019"/>
                </a:cubicBezTo>
                <a:cubicBezTo>
                  <a:pt x="695801" y="150971"/>
                  <a:pt x="691991" y="154781"/>
                  <a:pt x="689134" y="157639"/>
                </a:cubicBezTo>
                <a:close/>
                <a:moveTo>
                  <a:pt x="770096" y="262414"/>
                </a:moveTo>
                <a:cubicBezTo>
                  <a:pt x="774859" y="252889"/>
                  <a:pt x="787241" y="247174"/>
                  <a:pt x="795814" y="240506"/>
                </a:cubicBezTo>
                <a:cubicBezTo>
                  <a:pt x="791051" y="247174"/>
                  <a:pt x="780574" y="254794"/>
                  <a:pt x="770096" y="262414"/>
                </a:cubicBezTo>
                <a:close/>
                <a:moveTo>
                  <a:pt x="751046" y="193834"/>
                </a:moveTo>
                <a:cubicBezTo>
                  <a:pt x="750094" y="199549"/>
                  <a:pt x="742474" y="199549"/>
                  <a:pt x="737711" y="206216"/>
                </a:cubicBezTo>
                <a:cubicBezTo>
                  <a:pt x="735806" y="200501"/>
                  <a:pt x="744379" y="199549"/>
                  <a:pt x="751046" y="193834"/>
                </a:cubicBezTo>
                <a:close/>
                <a:moveTo>
                  <a:pt x="722471" y="166211"/>
                </a:moveTo>
                <a:cubicBezTo>
                  <a:pt x="728186" y="160496"/>
                  <a:pt x="734854" y="154781"/>
                  <a:pt x="740569" y="149066"/>
                </a:cubicBezTo>
                <a:cubicBezTo>
                  <a:pt x="741521" y="154781"/>
                  <a:pt x="731044" y="162401"/>
                  <a:pt x="722471" y="166211"/>
                </a:cubicBezTo>
                <a:close/>
                <a:moveTo>
                  <a:pt x="711041" y="96679"/>
                </a:moveTo>
                <a:cubicBezTo>
                  <a:pt x="714851" y="98584"/>
                  <a:pt x="705326" y="103346"/>
                  <a:pt x="701516" y="106204"/>
                </a:cubicBezTo>
                <a:cubicBezTo>
                  <a:pt x="699611" y="103346"/>
                  <a:pt x="705326" y="99536"/>
                  <a:pt x="711041" y="96679"/>
                </a:cubicBezTo>
                <a:close/>
                <a:moveTo>
                  <a:pt x="789146" y="170021"/>
                </a:moveTo>
                <a:cubicBezTo>
                  <a:pt x="786289" y="179546"/>
                  <a:pt x="771049" y="184309"/>
                  <a:pt x="764381" y="189071"/>
                </a:cubicBezTo>
                <a:cubicBezTo>
                  <a:pt x="768191" y="180499"/>
                  <a:pt x="781526" y="179546"/>
                  <a:pt x="789146" y="170021"/>
                </a:cubicBezTo>
                <a:close/>
                <a:moveTo>
                  <a:pt x="818674" y="236696"/>
                </a:moveTo>
                <a:cubicBezTo>
                  <a:pt x="820579" y="239554"/>
                  <a:pt x="812006" y="245269"/>
                  <a:pt x="808196" y="245269"/>
                </a:cubicBezTo>
                <a:cubicBezTo>
                  <a:pt x="807244" y="243364"/>
                  <a:pt x="815816" y="239554"/>
                  <a:pt x="818674" y="236696"/>
                </a:cubicBezTo>
                <a:close/>
                <a:moveTo>
                  <a:pt x="758666" y="64294"/>
                </a:moveTo>
                <a:cubicBezTo>
                  <a:pt x="758666" y="68104"/>
                  <a:pt x="749141" y="70961"/>
                  <a:pt x="746284" y="77629"/>
                </a:cubicBezTo>
                <a:cubicBezTo>
                  <a:pt x="747236" y="81439"/>
                  <a:pt x="751046" y="77629"/>
                  <a:pt x="751999" y="81439"/>
                </a:cubicBezTo>
                <a:cubicBezTo>
                  <a:pt x="747236" y="82391"/>
                  <a:pt x="739616" y="84296"/>
                  <a:pt x="741521" y="78581"/>
                </a:cubicBezTo>
                <a:cubicBezTo>
                  <a:pt x="731996" y="89059"/>
                  <a:pt x="724376" y="87154"/>
                  <a:pt x="711994" y="95726"/>
                </a:cubicBezTo>
                <a:cubicBezTo>
                  <a:pt x="728186" y="86201"/>
                  <a:pt x="741521" y="72866"/>
                  <a:pt x="758666" y="64294"/>
                </a:cubicBezTo>
                <a:close/>
                <a:moveTo>
                  <a:pt x="863441" y="218599"/>
                </a:moveTo>
                <a:cubicBezTo>
                  <a:pt x="860584" y="223361"/>
                  <a:pt x="849154" y="229076"/>
                  <a:pt x="851059" y="232886"/>
                </a:cubicBezTo>
                <a:cubicBezTo>
                  <a:pt x="846296" y="235744"/>
                  <a:pt x="841534" y="237649"/>
                  <a:pt x="835819" y="242411"/>
                </a:cubicBezTo>
                <a:cubicBezTo>
                  <a:pt x="830104" y="240506"/>
                  <a:pt x="855821" y="222409"/>
                  <a:pt x="854869" y="223361"/>
                </a:cubicBezTo>
                <a:cubicBezTo>
                  <a:pt x="854869" y="218599"/>
                  <a:pt x="860584" y="220504"/>
                  <a:pt x="863441" y="218599"/>
                </a:cubicBezTo>
                <a:close/>
                <a:moveTo>
                  <a:pt x="775811" y="121444"/>
                </a:moveTo>
                <a:cubicBezTo>
                  <a:pt x="776764" y="123349"/>
                  <a:pt x="768191" y="127159"/>
                  <a:pt x="765334" y="130016"/>
                </a:cubicBezTo>
                <a:cubicBezTo>
                  <a:pt x="763429" y="127159"/>
                  <a:pt x="772001" y="121444"/>
                  <a:pt x="775811" y="121444"/>
                </a:cubicBezTo>
                <a:close/>
                <a:moveTo>
                  <a:pt x="785336" y="122396"/>
                </a:moveTo>
                <a:cubicBezTo>
                  <a:pt x="785336" y="126206"/>
                  <a:pt x="778669" y="130016"/>
                  <a:pt x="772001" y="134779"/>
                </a:cubicBezTo>
                <a:cubicBezTo>
                  <a:pt x="772001" y="131921"/>
                  <a:pt x="778669" y="124301"/>
                  <a:pt x="785336" y="122396"/>
                </a:cubicBezTo>
                <a:close/>
                <a:moveTo>
                  <a:pt x="866299" y="204311"/>
                </a:moveTo>
                <a:cubicBezTo>
                  <a:pt x="868204" y="207169"/>
                  <a:pt x="858679" y="213836"/>
                  <a:pt x="856774" y="213836"/>
                </a:cubicBezTo>
                <a:cubicBezTo>
                  <a:pt x="857726" y="210026"/>
                  <a:pt x="860584" y="210979"/>
                  <a:pt x="866299" y="204311"/>
                </a:cubicBezTo>
                <a:close/>
                <a:moveTo>
                  <a:pt x="873919" y="207169"/>
                </a:moveTo>
                <a:cubicBezTo>
                  <a:pt x="875824" y="207169"/>
                  <a:pt x="876776" y="209074"/>
                  <a:pt x="879634" y="207169"/>
                </a:cubicBezTo>
                <a:cubicBezTo>
                  <a:pt x="875824" y="214789"/>
                  <a:pt x="868204" y="212884"/>
                  <a:pt x="863441" y="214789"/>
                </a:cubicBezTo>
                <a:cubicBezTo>
                  <a:pt x="866299" y="209074"/>
                  <a:pt x="870109" y="214789"/>
                  <a:pt x="873919" y="207169"/>
                </a:cubicBezTo>
                <a:close/>
                <a:moveTo>
                  <a:pt x="853916" y="123349"/>
                </a:moveTo>
                <a:cubicBezTo>
                  <a:pt x="849154" y="128111"/>
                  <a:pt x="847249" y="131921"/>
                  <a:pt x="844391" y="136684"/>
                </a:cubicBezTo>
                <a:cubicBezTo>
                  <a:pt x="842486" y="134779"/>
                  <a:pt x="842486" y="132874"/>
                  <a:pt x="842486" y="130969"/>
                </a:cubicBezTo>
                <a:cubicBezTo>
                  <a:pt x="848201" y="125254"/>
                  <a:pt x="849154" y="128111"/>
                  <a:pt x="853916" y="123349"/>
                </a:cubicBezTo>
                <a:close/>
                <a:moveTo>
                  <a:pt x="896779" y="190024"/>
                </a:moveTo>
                <a:cubicBezTo>
                  <a:pt x="897731" y="186214"/>
                  <a:pt x="907256" y="181451"/>
                  <a:pt x="910114" y="177641"/>
                </a:cubicBezTo>
                <a:cubicBezTo>
                  <a:pt x="912019" y="182404"/>
                  <a:pt x="904399" y="183356"/>
                  <a:pt x="896779" y="190024"/>
                </a:cubicBezTo>
                <a:close/>
                <a:moveTo>
                  <a:pt x="811054" y="40481"/>
                </a:moveTo>
                <a:lnTo>
                  <a:pt x="798671" y="50006"/>
                </a:lnTo>
                <a:cubicBezTo>
                  <a:pt x="794861" y="46196"/>
                  <a:pt x="814864" y="39529"/>
                  <a:pt x="802481" y="43339"/>
                </a:cubicBezTo>
                <a:cubicBezTo>
                  <a:pt x="801529" y="38576"/>
                  <a:pt x="811054" y="35719"/>
                  <a:pt x="811054" y="40481"/>
                </a:cubicBezTo>
                <a:close/>
                <a:moveTo>
                  <a:pt x="864394" y="27146"/>
                </a:moveTo>
                <a:cubicBezTo>
                  <a:pt x="860584" y="32861"/>
                  <a:pt x="849154" y="35719"/>
                  <a:pt x="842486" y="42386"/>
                </a:cubicBezTo>
                <a:cubicBezTo>
                  <a:pt x="838676" y="40481"/>
                  <a:pt x="860584" y="27146"/>
                  <a:pt x="864394" y="27146"/>
                </a:cubicBezTo>
                <a:close/>
                <a:moveTo>
                  <a:pt x="1812131" y="1156811"/>
                </a:moveTo>
                <a:cubicBezTo>
                  <a:pt x="1812131" y="1156811"/>
                  <a:pt x="1813084" y="1157764"/>
                  <a:pt x="1813084" y="1158716"/>
                </a:cubicBezTo>
                <a:cubicBezTo>
                  <a:pt x="1812131" y="1158716"/>
                  <a:pt x="1812131" y="1157764"/>
                  <a:pt x="1812131" y="1156811"/>
                </a:cubicBezTo>
                <a:close/>
                <a:moveTo>
                  <a:pt x="1530191" y="236696"/>
                </a:moveTo>
                <a:cubicBezTo>
                  <a:pt x="1549241" y="251936"/>
                  <a:pt x="1560671" y="257651"/>
                  <a:pt x="1579721" y="275749"/>
                </a:cubicBezTo>
                <a:cubicBezTo>
                  <a:pt x="1580674" y="278606"/>
                  <a:pt x="1579721" y="279559"/>
                  <a:pt x="1576864" y="279559"/>
                </a:cubicBezTo>
                <a:cubicBezTo>
                  <a:pt x="1584484" y="284321"/>
                  <a:pt x="1585436" y="288131"/>
                  <a:pt x="1587341" y="291941"/>
                </a:cubicBezTo>
                <a:cubicBezTo>
                  <a:pt x="1615916" y="302419"/>
                  <a:pt x="1633061" y="323374"/>
                  <a:pt x="1658779" y="338614"/>
                </a:cubicBezTo>
                <a:cubicBezTo>
                  <a:pt x="1655921" y="338614"/>
                  <a:pt x="1654016" y="339566"/>
                  <a:pt x="1650206" y="338614"/>
                </a:cubicBezTo>
                <a:cubicBezTo>
                  <a:pt x="1662589" y="359569"/>
                  <a:pt x="1693069" y="360521"/>
                  <a:pt x="1704499" y="377666"/>
                </a:cubicBezTo>
                <a:cubicBezTo>
                  <a:pt x="1706404" y="378619"/>
                  <a:pt x="1708309" y="377666"/>
                  <a:pt x="1710214" y="377666"/>
                </a:cubicBezTo>
                <a:cubicBezTo>
                  <a:pt x="1711166" y="379571"/>
                  <a:pt x="1712119" y="380524"/>
                  <a:pt x="1714976" y="382429"/>
                </a:cubicBezTo>
                <a:cubicBezTo>
                  <a:pt x="1712119" y="387191"/>
                  <a:pt x="1704499" y="383381"/>
                  <a:pt x="1698784" y="381476"/>
                </a:cubicBezTo>
                <a:cubicBezTo>
                  <a:pt x="1714976" y="390049"/>
                  <a:pt x="1733074" y="410051"/>
                  <a:pt x="1747361" y="410051"/>
                </a:cubicBezTo>
                <a:lnTo>
                  <a:pt x="1757839" y="417671"/>
                </a:lnTo>
                <a:cubicBezTo>
                  <a:pt x="1756886" y="422434"/>
                  <a:pt x="1749266" y="414814"/>
                  <a:pt x="1747361" y="416719"/>
                </a:cubicBezTo>
                <a:cubicBezTo>
                  <a:pt x="1744504" y="418624"/>
                  <a:pt x="1754981" y="425291"/>
                  <a:pt x="1747361" y="424339"/>
                </a:cubicBezTo>
                <a:cubicBezTo>
                  <a:pt x="1754981" y="436721"/>
                  <a:pt x="1773079" y="427196"/>
                  <a:pt x="1774031" y="440531"/>
                </a:cubicBezTo>
                <a:cubicBezTo>
                  <a:pt x="1779746" y="447199"/>
                  <a:pt x="1777841" y="436721"/>
                  <a:pt x="1783556" y="443389"/>
                </a:cubicBezTo>
                <a:cubicBezTo>
                  <a:pt x="1787366" y="451009"/>
                  <a:pt x="1775936" y="441484"/>
                  <a:pt x="1774984" y="447199"/>
                </a:cubicBezTo>
                <a:cubicBezTo>
                  <a:pt x="1782604" y="454819"/>
                  <a:pt x="1789271" y="465296"/>
                  <a:pt x="1796891" y="463391"/>
                </a:cubicBezTo>
                <a:cubicBezTo>
                  <a:pt x="1798796" y="465296"/>
                  <a:pt x="1796891" y="465296"/>
                  <a:pt x="1795939" y="464344"/>
                </a:cubicBezTo>
                <a:cubicBezTo>
                  <a:pt x="1794034" y="466249"/>
                  <a:pt x="1794034" y="468154"/>
                  <a:pt x="1796891" y="471011"/>
                </a:cubicBezTo>
                <a:cubicBezTo>
                  <a:pt x="1794986" y="471964"/>
                  <a:pt x="1792129" y="471011"/>
                  <a:pt x="1788319" y="467201"/>
                </a:cubicBezTo>
                <a:cubicBezTo>
                  <a:pt x="1802606" y="478631"/>
                  <a:pt x="1816894" y="497681"/>
                  <a:pt x="1829276" y="502444"/>
                </a:cubicBezTo>
                <a:cubicBezTo>
                  <a:pt x="1827371" y="505301"/>
                  <a:pt x="1841659" y="511969"/>
                  <a:pt x="1835944" y="512921"/>
                </a:cubicBezTo>
                <a:cubicBezTo>
                  <a:pt x="1843564" y="513874"/>
                  <a:pt x="1847374" y="525304"/>
                  <a:pt x="1849279" y="521494"/>
                </a:cubicBezTo>
                <a:cubicBezTo>
                  <a:pt x="1854041" y="528161"/>
                  <a:pt x="1862614" y="535781"/>
                  <a:pt x="1870234" y="541496"/>
                </a:cubicBezTo>
                <a:cubicBezTo>
                  <a:pt x="1873091" y="543401"/>
                  <a:pt x="1875949" y="545306"/>
                  <a:pt x="1877854" y="547211"/>
                </a:cubicBezTo>
                <a:cubicBezTo>
                  <a:pt x="1881664" y="549116"/>
                  <a:pt x="1884521" y="551974"/>
                  <a:pt x="1887379" y="553879"/>
                </a:cubicBezTo>
                <a:cubicBezTo>
                  <a:pt x="1894046" y="557689"/>
                  <a:pt x="1899761" y="561499"/>
                  <a:pt x="1903571" y="564356"/>
                </a:cubicBezTo>
                <a:cubicBezTo>
                  <a:pt x="1909286" y="569119"/>
                  <a:pt x="1909286" y="571024"/>
                  <a:pt x="1906429" y="571976"/>
                </a:cubicBezTo>
                <a:cubicBezTo>
                  <a:pt x="1921669" y="583406"/>
                  <a:pt x="1912144" y="570071"/>
                  <a:pt x="1929289" y="581501"/>
                </a:cubicBezTo>
                <a:cubicBezTo>
                  <a:pt x="1926431" y="583406"/>
                  <a:pt x="1933099" y="587216"/>
                  <a:pt x="1925479" y="584359"/>
                </a:cubicBezTo>
                <a:cubicBezTo>
                  <a:pt x="1931194" y="588169"/>
                  <a:pt x="1935004" y="591979"/>
                  <a:pt x="1938814" y="594836"/>
                </a:cubicBezTo>
                <a:cubicBezTo>
                  <a:pt x="1942624" y="597694"/>
                  <a:pt x="1945481" y="601504"/>
                  <a:pt x="1948339" y="604361"/>
                </a:cubicBezTo>
                <a:cubicBezTo>
                  <a:pt x="1951196" y="607219"/>
                  <a:pt x="1955006" y="611029"/>
                  <a:pt x="1957864" y="614839"/>
                </a:cubicBezTo>
                <a:cubicBezTo>
                  <a:pt x="1961674" y="618649"/>
                  <a:pt x="1966436" y="623411"/>
                  <a:pt x="1971199" y="629126"/>
                </a:cubicBezTo>
                <a:cubicBezTo>
                  <a:pt x="1970246" y="631031"/>
                  <a:pt x="1967389" y="627221"/>
                  <a:pt x="1965484" y="628174"/>
                </a:cubicBezTo>
                <a:cubicBezTo>
                  <a:pt x="1971199" y="635794"/>
                  <a:pt x="1974056" y="637699"/>
                  <a:pt x="1975961" y="634841"/>
                </a:cubicBezTo>
                <a:cubicBezTo>
                  <a:pt x="1982629" y="646271"/>
                  <a:pt x="1972151" y="636746"/>
                  <a:pt x="1974056" y="644366"/>
                </a:cubicBezTo>
                <a:cubicBezTo>
                  <a:pt x="1976914" y="648176"/>
                  <a:pt x="1978819" y="645319"/>
                  <a:pt x="1980724" y="645319"/>
                </a:cubicBezTo>
                <a:cubicBezTo>
                  <a:pt x="1981676" y="648176"/>
                  <a:pt x="1983581" y="651034"/>
                  <a:pt x="1984534" y="651034"/>
                </a:cubicBezTo>
                <a:cubicBezTo>
                  <a:pt x="1989296" y="657701"/>
                  <a:pt x="1988344" y="666274"/>
                  <a:pt x="1993106" y="662464"/>
                </a:cubicBezTo>
                <a:cubicBezTo>
                  <a:pt x="1996916" y="668179"/>
                  <a:pt x="1991201" y="666274"/>
                  <a:pt x="1995011" y="673894"/>
                </a:cubicBezTo>
                <a:cubicBezTo>
                  <a:pt x="1993106" y="675799"/>
                  <a:pt x="1988344" y="665321"/>
                  <a:pt x="1986439" y="666274"/>
                </a:cubicBezTo>
                <a:cubicBezTo>
                  <a:pt x="1985486" y="668179"/>
                  <a:pt x="1995011" y="679609"/>
                  <a:pt x="1996916" y="681514"/>
                </a:cubicBezTo>
                <a:cubicBezTo>
                  <a:pt x="2003584" y="703421"/>
                  <a:pt x="2013109" y="726281"/>
                  <a:pt x="2017871" y="748189"/>
                </a:cubicBezTo>
                <a:cubicBezTo>
                  <a:pt x="2022634" y="770096"/>
                  <a:pt x="2022634" y="789146"/>
                  <a:pt x="2014061" y="802481"/>
                </a:cubicBezTo>
                <a:cubicBezTo>
                  <a:pt x="2015014" y="784384"/>
                  <a:pt x="2017871" y="773906"/>
                  <a:pt x="2014061" y="759619"/>
                </a:cubicBezTo>
                <a:cubicBezTo>
                  <a:pt x="2014061" y="761524"/>
                  <a:pt x="2013109" y="767239"/>
                  <a:pt x="2013109" y="772954"/>
                </a:cubicBezTo>
                <a:cubicBezTo>
                  <a:pt x="2013109" y="778669"/>
                  <a:pt x="2013109" y="783431"/>
                  <a:pt x="2014061" y="785336"/>
                </a:cubicBezTo>
                <a:cubicBezTo>
                  <a:pt x="2012156" y="797719"/>
                  <a:pt x="2011204" y="789146"/>
                  <a:pt x="2009299" y="786289"/>
                </a:cubicBezTo>
                <a:cubicBezTo>
                  <a:pt x="2013109" y="805339"/>
                  <a:pt x="2006441" y="807244"/>
                  <a:pt x="2007394" y="828199"/>
                </a:cubicBezTo>
                <a:cubicBezTo>
                  <a:pt x="2003584" y="829151"/>
                  <a:pt x="1998821" y="848201"/>
                  <a:pt x="1996916" y="838676"/>
                </a:cubicBezTo>
                <a:cubicBezTo>
                  <a:pt x="1995011" y="847249"/>
                  <a:pt x="1996916" y="849154"/>
                  <a:pt x="1992154" y="859631"/>
                </a:cubicBezTo>
                <a:cubicBezTo>
                  <a:pt x="1997869" y="853916"/>
                  <a:pt x="1995964" y="860584"/>
                  <a:pt x="1994059" y="868204"/>
                </a:cubicBezTo>
                <a:cubicBezTo>
                  <a:pt x="1993106" y="872014"/>
                  <a:pt x="1991201" y="875824"/>
                  <a:pt x="1991201" y="877729"/>
                </a:cubicBezTo>
                <a:cubicBezTo>
                  <a:pt x="1993106" y="875824"/>
                  <a:pt x="1995011" y="871061"/>
                  <a:pt x="1996916" y="868204"/>
                </a:cubicBezTo>
                <a:cubicBezTo>
                  <a:pt x="1997869" y="866299"/>
                  <a:pt x="1998821" y="866299"/>
                  <a:pt x="2000726" y="868204"/>
                </a:cubicBezTo>
                <a:cubicBezTo>
                  <a:pt x="2000726" y="868204"/>
                  <a:pt x="2000726" y="869156"/>
                  <a:pt x="1999774" y="869156"/>
                </a:cubicBezTo>
                <a:cubicBezTo>
                  <a:pt x="1995964" y="875824"/>
                  <a:pt x="1997869" y="875824"/>
                  <a:pt x="2001679" y="875824"/>
                </a:cubicBezTo>
                <a:lnTo>
                  <a:pt x="1995964" y="893921"/>
                </a:lnTo>
                <a:cubicBezTo>
                  <a:pt x="1988344" y="898684"/>
                  <a:pt x="1989296" y="894874"/>
                  <a:pt x="1983581" y="898684"/>
                </a:cubicBezTo>
                <a:cubicBezTo>
                  <a:pt x="1983581" y="889159"/>
                  <a:pt x="1991201" y="880586"/>
                  <a:pt x="1989296" y="873919"/>
                </a:cubicBezTo>
                <a:cubicBezTo>
                  <a:pt x="1983581" y="880586"/>
                  <a:pt x="1981676" y="895826"/>
                  <a:pt x="1977866" y="901541"/>
                </a:cubicBezTo>
                <a:cubicBezTo>
                  <a:pt x="1978819" y="904399"/>
                  <a:pt x="1977866" y="910114"/>
                  <a:pt x="1975961" y="918686"/>
                </a:cubicBezTo>
                <a:cubicBezTo>
                  <a:pt x="1975009" y="920591"/>
                  <a:pt x="1975009" y="922496"/>
                  <a:pt x="1974056" y="925354"/>
                </a:cubicBezTo>
                <a:cubicBezTo>
                  <a:pt x="1974056" y="927259"/>
                  <a:pt x="1973104" y="928211"/>
                  <a:pt x="1972151" y="930116"/>
                </a:cubicBezTo>
                <a:cubicBezTo>
                  <a:pt x="1971199" y="932974"/>
                  <a:pt x="1970246" y="936784"/>
                  <a:pt x="1968341" y="939641"/>
                </a:cubicBezTo>
                <a:cubicBezTo>
                  <a:pt x="1965484" y="939641"/>
                  <a:pt x="1967389" y="935831"/>
                  <a:pt x="1968341" y="932974"/>
                </a:cubicBezTo>
                <a:cubicBezTo>
                  <a:pt x="1962626" y="937736"/>
                  <a:pt x="1963579" y="951071"/>
                  <a:pt x="1956911" y="959644"/>
                </a:cubicBezTo>
                <a:cubicBezTo>
                  <a:pt x="1966436" y="949166"/>
                  <a:pt x="1952149" y="976789"/>
                  <a:pt x="1955959" y="977741"/>
                </a:cubicBezTo>
                <a:cubicBezTo>
                  <a:pt x="1953101" y="983456"/>
                  <a:pt x="1949291" y="985361"/>
                  <a:pt x="1946434" y="991076"/>
                </a:cubicBezTo>
                <a:cubicBezTo>
                  <a:pt x="1945481" y="993934"/>
                  <a:pt x="1948339" y="993934"/>
                  <a:pt x="1948339" y="992029"/>
                </a:cubicBezTo>
                <a:cubicBezTo>
                  <a:pt x="1949291" y="993934"/>
                  <a:pt x="1943576" y="1002506"/>
                  <a:pt x="1939766" y="998696"/>
                </a:cubicBezTo>
                <a:cubicBezTo>
                  <a:pt x="1945481" y="986314"/>
                  <a:pt x="1951196" y="969169"/>
                  <a:pt x="1956911" y="951071"/>
                </a:cubicBezTo>
                <a:cubicBezTo>
                  <a:pt x="1959769" y="942499"/>
                  <a:pt x="1962626" y="932974"/>
                  <a:pt x="1965484" y="924401"/>
                </a:cubicBezTo>
                <a:cubicBezTo>
                  <a:pt x="1969294" y="911066"/>
                  <a:pt x="1974056" y="897731"/>
                  <a:pt x="1977866" y="887254"/>
                </a:cubicBezTo>
                <a:cubicBezTo>
                  <a:pt x="1978819" y="883444"/>
                  <a:pt x="1975961" y="884396"/>
                  <a:pt x="1977866" y="879634"/>
                </a:cubicBezTo>
                <a:cubicBezTo>
                  <a:pt x="1974056" y="881539"/>
                  <a:pt x="1976914" y="887254"/>
                  <a:pt x="1973104" y="892969"/>
                </a:cubicBezTo>
                <a:cubicBezTo>
                  <a:pt x="1972151" y="891064"/>
                  <a:pt x="1972151" y="887254"/>
                  <a:pt x="1971199" y="885349"/>
                </a:cubicBezTo>
                <a:cubicBezTo>
                  <a:pt x="1969294" y="895826"/>
                  <a:pt x="1963579" y="912971"/>
                  <a:pt x="1963579" y="920591"/>
                </a:cubicBezTo>
                <a:cubicBezTo>
                  <a:pt x="1962626" y="922496"/>
                  <a:pt x="1962626" y="923449"/>
                  <a:pt x="1961674" y="923449"/>
                </a:cubicBezTo>
                <a:cubicBezTo>
                  <a:pt x="1961674" y="924401"/>
                  <a:pt x="1960721" y="924401"/>
                  <a:pt x="1960721" y="924401"/>
                </a:cubicBezTo>
                <a:cubicBezTo>
                  <a:pt x="1959769" y="924401"/>
                  <a:pt x="1959769" y="923449"/>
                  <a:pt x="1958816" y="922496"/>
                </a:cubicBezTo>
                <a:cubicBezTo>
                  <a:pt x="1960721" y="924401"/>
                  <a:pt x="1955006" y="932974"/>
                  <a:pt x="1957864" y="933926"/>
                </a:cubicBezTo>
                <a:cubicBezTo>
                  <a:pt x="1955959" y="936784"/>
                  <a:pt x="1956911" y="932974"/>
                  <a:pt x="1955006" y="932974"/>
                </a:cubicBezTo>
                <a:cubicBezTo>
                  <a:pt x="1951196" y="939641"/>
                  <a:pt x="1956911" y="948214"/>
                  <a:pt x="1950244" y="948214"/>
                </a:cubicBezTo>
                <a:cubicBezTo>
                  <a:pt x="1947386" y="956786"/>
                  <a:pt x="1953101" y="955834"/>
                  <a:pt x="1949291" y="964406"/>
                </a:cubicBezTo>
                <a:cubicBezTo>
                  <a:pt x="1946434" y="968216"/>
                  <a:pt x="1942624" y="972026"/>
                  <a:pt x="1940719" y="980599"/>
                </a:cubicBezTo>
                <a:cubicBezTo>
                  <a:pt x="1938814" y="978694"/>
                  <a:pt x="1935956" y="979646"/>
                  <a:pt x="1935004" y="980599"/>
                </a:cubicBezTo>
                <a:cubicBezTo>
                  <a:pt x="1935956" y="987266"/>
                  <a:pt x="1928336" y="993934"/>
                  <a:pt x="1931194" y="1000601"/>
                </a:cubicBezTo>
                <a:cubicBezTo>
                  <a:pt x="1930241" y="1002506"/>
                  <a:pt x="1925479" y="1003459"/>
                  <a:pt x="1928336" y="1006316"/>
                </a:cubicBezTo>
                <a:cubicBezTo>
                  <a:pt x="1926431" y="1009174"/>
                  <a:pt x="1926431" y="1005364"/>
                  <a:pt x="1923574" y="1007269"/>
                </a:cubicBezTo>
                <a:cubicBezTo>
                  <a:pt x="1919764" y="1014889"/>
                  <a:pt x="1921669" y="1017746"/>
                  <a:pt x="1918811" y="1024414"/>
                </a:cubicBezTo>
                <a:cubicBezTo>
                  <a:pt x="1922621" y="1012984"/>
                  <a:pt x="1927384" y="1013936"/>
                  <a:pt x="1933099" y="1003459"/>
                </a:cubicBezTo>
                <a:cubicBezTo>
                  <a:pt x="1935004" y="1005364"/>
                  <a:pt x="1930241" y="1016794"/>
                  <a:pt x="1928336" y="1011079"/>
                </a:cubicBezTo>
                <a:cubicBezTo>
                  <a:pt x="1930241" y="1014889"/>
                  <a:pt x="1919764" y="1026319"/>
                  <a:pt x="1924526" y="1029176"/>
                </a:cubicBezTo>
                <a:cubicBezTo>
                  <a:pt x="1923574" y="1034891"/>
                  <a:pt x="1920716" y="1032986"/>
                  <a:pt x="1919764" y="1039654"/>
                </a:cubicBezTo>
                <a:cubicBezTo>
                  <a:pt x="1918811" y="1036796"/>
                  <a:pt x="1919764" y="1032986"/>
                  <a:pt x="1915954" y="1033939"/>
                </a:cubicBezTo>
                <a:cubicBezTo>
                  <a:pt x="1915954" y="1036796"/>
                  <a:pt x="1915954" y="1039654"/>
                  <a:pt x="1917859" y="1036796"/>
                </a:cubicBezTo>
                <a:cubicBezTo>
                  <a:pt x="1919764" y="1039654"/>
                  <a:pt x="1911191" y="1051084"/>
                  <a:pt x="1913096" y="1055846"/>
                </a:cubicBezTo>
                <a:cubicBezTo>
                  <a:pt x="1915001" y="1055846"/>
                  <a:pt x="1915954" y="1051084"/>
                  <a:pt x="1916906" y="1047274"/>
                </a:cubicBezTo>
                <a:cubicBezTo>
                  <a:pt x="1930241" y="1052036"/>
                  <a:pt x="1933099" y="1014889"/>
                  <a:pt x="1941671" y="1012984"/>
                </a:cubicBezTo>
                <a:cubicBezTo>
                  <a:pt x="1932146" y="1041559"/>
                  <a:pt x="1925479" y="1063466"/>
                  <a:pt x="1916906" y="1089184"/>
                </a:cubicBezTo>
                <a:lnTo>
                  <a:pt x="1914049" y="1088231"/>
                </a:lnTo>
                <a:cubicBezTo>
                  <a:pt x="1915954" y="1092041"/>
                  <a:pt x="1917859" y="1094899"/>
                  <a:pt x="1913096" y="1104424"/>
                </a:cubicBezTo>
                <a:cubicBezTo>
                  <a:pt x="1910239" y="1099661"/>
                  <a:pt x="1905476" y="1102519"/>
                  <a:pt x="1902619" y="1108234"/>
                </a:cubicBezTo>
                <a:cubicBezTo>
                  <a:pt x="1905476" y="1109186"/>
                  <a:pt x="1908334" y="1109186"/>
                  <a:pt x="1910239" y="1106329"/>
                </a:cubicBezTo>
                <a:cubicBezTo>
                  <a:pt x="1911191" y="1108234"/>
                  <a:pt x="1909286" y="1113949"/>
                  <a:pt x="1909286" y="1117759"/>
                </a:cubicBezTo>
                <a:cubicBezTo>
                  <a:pt x="1907381" y="1115854"/>
                  <a:pt x="1905476" y="1116806"/>
                  <a:pt x="1903571" y="1117759"/>
                </a:cubicBezTo>
                <a:cubicBezTo>
                  <a:pt x="1903571" y="1121569"/>
                  <a:pt x="1902619" y="1123474"/>
                  <a:pt x="1900714" y="1126331"/>
                </a:cubicBezTo>
                <a:cubicBezTo>
                  <a:pt x="1899761" y="1130141"/>
                  <a:pt x="1903571" y="1129189"/>
                  <a:pt x="1903571" y="1132046"/>
                </a:cubicBezTo>
                <a:cubicBezTo>
                  <a:pt x="1901666" y="1134904"/>
                  <a:pt x="1898809" y="1133951"/>
                  <a:pt x="1896904" y="1134904"/>
                </a:cubicBezTo>
                <a:cubicBezTo>
                  <a:pt x="1894999" y="1139666"/>
                  <a:pt x="1893094" y="1145381"/>
                  <a:pt x="1895951" y="1146334"/>
                </a:cubicBezTo>
                <a:cubicBezTo>
                  <a:pt x="1897856" y="1146334"/>
                  <a:pt x="1896904" y="1138714"/>
                  <a:pt x="1901666" y="1140619"/>
                </a:cubicBezTo>
                <a:cubicBezTo>
                  <a:pt x="1896904" y="1150144"/>
                  <a:pt x="1897856" y="1153954"/>
                  <a:pt x="1893094" y="1163479"/>
                </a:cubicBezTo>
                <a:cubicBezTo>
                  <a:pt x="1892141" y="1162526"/>
                  <a:pt x="1892141" y="1159669"/>
                  <a:pt x="1893094" y="1156811"/>
                </a:cubicBezTo>
                <a:cubicBezTo>
                  <a:pt x="1890236" y="1153954"/>
                  <a:pt x="1889284" y="1160621"/>
                  <a:pt x="1887379" y="1159669"/>
                </a:cubicBezTo>
                <a:cubicBezTo>
                  <a:pt x="1886426" y="1161574"/>
                  <a:pt x="1888331" y="1161574"/>
                  <a:pt x="1889284" y="1162526"/>
                </a:cubicBezTo>
                <a:cubicBezTo>
                  <a:pt x="1887379" y="1166336"/>
                  <a:pt x="1884521" y="1167289"/>
                  <a:pt x="1881664" y="1167289"/>
                </a:cubicBezTo>
                <a:cubicBezTo>
                  <a:pt x="1889284" y="1160621"/>
                  <a:pt x="1886426" y="1146334"/>
                  <a:pt x="1891189" y="1142524"/>
                </a:cubicBezTo>
                <a:cubicBezTo>
                  <a:pt x="1893094" y="1137761"/>
                  <a:pt x="1887379" y="1140619"/>
                  <a:pt x="1886426" y="1138714"/>
                </a:cubicBezTo>
                <a:cubicBezTo>
                  <a:pt x="1881664" y="1149191"/>
                  <a:pt x="1883569" y="1155859"/>
                  <a:pt x="1878806" y="1159669"/>
                </a:cubicBezTo>
                <a:cubicBezTo>
                  <a:pt x="1877854" y="1162526"/>
                  <a:pt x="1879759" y="1162526"/>
                  <a:pt x="1881664" y="1162526"/>
                </a:cubicBezTo>
                <a:cubicBezTo>
                  <a:pt x="1879759" y="1172051"/>
                  <a:pt x="1870234" y="1177766"/>
                  <a:pt x="1876901" y="1181576"/>
                </a:cubicBezTo>
                <a:cubicBezTo>
                  <a:pt x="1872139" y="1187291"/>
                  <a:pt x="1866424" y="1199674"/>
                  <a:pt x="1865471" y="1208246"/>
                </a:cubicBezTo>
                <a:cubicBezTo>
                  <a:pt x="1863566" y="1210151"/>
                  <a:pt x="1863566" y="1208246"/>
                  <a:pt x="1862614" y="1207294"/>
                </a:cubicBezTo>
                <a:cubicBezTo>
                  <a:pt x="1862614" y="1211104"/>
                  <a:pt x="1860709" y="1216819"/>
                  <a:pt x="1862614" y="1218724"/>
                </a:cubicBezTo>
                <a:cubicBezTo>
                  <a:pt x="1860709" y="1223486"/>
                  <a:pt x="1861661" y="1215866"/>
                  <a:pt x="1858804" y="1219676"/>
                </a:cubicBezTo>
                <a:cubicBezTo>
                  <a:pt x="1862614" y="1231106"/>
                  <a:pt x="1852136" y="1248251"/>
                  <a:pt x="1848326" y="1268254"/>
                </a:cubicBezTo>
                <a:lnTo>
                  <a:pt x="1845469" y="1267301"/>
                </a:lnTo>
                <a:cubicBezTo>
                  <a:pt x="1847374" y="1271111"/>
                  <a:pt x="1838801" y="1277779"/>
                  <a:pt x="1844516" y="1278731"/>
                </a:cubicBezTo>
                <a:cubicBezTo>
                  <a:pt x="1840706" y="1279684"/>
                  <a:pt x="1840706" y="1289209"/>
                  <a:pt x="1837849" y="1283494"/>
                </a:cubicBezTo>
                <a:cubicBezTo>
                  <a:pt x="1829276" y="1314926"/>
                  <a:pt x="1829276" y="1328261"/>
                  <a:pt x="1820704" y="1343501"/>
                </a:cubicBezTo>
                <a:cubicBezTo>
                  <a:pt x="1820704" y="1345406"/>
                  <a:pt x="1823561" y="1351121"/>
                  <a:pt x="1824514" y="1347311"/>
                </a:cubicBezTo>
                <a:cubicBezTo>
                  <a:pt x="1825466" y="1351121"/>
                  <a:pt x="1819751" y="1366361"/>
                  <a:pt x="1816894" y="1366361"/>
                </a:cubicBezTo>
                <a:cubicBezTo>
                  <a:pt x="1814989" y="1372076"/>
                  <a:pt x="1819751" y="1364456"/>
                  <a:pt x="1821656" y="1367314"/>
                </a:cubicBezTo>
                <a:cubicBezTo>
                  <a:pt x="1807369" y="1391126"/>
                  <a:pt x="1797844" y="1414939"/>
                  <a:pt x="1791176" y="1439704"/>
                </a:cubicBezTo>
                <a:cubicBezTo>
                  <a:pt x="1788319" y="1445419"/>
                  <a:pt x="1789271" y="1436846"/>
                  <a:pt x="1786414" y="1438751"/>
                </a:cubicBezTo>
                <a:cubicBezTo>
                  <a:pt x="1781651" y="1453039"/>
                  <a:pt x="1786414" y="1450181"/>
                  <a:pt x="1783556" y="1463516"/>
                </a:cubicBezTo>
                <a:cubicBezTo>
                  <a:pt x="1774984" y="1456849"/>
                  <a:pt x="1792129" y="1432084"/>
                  <a:pt x="1784509" y="1426369"/>
                </a:cubicBezTo>
                <a:cubicBezTo>
                  <a:pt x="1789271" y="1418749"/>
                  <a:pt x="1791176" y="1417796"/>
                  <a:pt x="1794034" y="1408271"/>
                </a:cubicBezTo>
                <a:cubicBezTo>
                  <a:pt x="1794986" y="1405414"/>
                  <a:pt x="1793081" y="1405414"/>
                  <a:pt x="1791176" y="1405414"/>
                </a:cubicBezTo>
                <a:cubicBezTo>
                  <a:pt x="1808321" y="1352074"/>
                  <a:pt x="1819751" y="1329214"/>
                  <a:pt x="1834039" y="1275874"/>
                </a:cubicBezTo>
                <a:cubicBezTo>
                  <a:pt x="1837849" y="1274921"/>
                  <a:pt x="1840706" y="1271111"/>
                  <a:pt x="1843564" y="1267301"/>
                </a:cubicBezTo>
                <a:cubicBezTo>
                  <a:pt x="1844516" y="1261586"/>
                  <a:pt x="1838801" y="1270159"/>
                  <a:pt x="1838801" y="1263491"/>
                </a:cubicBezTo>
                <a:cubicBezTo>
                  <a:pt x="1842611" y="1258729"/>
                  <a:pt x="1843564" y="1263491"/>
                  <a:pt x="1846421" y="1261586"/>
                </a:cubicBezTo>
                <a:cubicBezTo>
                  <a:pt x="1845469" y="1256824"/>
                  <a:pt x="1848326" y="1248251"/>
                  <a:pt x="1844516" y="1246346"/>
                </a:cubicBezTo>
                <a:cubicBezTo>
                  <a:pt x="1847374" y="1239679"/>
                  <a:pt x="1847374" y="1245394"/>
                  <a:pt x="1849279" y="1247299"/>
                </a:cubicBezTo>
                <a:cubicBezTo>
                  <a:pt x="1851184" y="1249204"/>
                  <a:pt x="1850231" y="1234916"/>
                  <a:pt x="1854994" y="1234916"/>
                </a:cubicBezTo>
                <a:cubicBezTo>
                  <a:pt x="1855946" y="1232059"/>
                  <a:pt x="1854041" y="1232059"/>
                  <a:pt x="1852136" y="1232059"/>
                </a:cubicBezTo>
                <a:cubicBezTo>
                  <a:pt x="1855946" y="1222534"/>
                  <a:pt x="1855946" y="1220629"/>
                  <a:pt x="1861661" y="1213961"/>
                </a:cubicBezTo>
                <a:cubicBezTo>
                  <a:pt x="1862614" y="1211104"/>
                  <a:pt x="1859756" y="1212056"/>
                  <a:pt x="1860709" y="1209199"/>
                </a:cubicBezTo>
                <a:cubicBezTo>
                  <a:pt x="1858804" y="1209199"/>
                  <a:pt x="1857851" y="1215866"/>
                  <a:pt x="1855946" y="1216819"/>
                </a:cubicBezTo>
                <a:cubicBezTo>
                  <a:pt x="1854041" y="1211104"/>
                  <a:pt x="1860709" y="1206341"/>
                  <a:pt x="1860709" y="1199674"/>
                </a:cubicBezTo>
                <a:cubicBezTo>
                  <a:pt x="1861661" y="1201579"/>
                  <a:pt x="1860709" y="1204436"/>
                  <a:pt x="1860709" y="1206341"/>
                </a:cubicBezTo>
                <a:cubicBezTo>
                  <a:pt x="1869281" y="1194911"/>
                  <a:pt x="1863566" y="1187291"/>
                  <a:pt x="1868329" y="1175861"/>
                </a:cubicBezTo>
                <a:cubicBezTo>
                  <a:pt x="1866424" y="1174909"/>
                  <a:pt x="1865471" y="1181576"/>
                  <a:pt x="1862614" y="1178719"/>
                </a:cubicBezTo>
                <a:cubicBezTo>
                  <a:pt x="1863566" y="1176814"/>
                  <a:pt x="1866424" y="1173004"/>
                  <a:pt x="1864519" y="1172051"/>
                </a:cubicBezTo>
                <a:cubicBezTo>
                  <a:pt x="1866424" y="1166336"/>
                  <a:pt x="1868329" y="1173004"/>
                  <a:pt x="1869281" y="1173004"/>
                </a:cubicBezTo>
                <a:lnTo>
                  <a:pt x="1873091" y="1162526"/>
                </a:lnTo>
                <a:cubicBezTo>
                  <a:pt x="1870234" y="1165384"/>
                  <a:pt x="1867376" y="1167289"/>
                  <a:pt x="1867376" y="1160621"/>
                </a:cubicBezTo>
                <a:cubicBezTo>
                  <a:pt x="1865471" y="1161574"/>
                  <a:pt x="1864519" y="1165384"/>
                  <a:pt x="1862614" y="1163479"/>
                </a:cubicBezTo>
                <a:cubicBezTo>
                  <a:pt x="1862614" y="1175861"/>
                  <a:pt x="1850231" y="1191101"/>
                  <a:pt x="1849279" y="1196816"/>
                </a:cubicBezTo>
                <a:cubicBezTo>
                  <a:pt x="1851184" y="1195864"/>
                  <a:pt x="1852136" y="1193959"/>
                  <a:pt x="1853089" y="1191101"/>
                </a:cubicBezTo>
                <a:cubicBezTo>
                  <a:pt x="1854041" y="1192054"/>
                  <a:pt x="1852136" y="1196816"/>
                  <a:pt x="1851184" y="1199674"/>
                </a:cubicBezTo>
                <a:cubicBezTo>
                  <a:pt x="1854041" y="1199674"/>
                  <a:pt x="1854994" y="1193959"/>
                  <a:pt x="1855946" y="1198721"/>
                </a:cubicBezTo>
                <a:cubicBezTo>
                  <a:pt x="1854041" y="1209199"/>
                  <a:pt x="1853089" y="1205389"/>
                  <a:pt x="1849279" y="1214914"/>
                </a:cubicBezTo>
                <a:cubicBezTo>
                  <a:pt x="1846421" y="1211104"/>
                  <a:pt x="1846421" y="1213009"/>
                  <a:pt x="1843564" y="1214914"/>
                </a:cubicBezTo>
                <a:cubicBezTo>
                  <a:pt x="1841659" y="1221581"/>
                  <a:pt x="1850231" y="1218724"/>
                  <a:pt x="1844516" y="1229201"/>
                </a:cubicBezTo>
                <a:cubicBezTo>
                  <a:pt x="1840706" y="1230154"/>
                  <a:pt x="1844516" y="1222534"/>
                  <a:pt x="1840706" y="1223486"/>
                </a:cubicBezTo>
                <a:cubicBezTo>
                  <a:pt x="1836896" y="1232059"/>
                  <a:pt x="1842611" y="1231106"/>
                  <a:pt x="1846421" y="1232059"/>
                </a:cubicBezTo>
                <a:cubicBezTo>
                  <a:pt x="1840706" y="1235869"/>
                  <a:pt x="1841659" y="1253014"/>
                  <a:pt x="1834039" y="1251109"/>
                </a:cubicBezTo>
                <a:cubicBezTo>
                  <a:pt x="1833086" y="1243489"/>
                  <a:pt x="1837849" y="1242536"/>
                  <a:pt x="1840706" y="1238726"/>
                </a:cubicBezTo>
                <a:cubicBezTo>
                  <a:pt x="1840706" y="1234916"/>
                  <a:pt x="1842611" y="1230154"/>
                  <a:pt x="1838801" y="1231106"/>
                </a:cubicBezTo>
                <a:cubicBezTo>
                  <a:pt x="1836896" y="1233964"/>
                  <a:pt x="1834039" y="1235869"/>
                  <a:pt x="1832134" y="1237774"/>
                </a:cubicBezTo>
                <a:cubicBezTo>
                  <a:pt x="1832134" y="1242536"/>
                  <a:pt x="1834991" y="1243489"/>
                  <a:pt x="1833086" y="1250156"/>
                </a:cubicBezTo>
                <a:cubicBezTo>
                  <a:pt x="1829276" y="1253966"/>
                  <a:pt x="1829276" y="1249204"/>
                  <a:pt x="1826419" y="1248251"/>
                </a:cubicBezTo>
                <a:cubicBezTo>
                  <a:pt x="1823561" y="1257776"/>
                  <a:pt x="1814989" y="1272064"/>
                  <a:pt x="1809274" y="1287304"/>
                </a:cubicBezTo>
                <a:cubicBezTo>
                  <a:pt x="1807369" y="1284446"/>
                  <a:pt x="1806416" y="1280636"/>
                  <a:pt x="1809274" y="1273016"/>
                </a:cubicBezTo>
                <a:lnTo>
                  <a:pt x="1812131" y="1273969"/>
                </a:lnTo>
                <a:cubicBezTo>
                  <a:pt x="1812131" y="1271111"/>
                  <a:pt x="1812131" y="1261586"/>
                  <a:pt x="1814036" y="1267301"/>
                </a:cubicBezTo>
                <a:cubicBezTo>
                  <a:pt x="1823561" y="1243489"/>
                  <a:pt x="1821656" y="1222534"/>
                  <a:pt x="1834991" y="1198721"/>
                </a:cubicBezTo>
                <a:cubicBezTo>
                  <a:pt x="1837849" y="1199674"/>
                  <a:pt x="1833086" y="1206341"/>
                  <a:pt x="1832134" y="1207294"/>
                </a:cubicBezTo>
                <a:cubicBezTo>
                  <a:pt x="1834991" y="1210151"/>
                  <a:pt x="1835944" y="1203484"/>
                  <a:pt x="1837849" y="1201579"/>
                </a:cubicBezTo>
                <a:cubicBezTo>
                  <a:pt x="1832134" y="1197769"/>
                  <a:pt x="1840706" y="1174909"/>
                  <a:pt x="1844516" y="1161574"/>
                </a:cubicBezTo>
                <a:cubicBezTo>
                  <a:pt x="1846421" y="1161574"/>
                  <a:pt x="1846421" y="1163479"/>
                  <a:pt x="1845469" y="1166336"/>
                </a:cubicBezTo>
                <a:cubicBezTo>
                  <a:pt x="1850231" y="1160621"/>
                  <a:pt x="1848326" y="1154906"/>
                  <a:pt x="1850231" y="1149191"/>
                </a:cubicBezTo>
                <a:cubicBezTo>
                  <a:pt x="1852136" y="1146334"/>
                  <a:pt x="1854041" y="1146334"/>
                  <a:pt x="1855946" y="1146334"/>
                </a:cubicBezTo>
                <a:cubicBezTo>
                  <a:pt x="1861661" y="1128236"/>
                  <a:pt x="1864519" y="1115854"/>
                  <a:pt x="1872139" y="1094899"/>
                </a:cubicBezTo>
                <a:cubicBezTo>
                  <a:pt x="1874044" y="1112044"/>
                  <a:pt x="1861661" y="1135856"/>
                  <a:pt x="1854994" y="1148239"/>
                </a:cubicBezTo>
                <a:cubicBezTo>
                  <a:pt x="1864519" y="1150144"/>
                  <a:pt x="1848326" y="1176814"/>
                  <a:pt x="1849279" y="1184434"/>
                </a:cubicBezTo>
                <a:cubicBezTo>
                  <a:pt x="1856899" y="1169194"/>
                  <a:pt x="1860709" y="1157764"/>
                  <a:pt x="1865471" y="1142524"/>
                </a:cubicBezTo>
                <a:cubicBezTo>
                  <a:pt x="1869281" y="1143476"/>
                  <a:pt x="1873091" y="1143476"/>
                  <a:pt x="1874044" y="1140619"/>
                </a:cubicBezTo>
                <a:cubicBezTo>
                  <a:pt x="1879759" y="1142524"/>
                  <a:pt x="1870234" y="1151096"/>
                  <a:pt x="1872139" y="1153954"/>
                </a:cubicBezTo>
                <a:cubicBezTo>
                  <a:pt x="1874996" y="1153001"/>
                  <a:pt x="1876901" y="1148239"/>
                  <a:pt x="1878806" y="1141571"/>
                </a:cubicBezTo>
                <a:cubicBezTo>
                  <a:pt x="1879759" y="1136809"/>
                  <a:pt x="1876901" y="1136809"/>
                  <a:pt x="1876901" y="1133951"/>
                </a:cubicBezTo>
                <a:cubicBezTo>
                  <a:pt x="1879759" y="1126331"/>
                  <a:pt x="1883569" y="1120616"/>
                  <a:pt x="1883569" y="1112996"/>
                </a:cubicBezTo>
                <a:cubicBezTo>
                  <a:pt x="1884521" y="1112996"/>
                  <a:pt x="1884521" y="1113949"/>
                  <a:pt x="1883569" y="1115854"/>
                </a:cubicBezTo>
                <a:cubicBezTo>
                  <a:pt x="1882616" y="1121569"/>
                  <a:pt x="1888331" y="1110139"/>
                  <a:pt x="1888331" y="1116806"/>
                </a:cubicBezTo>
                <a:lnTo>
                  <a:pt x="1891189" y="1108234"/>
                </a:lnTo>
                <a:cubicBezTo>
                  <a:pt x="1889284" y="1108234"/>
                  <a:pt x="1887379" y="1106329"/>
                  <a:pt x="1886426" y="1109186"/>
                </a:cubicBezTo>
                <a:cubicBezTo>
                  <a:pt x="1884521" y="1105376"/>
                  <a:pt x="1887379" y="1090136"/>
                  <a:pt x="1893094" y="1090136"/>
                </a:cubicBezTo>
                <a:cubicBezTo>
                  <a:pt x="1894999" y="1083469"/>
                  <a:pt x="1893094" y="1081564"/>
                  <a:pt x="1892141" y="1077754"/>
                </a:cubicBezTo>
                <a:cubicBezTo>
                  <a:pt x="1890236" y="1078706"/>
                  <a:pt x="1889284" y="1082516"/>
                  <a:pt x="1887379" y="1080611"/>
                </a:cubicBezTo>
                <a:cubicBezTo>
                  <a:pt x="1886426" y="1075849"/>
                  <a:pt x="1890236" y="1067276"/>
                  <a:pt x="1894046" y="1071086"/>
                </a:cubicBezTo>
                <a:cubicBezTo>
                  <a:pt x="1909286" y="1039654"/>
                  <a:pt x="1912144" y="1013936"/>
                  <a:pt x="1925479" y="982504"/>
                </a:cubicBezTo>
                <a:cubicBezTo>
                  <a:pt x="1928336" y="985361"/>
                  <a:pt x="1924526" y="989171"/>
                  <a:pt x="1922621" y="995839"/>
                </a:cubicBezTo>
                <a:cubicBezTo>
                  <a:pt x="1932146" y="996791"/>
                  <a:pt x="1925479" y="979646"/>
                  <a:pt x="1932146" y="977741"/>
                </a:cubicBezTo>
                <a:cubicBezTo>
                  <a:pt x="1933099" y="971074"/>
                  <a:pt x="1929289" y="978694"/>
                  <a:pt x="1927384" y="976789"/>
                </a:cubicBezTo>
                <a:cubicBezTo>
                  <a:pt x="1927384" y="967264"/>
                  <a:pt x="1933099" y="966311"/>
                  <a:pt x="1934051" y="957739"/>
                </a:cubicBezTo>
                <a:cubicBezTo>
                  <a:pt x="1939766" y="957739"/>
                  <a:pt x="1935956" y="966311"/>
                  <a:pt x="1933099" y="972026"/>
                </a:cubicBezTo>
                <a:cubicBezTo>
                  <a:pt x="1939766" y="972026"/>
                  <a:pt x="1944529" y="943451"/>
                  <a:pt x="1938814" y="957739"/>
                </a:cubicBezTo>
                <a:cubicBezTo>
                  <a:pt x="1941671" y="943451"/>
                  <a:pt x="1950244" y="931069"/>
                  <a:pt x="1951196" y="916781"/>
                </a:cubicBezTo>
                <a:cubicBezTo>
                  <a:pt x="1952149" y="915829"/>
                  <a:pt x="1952149" y="914876"/>
                  <a:pt x="1953101" y="913924"/>
                </a:cubicBezTo>
                <a:cubicBezTo>
                  <a:pt x="1954054" y="912971"/>
                  <a:pt x="1955006" y="912971"/>
                  <a:pt x="1955959" y="912971"/>
                </a:cubicBezTo>
                <a:cubicBezTo>
                  <a:pt x="1959769" y="902494"/>
                  <a:pt x="1956911" y="902494"/>
                  <a:pt x="1961674" y="896779"/>
                </a:cubicBezTo>
                <a:cubicBezTo>
                  <a:pt x="1962626" y="889159"/>
                  <a:pt x="1957864" y="898684"/>
                  <a:pt x="1956911" y="892016"/>
                </a:cubicBezTo>
                <a:cubicBezTo>
                  <a:pt x="1954054" y="899636"/>
                  <a:pt x="1953101" y="904399"/>
                  <a:pt x="1955006" y="905351"/>
                </a:cubicBezTo>
                <a:cubicBezTo>
                  <a:pt x="1949291" y="916781"/>
                  <a:pt x="1956911" y="882491"/>
                  <a:pt x="1950244" y="900589"/>
                </a:cubicBezTo>
                <a:cubicBezTo>
                  <a:pt x="1951196" y="885349"/>
                  <a:pt x="1960721" y="875824"/>
                  <a:pt x="1962626" y="863441"/>
                </a:cubicBezTo>
                <a:cubicBezTo>
                  <a:pt x="1963579" y="863441"/>
                  <a:pt x="1964531" y="862489"/>
                  <a:pt x="1965484" y="861536"/>
                </a:cubicBezTo>
                <a:cubicBezTo>
                  <a:pt x="1969294" y="856774"/>
                  <a:pt x="1974056" y="844391"/>
                  <a:pt x="1968341" y="861536"/>
                </a:cubicBezTo>
                <a:cubicBezTo>
                  <a:pt x="1968341" y="862489"/>
                  <a:pt x="1967389" y="863441"/>
                  <a:pt x="1967389" y="864394"/>
                </a:cubicBezTo>
                <a:cubicBezTo>
                  <a:pt x="1968341" y="863441"/>
                  <a:pt x="1969294" y="862489"/>
                  <a:pt x="1969294" y="862489"/>
                </a:cubicBezTo>
                <a:cubicBezTo>
                  <a:pt x="1970246" y="861536"/>
                  <a:pt x="1970246" y="861536"/>
                  <a:pt x="1971199" y="862489"/>
                </a:cubicBezTo>
                <a:cubicBezTo>
                  <a:pt x="1971199" y="863441"/>
                  <a:pt x="1971199" y="866299"/>
                  <a:pt x="1969294" y="871061"/>
                </a:cubicBezTo>
                <a:cubicBezTo>
                  <a:pt x="1971199" y="868204"/>
                  <a:pt x="1973104" y="865346"/>
                  <a:pt x="1974056" y="862489"/>
                </a:cubicBezTo>
                <a:cubicBezTo>
                  <a:pt x="1975961" y="856774"/>
                  <a:pt x="1975961" y="852011"/>
                  <a:pt x="1976914" y="845344"/>
                </a:cubicBezTo>
                <a:cubicBezTo>
                  <a:pt x="1979771" y="842486"/>
                  <a:pt x="1982629" y="834866"/>
                  <a:pt x="1983581" y="842486"/>
                </a:cubicBezTo>
                <a:cubicBezTo>
                  <a:pt x="1984534" y="829151"/>
                  <a:pt x="1988344" y="812006"/>
                  <a:pt x="1986439" y="800576"/>
                </a:cubicBezTo>
                <a:cubicBezTo>
                  <a:pt x="1990249" y="795814"/>
                  <a:pt x="1991201" y="787241"/>
                  <a:pt x="1990249" y="778669"/>
                </a:cubicBezTo>
                <a:cubicBezTo>
                  <a:pt x="1989296" y="771049"/>
                  <a:pt x="1986439" y="763429"/>
                  <a:pt x="1986439" y="761524"/>
                </a:cubicBezTo>
                <a:cubicBezTo>
                  <a:pt x="1982629" y="744379"/>
                  <a:pt x="1979771" y="730091"/>
                  <a:pt x="1975009" y="716756"/>
                </a:cubicBezTo>
                <a:cubicBezTo>
                  <a:pt x="1971199" y="703421"/>
                  <a:pt x="1965484" y="691039"/>
                  <a:pt x="1955006" y="680561"/>
                </a:cubicBezTo>
                <a:cubicBezTo>
                  <a:pt x="1948339" y="671989"/>
                  <a:pt x="1941671" y="650081"/>
                  <a:pt x="1931194" y="651034"/>
                </a:cubicBezTo>
                <a:cubicBezTo>
                  <a:pt x="1931194" y="651986"/>
                  <a:pt x="1935956" y="656749"/>
                  <a:pt x="1938814" y="659606"/>
                </a:cubicBezTo>
                <a:cubicBezTo>
                  <a:pt x="1941671" y="662464"/>
                  <a:pt x="1942624" y="665321"/>
                  <a:pt x="1936909" y="662464"/>
                </a:cubicBezTo>
                <a:cubicBezTo>
                  <a:pt x="1940719" y="668179"/>
                  <a:pt x="1942624" y="666274"/>
                  <a:pt x="1943576" y="665321"/>
                </a:cubicBezTo>
                <a:cubicBezTo>
                  <a:pt x="1946434" y="673894"/>
                  <a:pt x="1949291" y="677704"/>
                  <a:pt x="1955006" y="688181"/>
                </a:cubicBezTo>
                <a:cubicBezTo>
                  <a:pt x="1957864" y="691991"/>
                  <a:pt x="1955959" y="686276"/>
                  <a:pt x="1957864" y="686276"/>
                </a:cubicBezTo>
                <a:cubicBezTo>
                  <a:pt x="1961674" y="692944"/>
                  <a:pt x="1961674" y="695801"/>
                  <a:pt x="1963579" y="701516"/>
                </a:cubicBezTo>
                <a:cubicBezTo>
                  <a:pt x="1966436" y="705326"/>
                  <a:pt x="1964531" y="699611"/>
                  <a:pt x="1966436" y="700564"/>
                </a:cubicBezTo>
                <a:cubicBezTo>
                  <a:pt x="1970246" y="706279"/>
                  <a:pt x="1969294" y="709136"/>
                  <a:pt x="1970246" y="712946"/>
                </a:cubicBezTo>
                <a:cubicBezTo>
                  <a:pt x="1961674" y="699611"/>
                  <a:pt x="1969294" y="722471"/>
                  <a:pt x="1974056" y="722471"/>
                </a:cubicBezTo>
                <a:cubicBezTo>
                  <a:pt x="1979771" y="742474"/>
                  <a:pt x="1977866" y="765334"/>
                  <a:pt x="1982629" y="779621"/>
                </a:cubicBezTo>
                <a:cubicBezTo>
                  <a:pt x="1979771" y="799624"/>
                  <a:pt x="1975009" y="816769"/>
                  <a:pt x="1970246" y="846296"/>
                </a:cubicBezTo>
                <a:cubicBezTo>
                  <a:pt x="1969294" y="845344"/>
                  <a:pt x="1968341" y="847249"/>
                  <a:pt x="1967389" y="849154"/>
                </a:cubicBezTo>
                <a:cubicBezTo>
                  <a:pt x="1964531" y="849154"/>
                  <a:pt x="1964531" y="846296"/>
                  <a:pt x="1966436" y="839629"/>
                </a:cubicBezTo>
                <a:cubicBezTo>
                  <a:pt x="1963579" y="838676"/>
                  <a:pt x="1962626" y="856774"/>
                  <a:pt x="1959769" y="852011"/>
                </a:cubicBezTo>
                <a:cubicBezTo>
                  <a:pt x="1961674" y="852964"/>
                  <a:pt x="1959769" y="858679"/>
                  <a:pt x="1958816" y="862489"/>
                </a:cubicBezTo>
                <a:cubicBezTo>
                  <a:pt x="1958816" y="864394"/>
                  <a:pt x="1958816" y="865346"/>
                  <a:pt x="1959769" y="865346"/>
                </a:cubicBezTo>
                <a:cubicBezTo>
                  <a:pt x="1956911" y="869156"/>
                  <a:pt x="1953101" y="872014"/>
                  <a:pt x="1953101" y="867251"/>
                </a:cubicBezTo>
                <a:cubicBezTo>
                  <a:pt x="1950244" y="876776"/>
                  <a:pt x="1950244" y="883444"/>
                  <a:pt x="1949291" y="889159"/>
                </a:cubicBezTo>
                <a:cubicBezTo>
                  <a:pt x="1945481" y="898684"/>
                  <a:pt x="1942624" y="900589"/>
                  <a:pt x="1938814" y="906304"/>
                </a:cubicBezTo>
                <a:cubicBezTo>
                  <a:pt x="1938814" y="907256"/>
                  <a:pt x="1938814" y="910114"/>
                  <a:pt x="1937861" y="912019"/>
                </a:cubicBezTo>
                <a:cubicBezTo>
                  <a:pt x="1937861" y="912971"/>
                  <a:pt x="1937861" y="914876"/>
                  <a:pt x="1937861" y="914876"/>
                </a:cubicBezTo>
                <a:cubicBezTo>
                  <a:pt x="1936909" y="917734"/>
                  <a:pt x="1935004" y="918686"/>
                  <a:pt x="1933099" y="917734"/>
                </a:cubicBezTo>
                <a:cubicBezTo>
                  <a:pt x="1932146" y="927259"/>
                  <a:pt x="1927384" y="930116"/>
                  <a:pt x="1932146" y="935831"/>
                </a:cubicBezTo>
                <a:cubicBezTo>
                  <a:pt x="1927384" y="941546"/>
                  <a:pt x="1928336" y="941546"/>
                  <a:pt x="1928336" y="948214"/>
                </a:cubicBezTo>
                <a:cubicBezTo>
                  <a:pt x="1926431" y="944404"/>
                  <a:pt x="1918811" y="957739"/>
                  <a:pt x="1921669" y="946309"/>
                </a:cubicBezTo>
                <a:cubicBezTo>
                  <a:pt x="1920716" y="946309"/>
                  <a:pt x="1915001" y="963454"/>
                  <a:pt x="1917859" y="964406"/>
                </a:cubicBezTo>
                <a:cubicBezTo>
                  <a:pt x="1913096" y="967264"/>
                  <a:pt x="1912144" y="965359"/>
                  <a:pt x="1910239" y="975836"/>
                </a:cubicBezTo>
                <a:cubicBezTo>
                  <a:pt x="1902619" y="976789"/>
                  <a:pt x="1904524" y="975836"/>
                  <a:pt x="1901666" y="987266"/>
                </a:cubicBezTo>
                <a:cubicBezTo>
                  <a:pt x="1900714" y="982504"/>
                  <a:pt x="1894046" y="990124"/>
                  <a:pt x="1891189" y="991076"/>
                </a:cubicBezTo>
                <a:cubicBezTo>
                  <a:pt x="1889284" y="994886"/>
                  <a:pt x="1894999" y="992029"/>
                  <a:pt x="1895951" y="990124"/>
                </a:cubicBezTo>
                <a:cubicBezTo>
                  <a:pt x="1897856" y="991076"/>
                  <a:pt x="1894046" y="993934"/>
                  <a:pt x="1895951" y="994886"/>
                </a:cubicBezTo>
                <a:cubicBezTo>
                  <a:pt x="1891189" y="998696"/>
                  <a:pt x="1887379" y="1003459"/>
                  <a:pt x="1881664" y="1004411"/>
                </a:cubicBezTo>
                <a:cubicBezTo>
                  <a:pt x="1881664" y="1006316"/>
                  <a:pt x="1881664" y="1009174"/>
                  <a:pt x="1879759" y="1012984"/>
                </a:cubicBezTo>
                <a:cubicBezTo>
                  <a:pt x="1878806" y="1008221"/>
                  <a:pt x="1879759" y="1009174"/>
                  <a:pt x="1875949" y="1009174"/>
                </a:cubicBezTo>
                <a:cubicBezTo>
                  <a:pt x="1879759" y="999649"/>
                  <a:pt x="1883569" y="999649"/>
                  <a:pt x="1885474" y="988219"/>
                </a:cubicBezTo>
                <a:cubicBezTo>
                  <a:pt x="1890236" y="992981"/>
                  <a:pt x="1894046" y="969169"/>
                  <a:pt x="1895951" y="977741"/>
                </a:cubicBezTo>
                <a:cubicBezTo>
                  <a:pt x="1900714" y="968216"/>
                  <a:pt x="1892141" y="971074"/>
                  <a:pt x="1893094" y="965359"/>
                </a:cubicBezTo>
                <a:cubicBezTo>
                  <a:pt x="1897856" y="952976"/>
                  <a:pt x="1903571" y="946309"/>
                  <a:pt x="1905476" y="933926"/>
                </a:cubicBezTo>
                <a:cubicBezTo>
                  <a:pt x="1902619" y="933926"/>
                  <a:pt x="1899761" y="938689"/>
                  <a:pt x="1896904" y="937736"/>
                </a:cubicBezTo>
                <a:cubicBezTo>
                  <a:pt x="1906429" y="939641"/>
                  <a:pt x="1883569" y="970121"/>
                  <a:pt x="1891189" y="977741"/>
                </a:cubicBezTo>
                <a:cubicBezTo>
                  <a:pt x="1887379" y="986314"/>
                  <a:pt x="1888331" y="975836"/>
                  <a:pt x="1886426" y="973931"/>
                </a:cubicBezTo>
                <a:cubicBezTo>
                  <a:pt x="1886426" y="975836"/>
                  <a:pt x="1886426" y="978694"/>
                  <a:pt x="1884521" y="982504"/>
                </a:cubicBezTo>
                <a:cubicBezTo>
                  <a:pt x="1883569" y="982504"/>
                  <a:pt x="1884521" y="979646"/>
                  <a:pt x="1884521" y="977741"/>
                </a:cubicBezTo>
                <a:cubicBezTo>
                  <a:pt x="1882616" y="976789"/>
                  <a:pt x="1881664" y="979646"/>
                  <a:pt x="1879759" y="978694"/>
                </a:cubicBezTo>
                <a:cubicBezTo>
                  <a:pt x="1878806" y="982504"/>
                  <a:pt x="1879759" y="983456"/>
                  <a:pt x="1877854" y="987266"/>
                </a:cubicBezTo>
                <a:cubicBezTo>
                  <a:pt x="1879759" y="985361"/>
                  <a:pt x="1881664" y="987266"/>
                  <a:pt x="1882616" y="984409"/>
                </a:cubicBezTo>
                <a:cubicBezTo>
                  <a:pt x="1885474" y="985361"/>
                  <a:pt x="1877854" y="989171"/>
                  <a:pt x="1883569" y="989171"/>
                </a:cubicBezTo>
                <a:cubicBezTo>
                  <a:pt x="1878806" y="992029"/>
                  <a:pt x="1877854" y="998696"/>
                  <a:pt x="1874996" y="1003459"/>
                </a:cubicBezTo>
                <a:cubicBezTo>
                  <a:pt x="1873091" y="1002506"/>
                  <a:pt x="1874044" y="996791"/>
                  <a:pt x="1876901" y="994886"/>
                </a:cubicBezTo>
                <a:cubicBezTo>
                  <a:pt x="1874044" y="994886"/>
                  <a:pt x="1872139" y="1000601"/>
                  <a:pt x="1870234" y="1001554"/>
                </a:cubicBezTo>
                <a:cubicBezTo>
                  <a:pt x="1869281" y="1004411"/>
                  <a:pt x="1871186" y="1004411"/>
                  <a:pt x="1873091" y="1004411"/>
                </a:cubicBezTo>
                <a:cubicBezTo>
                  <a:pt x="1864519" y="1015841"/>
                  <a:pt x="1867376" y="1026319"/>
                  <a:pt x="1857851" y="1036796"/>
                </a:cubicBezTo>
                <a:cubicBezTo>
                  <a:pt x="1846421" y="1023461"/>
                  <a:pt x="1835944" y="1040606"/>
                  <a:pt x="1832134" y="1061561"/>
                </a:cubicBezTo>
                <a:cubicBezTo>
                  <a:pt x="1831181" y="1064419"/>
                  <a:pt x="1834039" y="1063466"/>
                  <a:pt x="1833086" y="1066324"/>
                </a:cubicBezTo>
                <a:cubicBezTo>
                  <a:pt x="1834991" y="1064419"/>
                  <a:pt x="1835944" y="1061561"/>
                  <a:pt x="1837849" y="1053941"/>
                </a:cubicBezTo>
                <a:cubicBezTo>
                  <a:pt x="1845469" y="1052989"/>
                  <a:pt x="1841659" y="1041559"/>
                  <a:pt x="1851184" y="1051084"/>
                </a:cubicBezTo>
                <a:cubicBezTo>
                  <a:pt x="1845469" y="1051084"/>
                  <a:pt x="1841659" y="1060609"/>
                  <a:pt x="1836896" y="1067276"/>
                </a:cubicBezTo>
                <a:cubicBezTo>
                  <a:pt x="1836896" y="1071086"/>
                  <a:pt x="1838801" y="1067276"/>
                  <a:pt x="1840706" y="1071086"/>
                </a:cubicBezTo>
                <a:cubicBezTo>
                  <a:pt x="1843564" y="1071086"/>
                  <a:pt x="1844516" y="1066324"/>
                  <a:pt x="1846421" y="1063466"/>
                </a:cubicBezTo>
                <a:cubicBezTo>
                  <a:pt x="1847374" y="1076801"/>
                  <a:pt x="1838801" y="1082516"/>
                  <a:pt x="1834991" y="1097756"/>
                </a:cubicBezTo>
                <a:cubicBezTo>
                  <a:pt x="1830229" y="1098709"/>
                  <a:pt x="1837849" y="1086326"/>
                  <a:pt x="1835944" y="1084421"/>
                </a:cubicBezTo>
                <a:cubicBezTo>
                  <a:pt x="1833086" y="1087279"/>
                  <a:pt x="1830229" y="1084421"/>
                  <a:pt x="1826419" y="1083469"/>
                </a:cubicBezTo>
                <a:cubicBezTo>
                  <a:pt x="1827371" y="1076801"/>
                  <a:pt x="1828324" y="1073944"/>
                  <a:pt x="1831181" y="1068229"/>
                </a:cubicBezTo>
                <a:cubicBezTo>
                  <a:pt x="1823561" y="1068229"/>
                  <a:pt x="1825466" y="1092994"/>
                  <a:pt x="1817846" y="1092041"/>
                </a:cubicBezTo>
                <a:cubicBezTo>
                  <a:pt x="1818799" y="1095851"/>
                  <a:pt x="1822609" y="1097756"/>
                  <a:pt x="1821656" y="1102519"/>
                </a:cubicBezTo>
                <a:cubicBezTo>
                  <a:pt x="1824514" y="1105376"/>
                  <a:pt x="1825466" y="1098709"/>
                  <a:pt x="1827371" y="1096804"/>
                </a:cubicBezTo>
                <a:cubicBezTo>
                  <a:pt x="1825466" y="1100614"/>
                  <a:pt x="1830229" y="1115854"/>
                  <a:pt x="1821656" y="1118711"/>
                </a:cubicBezTo>
                <a:cubicBezTo>
                  <a:pt x="1823561" y="1112044"/>
                  <a:pt x="1825466" y="1112996"/>
                  <a:pt x="1825466" y="1108234"/>
                </a:cubicBezTo>
                <a:cubicBezTo>
                  <a:pt x="1821656" y="1110139"/>
                  <a:pt x="1819751" y="1118711"/>
                  <a:pt x="1821656" y="1120616"/>
                </a:cubicBezTo>
                <a:cubicBezTo>
                  <a:pt x="1819751" y="1121569"/>
                  <a:pt x="1819751" y="1116806"/>
                  <a:pt x="1814036" y="1117759"/>
                </a:cubicBezTo>
                <a:cubicBezTo>
                  <a:pt x="1816894" y="1119664"/>
                  <a:pt x="1815941" y="1125379"/>
                  <a:pt x="1817846" y="1128236"/>
                </a:cubicBezTo>
                <a:cubicBezTo>
                  <a:pt x="1813084" y="1128236"/>
                  <a:pt x="1809274" y="1138714"/>
                  <a:pt x="1804511" y="1142524"/>
                </a:cubicBezTo>
                <a:cubicBezTo>
                  <a:pt x="1804511" y="1146334"/>
                  <a:pt x="1810226" y="1144429"/>
                  <a:pt x="1808321" y="1151096"/>
                </a:cubicBezTo>
                <a:cubicBezTo>
                  <a:pt x="1815941" y="1144429"/>
                  <a:pt x="1821656" y="1126331"/>
                  <a:pt x="1827371" y="1119664"/>
                </a:cubicBezTo>
                <a:cubicBezTo>
                  <a:pt x="1830229" y="1120616"/>
                  <a:pt x="1829276" y="1124426"/>
                  <a:pt x="1833086" y="1123474"/>
                </a:cubicBezTo>
                <a:cubicBezTo>
                  <a:pt x="1836896" y="1123474"/>
                  <a:pt x="1842611" y="1105376"/>
                  <a:pt x="1842611" y="1102519"/>
                </a:cubicBezTo>
                <a:cubicBezTo>
                  <a:pt x="1848326" y="1097756"/>
                  <a:pt x="1845469" y="1107281"/>
                  <a:pt x="1844516" y="1110139"/>
                </a:cubicBezTo>
                <a:cubicBezTo>
                  <a:pt x="1848326" y="1111091"/>
                  <a:pt x="1850231" y="1100614"/>
                  <a:pt x="1854041" y="1103471"/>
                </a:cubicBezTo>
                <a:cubicBezTo>
                  <a:pt x="1850231" y="1106329"/>
                  <a:pt x="1848326" y="1120616"/>
                  <a:pt x="1844516" y="1124426"/>
                </a:cubicBezTo>
                <a:cubicBezTo>
                  <a:pt x="1843564" y="1123474"/>
                  <a:pt x="1845469" y="1118711"/>
                  <a:pt x="1846421" y="1115854"/>
                </a:cubicBezTo>
                <a:cubicBezTo>
                  <a:pt x="1842611" y="1118711"/>
                  <a:pt x="1843564" y="1120616"/>
                  <a:pt x="1841659" y="1128236"/>
                </a:cubicBezTo>
                <a:cubicBezTo>
                  <a:pt x="1837849" y="1128236"/>
                  <a:pt x="1835944" y="1135856"/>
                  <a:pt x="1832134" y="1132046"/>
                </a:cubicBezTo>
                <a:cubicBezTo>
                  <a:pt x="1833086" y="1130141"/>
                  <a:pt x="1834039" y="1129189"/>
                  <a:pt x="1834991" y="1126331"/>
                </a:cubicBezTo>
                <a:cubicBezTo>
                  <a:pt x="1829276" y="1123474"/>
                  <a:pt x="1827371" y="1139666"/>
                  <a:pt x="1825466" y="1132999"/>
                </a:cubicBezTo>
                <a:cubicBezTo>
                  <a:pt x="1826419" y="1137761"/>
                  <a:pt x="1822609" y="1146334"/>
                  <a:pt x="1824514" y="1149191"/>
                </a:cubicBezTo>
                <a:cubicBezTo>
                  <a:pt x="1827371" y="1152049"/>
                  <a:pt x="1828324" y="1140619"/>
                  <a:pt x="1832134" y="1144429"/>
                </a:cubicBezTo>
                <a:cubicBezTo>
                  <a:pt x="1831181" y="1151096"/>
                  <a:pt x="1826419" y="1161574"/>
                  <a:pt x="1829276" y="1164431"/>
                </a:cubicBezTo>
                <a:cubicBezTo>
                  <a:pt x="1826419" y="1167289"/>
                  <a:pt x="1822609" y="1168241"/>
                  <a:pt x="1821656" y="1164431"/>
                </a:cubicBezTo>
                <a:cubicBezTo>
                  <a:pt x="1817846" y="1177766"/>
                  <a:pt x="1819751" y="1186339"/>
                  <a:pt x="1812131" y="1203484"/>
                </a:cubicBezTo>
                <a:cubicBezTo>
                  <a:pt x="1808321" y="1200626"/>
                  <a:pt x="1811179" y="1211104"/>
                  <a:pt x="1808321" y="1204436"/>
                </a:cubicBezTo>
                <a:cubicBezTo>
                  <a:pt x="1804511" y="1230154"/>
                  <a:pt x="1800701" y="1234916"/>
                  <a:pt x="1793081" y="1255871"/>
                </a:cubicBezTo>
                <a:cubicBezTo>
                  <a:pt x="1792129" y="1254919"/>
                  <a:pt x="1792129" y="1253014"/>
                  <a:pt x="1790224" y="1253014"/>
                </a:cubicBezTo>
                <a:cubicBezTo>
                  <a:pt x="1786414" y="1253966"/>
                  <a:pt x="1787366" y="1262539"/>
                  <a:pt x="1786414" y="1265396"/>
                </a:cubicBezTo>
                <a:cubicBezTo>
                  <a:pt x="1788319" y="1263491"/>
                  <a:pt x="1790224" y="1260634"/>
                  <a:pt x="1792129" y="1257776"/>
                </a:cubicBezTo>
                <a:cubicBezTo>
                  <a:pt x="1791176" y="1264444"/>
                  <a:pt x="1792129" y="1269206"/>
                  <a:pt x="1791176" y="1275874"/>
                </a:cubicBezTo>
                <a:cubicBezTo>
                  <a:pt x="1789271" y="1276826"/>
                  <a:pt x="1787366" y="1277779"/>
                  <a:pt x="1785461" y="1275874"/>
                </a:cubicBezTo>
                <a:cubicBezTo>
                  <a:pt x="1781651" y="1284446"/>
                  <a:pt x="1781651" y="1284446"/>
                  <a:pt x="1779746" y="1293019"/>
                </a:cubicBezTo>
                <a:cubicBezTo>
                  <a:pt x="1775936" y="1295876"/>
                  <a:pt x="1774984" y="1296829"/>
                  <a:pt x="1772126" y="1293019"/>
                </a:cubicBezTo>
                <a:cubicBezTo>
                  <a:pt x="1771174" y="1296829"/>
                  <a:pt x="1772126" y="1297781"/>
                  <a:pt x="1770221" y="1301591"/>
                </a:cubicBezTo>
                <a:cubicBezTo>
                  <a:pt x="1774984" y="1301591"/>
                  <a:pt x="1767364" y="1310164"/>
                  <a:pt x="1773079" y="1312069"/>
                </a:cubicBezTo>
                <a:cubicBezTo>
                  <a:pt x="1767364" y="1317784"/>
                  <a:pt x="1772126" y="1318736"/>
                  <a:pt x="1767364" y="1326356"/>
                </a:cubicBezTo>
                <a:cubicBezTo>
                  <a:pt x="1761649" y="1326356"/>
                  <a:pt x="1757839" y="1333024"/>
                  <a:pt x="1754981" y="1332071"/>
                </a:cubicBezTo>
                <a:cubicBezTo>
                  <a:pt x="1756886" y="1327309"/>
                  <a:pt x="1759744" y="1320641"/>
                  <a:pt x="1754981" y="1320641"/>
                </a:cubicBezTo>
                <a:cubicBezTo>
                  <a:pt x="1758791" y="1313021"/>
                  <a:pt x="1763554" y="1321594"/>
                  <a:pt x="1769269" y="1313974"/>
                </a:cubicBezTo>
                <a:cubicBezTo>
                  <a:pt x="1768316" y="1308259"/>
                  <a:pt x="1766411" y="1303496"/>
                  <a:pt x="1762601" y="1300639"/>
                </a:cubicBezTo>
                <a:cubicBezTo>
                  <a:pt x="1766411" y="1293019"/>
                  <a:pt x="1764506" y="1286351"/>
                  <a:pt x="1772126" y="1282541"/>
                </a:cubicBezTo>
                <a:cubicBezTo>
                  <a:pt x="1773079" y="1274921"/>
                  <a:pt x="1770221" y="1277779"/>
                  <a:pt x="1768316" y="1273969"/>
                </a:cubicBezTo>
                <a:cubicBezTo>
                  <a:pt x="1773079" y="1263491"/>
                  <a:pt x="1765459" y="1271111"/>
                  <a:pt x="1767364" y="1266349"/>
                </a:cubicBezTo>
                <a:cubicBezTo>
                  <a:pt x="1774984" y="1263491"/>
                  <a:pt x="1775936" y="1248251"/>
                  <a:pt x="1782604" y="1250156"/>
                </a:cubicBezTo>
                <a:cubicBezTo>
                  <a:pt x="1785461" y="1245394"/>
                  <a:pt x="1784509" y="1236821"/>
                  <a:pt x="1781651" y="1242536"/>
                </a:cubicBezTo>
                <a:cubicBezTo>
                  <a:pt x="1778794" y="1241584"/>
                  <a:pt x="1784509" y="1239679"/>
                  <a:pt x="1784509" y="1233964"/>
                </a:cubicBezTo>
                <a:cubicBezTo>
                  <a:pt x="1786414" y="1236821"/>
                  <a:pt x="1787366" y="1241584"/>
                  <a:pt x="1785461" y="1248251"/>
                </a:cubicBezTo>
                <a:cubicBezTo>
                  <a:pt x="1791176" y="1240631"/>
                  <a:pt x="1793081" y="1230154"/>
                  <a:pt x="1791176" y="1224439"/>
                </a:cubicBezTo>
                <a:cubicBezTo>
                  <a:pt x="1787366" y="1230154"/>
                  <a:pt x="1785461" y="1231106"/>
                  <a:pt x="1785461" y="1224439"/>
                </a:cubicBezTo>
                <a:cubicBezTo>
                  <a:pt x="1782604" y="1225391"/>
                  <a:pt x="1781651" y="1234916"/>
                  <a:pt x="1778794" y="1231106"/>
                </a:cubicBezTo>
                <a:cubicBezTo>
                  <a:pt x="1782604" y="1212056"/>
                  <a:pt x="1799749" y="1218724"/>
                  <a:pt x="1806416" y="1197769"/>
                </a:cubicBezTo>
                <a:cubicBezTo>
                  <a:pt x="1805464" y="1194911"/>
                  <a:pt x="1805464" y="1191101"/>
                  <a:pt x="1802606" y="1189196"/>
                </a:cubicBezTo>
                <a:cubicBezTo>
                  <a:pt x="1797844" y="1192054"/>
                  <a:pt x="1800701" y="1199674"/>
                  <a:pt x="1796891" y="1206341"/>
                </a:cubicBezTo>
                <a:cubicBezTo>
                  <a:pt x="1794986" y="1205389"/>
                  <a:pt x="1794034" y="1205389"/>
                  <a:pt x="1793081" y="1207294"/>
                </a:cubicBezTo>
                <a:cubicBezTo>
                  <a:pt x="1796891" y="1197769"/>
                  <a:pt x="1797844" y="1187291"/>
                  <a:pt x="1804511" y="1173004"/>
                </a:cubicBezTo>
                <a:cubicBezTo>
                  <a:pt x="1806416" y="1173004"/>
                  <a:pt x="1805464" y="1175861"/>
                  <a:pt x="1807369" y="1175861"/>
                </a:cubicBezTo>
                <a:cubicBezTo>
                  <a:pt x="1809274" y="1164431"/>
                  <a:pt x="1814036" y="1166336"/>
                  <a:pt x="1816894" y="1160621"/>
                </a:cubicBezTo>
                <a:cubicBezTo>
                  <a:pt x="1814036" y="1155859"/>
                  <a:pt x="1822609" y="1150144"/>
                  <a:pt x="1822609" y="1138714"/>
                </a:cubicBezTo>
                <a:cubicBezTo>
                  <a:pt x="1820704" y="1138714"/>
                  <a:pt x="1819751" y="1148239"/>
                  <a:pt x="1815941" y="1143476"/>
                </a:cubicBezTo>
                <a:cubicBezTo>
                  <a:pt x="1815941" y="1145381"/>
                  <a:pt x="1813084" y="1150144"/>
                  <a:pt x="1813084" y="1153001"/>
                </a:cubicBezTo>
                <a:cubicBezTo>
                  <a:pt x="1811179" y="1149191"/>
                  <a:pt x="1805464" y="1153954"/>
                  <a:pt x="1803559" y="1163479"/>
                </a:cubicBezTo>
                <a:cubicBezTo>
                  <a:pt x="1799749" y="1165384"/>
                  <a:pt x="1804511" y="1131094"/>
                  <a:pt x="1795939" y="1142524"/>
                </a:cubicBezTo>
                <a:cubicBezTo>
                  <a:pt x="1798796" y="1142524"/>
                  <a:pt x="1798796" y="1149191"/>
                  <a:pt x="1793081" y="1151096"/>
                </a:cubicBezTo>
                <a:cubicBezTo>
                  <a:pt x="1796891" y="1154906"/>
                  <a:pt x="1796891" y="1158716"/>
                  <a:pt x="1794034" y="1173004"/>
                </a:cubicBezTo>
                <a:cubicBezTo>
                  <a:pt x="1791176" y="1173004"/>
                  <a:pt x="1794034" y="1168241"/>
                  <a:pt x="1792129" y="1167289"/>
                </a:cubicBezTo>
                <a:cubicBezTo>
                  <a:pt x="1791176" y="1165384"/>
                  <a:pt x="1787366" y="1176814"/>
                  <a:pt x="1789271" y="1175861"/>
                </a:cubicBezTo>
                <a:cubicBezTo>
                  <a:pt x="1786414" y="1179671"/>
                  <a:pt x="1783556" y="1181576"/>
                  <a:pt x="1780699" y="1179671"/>
                </a:cubicBezTo>
                <a:cubicBezTo>
                  <a:pt x="1782604" y="1168241"/>
                  <a:pt x="1787366" y="1153001"/>
                  <a:pt x="1791176" y="1150144"/>
                </a:cubicBezTo>
                <a:cubicBezTo>
                  <a:pt x="1792129" y="1145381"/>
                  <a:pt x="1785461" y="1147286"/>
                  <a:pt x="1783556" y="1145381"/>
                </a:cubicBezTo>
                <a:cubicBezTo>
                  <a:pt x="1787366" y="1135856"/>
                  <a:pt x="1791176" y="1125379"/>
                  <a:pt x="1792129" y="1122521"/>
                </a:cubicBezTo>
                <a:cubicBezTo>
                  <a:pt x="1794986" y="1119664"/>
                  <a:pt x="1797844" y="1121569"/>
                  <a:pt x="1800701" y="1115854"/>
                </a:cubicBezTo>
                <a:cubicBezTo>
                  <a:pt x="1802606" y="1106329"/>
                  <a:pt x="1805464" y="1095851"/>
                  <a:pt x="1800701" y="1092041"/>
                </a:cubicBezTo>
                <a:cubicBezTo>
                  <a:pt x="1804511" y="1084421"/>
                  <a:pt x="1807369" y="1076801"/>
                  <a:pt x="1811179" y="1070134"/>
                </a:cubicBezTo>
                <a:cubicBezTo>
                  <a:pt x="1812131" y="1072991"/>
                  <a:pt x="1813084" y="1073944"/>
                  <a:pt x="1815941" y="1071086"/>
                </a:cubicBezTo>
                <a:cubicBezTo>
                  <a:pt x="1817846" y="1067276"/>
                  <a:pt x="1815941" y="1059656"/>
                  <a:pt x="1819751" y="1058704"/>
                </a:cubicBezTo>
                <a:cubicBezTo>
                  <a:pt x="1820704" y="1055846"/>
                  <a:pt x="1818799" y="1050131"/>
                  <a:pt x="1816894" y="1055846"/>
                </a:cubicBezTo>
                <a:cubicBezTo>
                  <a:pt x="1814989" y="1054894"/>
                  <a:pt x="1819751" y="1046321"/>
                  <a:pt x="1819751" y="1042511"/>
                </a:cubicBezTo>
                <a:cubicBezTo>
                  <a:pt x="1818799" y="1049179"/>
                  <a:pt x="1825466" y="1052989"/>
                  <a:pt x="1820704" y="1058704"/>
                </a:cubicBezTo>
                <a:cubicBezTo>
                  <a:pt x="1823561" y="1060609"/>
                  <a:pt x="1825466" y="1055846"/>
                  <a:pt x="1826419" y="1060609"/>
                </a:cubicBezTo>
                <a:cubicBezTo>
                  <a:pt x="1826419" y="1058704"/>
                  <a:pt x="1826419" y="1056799"/>
                  <a:pt x="1827371" y="1056799"/>
                </a:cubicBezTo>
                <a:cubicBezTo>
                  <a:pt x="1828324" y="1052036"/>
                  <a:pt x="1822609" y="1053941"/>
                  <a:pt x="1825466" y="1047274"/>
                </a:cubicBezTo>
                <a:cubicBezTo>
                  <a:pt x="1830229" y="1053941"/>
                  <a:pt x="1830229" y="1032034"/>
                  <a:pt x="1834991" y="1038701"/>
                </a:cubicBezTo>
                <a:cubicBezTo>
                  <a:pt x="1834991" y="1030129"/>
                  <a:pt x="1838801" y="1031081"/>
                  <a:pt x="1841659" y="1022509"/>
                </a:cubicBezTo>
                <a:cubicBezTo>
                  <a:pt x="1841659" y="1032034"/>
                  <a:pt x="1848326" y="1021556"/>
                  <a:pt x="1852136" y="1018699"/>
                </a:cubicBezTo>
                <a:cubicBezTo>
                  <a:pt x="1844516" y="1015841"/>
                  <a:pt x="1834991" y="1016794"/>
                  <a:pt x="1830229" y="1037749"/>
                </a:cubicBezTo>
                <a:cubicBezTo>
                  <a:pt x="1828324" y="1033939"/>
                  <a:pt x="1832134" y="1024414"/>
                  <a:pt x="1834991" y="1015841"/>
                </a:cubicBezTo>
                <a:cubicBezTo>
                  <a:pt x="1837849" y="1016794"/>
                  <a:pt x="1839754" y="1013936"/>
                  <a:pt x="1841659" y="1009174"/>
                </a:cubicBezTo>
                <a:cubicBezTo>
                  <a:pt x="1839754" y="1009174"/>
                  <a:pt x="1835944" y="1005364"/>
                  <a:pt x="1840706" y="994886"/>
                </a:cubicBezTo>
                <a:cubicBezTo>
                  <a:pt x="1838801" y="995839"/>
                  <a:pt x="1837849" y="999649"/>
                  <a:pt x="1835944" y="997744"/>
                </a:cubicBezTo>
                <a:cubicBezTo>
                  <a:pt x="1835944" y="999649"/>
                  <a:pt x="1834039" y="1012031"/>
                  <a:pt x="1831181" y="1012984"/>
                </a:cubicBezTo>
                <a:cubicBezTo>
                  <a:pt x="1829276" y="999649"/>
                  <a:pt x="1841659" y="977741"/>
                  <a:pt x="1846421" y="969169"/>
                </a:cubicBezTo>
                <a:cubicBezTo>
                  <a:pt x="1846421" y="965359"/>
                  <a:pt x="1843564" y="964406"/>
                  <a:pt x="1842611" y="960596"/>
                </a:cubicBezTo>
                <a:cubicBezTo>
                  <a:pt x="1843564" y="957739"/>
                  <a:pt x="1845469" y="959644"/>
                  <a:pt x="1847374" y="959644"/>
                </a:cubicBezTo>
                <a:cubicBezTo>
                  <a:pt x="1850231" y="947261"/>
                  <a:pt x="1855946" y="935831"/>
                  <a:pt x="1853089" y="926306"/>
                </a:cubicBezTo>
                <a:lnTo>
                  <a:pt x="1857851" y="927259"/>
                </a:lnTo>
                <a:cubicBezTo>
                  <a:pt x="1862614" y="916781"/>
                  <a:pt x="1858804" y="915829"/>
                  <a:pt x="1861661" y="907256"/>
                </a:cubicBezTo>
                <a:cubicBezTo>
                  <a:pt x="1862614" y="911066"/>
                  <a:pt x="1863566" y="910114"/>
                  <a:pt x="1865471" y="903446"/>
                </a:cubicBezTo>
                <a:cubicBezTo>
                  <a:pt x="1866424" y="908209"/>
                  <a:pt x="1865471" y="907256"/>
                  <a:pt x="1869281" y="907256"/>
                </a:cubicBezTo>
                <a:cubicBezTo>
                  <a:pt x="1868329" y="911066"/>
                  <a:pt x="1866424" y="914876"/>
                  <a:pt x="1867376" y="915829"/>
                </a:cubicBezTo>
                <a:cubicBezTo>
                  <a:pt x="1873091" y="909161"/>
                  <a:pt x="1873091" y="887254"/>
                  <a:pt x="1879759" y="884396"/>
                </a:cubicBezTo>
                <a:cubicBezTo>
                  <a:pt x="1879759" y="882491"/>
                  <a:pt x="1879759" y="881539"/>
                  <a:pt x="1879759" y="879634"/>
                </a:cubicBezTo>
                <a:cubicBezTo>
                  <a:pt x="1877854" y="876776"/>
                  <a:pt x="1873091" y="884396"/>
                  <a:pt x="1870234" y="890111"/>
                </a:cubicBezTo>
                <a:cubicBezTo>
                  <a:pt x="1867376" y="895826"/>
                  <a:pt x="1865471" y="901541"/>
                  <a:pt x="1866424" y="897731"/>
                </a:cubicBezTo>
                <a:cubicBezTo>
                  <a:pt x="1869281" y="888206"/>
                  <a:pt x="1871186" y="888206"/>
                  <a:pt x="1872139" y="880586"/>
                </a:cubicBezTo>
                <a:cubicBezTo>
                  <a:pt x="1879759" y="881539"/>
                  <a:pt x="1885474" y="865346"/>
                  <a:pt x="1892141" y="850106"/>
                </a:cubicBezTo>
                <a:lnTo>
                  <a:pt x="1892141" y="849154"/>
                </a:lnTo>
                <a:cubicBezTo>
                  <a:pt x="1892141" y="847249"/>
                  <a:pt x="1892141" y="844391"/>
                  <a:pt x="1891189" y="844391"/>
                </a:cubicBezTo>
                <a:cubicBezTo>
                  <a:pt x="1890236" y="845344"/>
                  <a:pt x="1889284" y="847249"/>
                  <a:pt x="1888331" y="849154"/>
                </a:cubicBezTo>
                <a:cubicBezTo>
                  <a:pt x="1887379" y="851059"/>
                  <a:pt x="1886426" y="853916"/>
                  <a:pt x="1885474" y="855821"/>
                </a:cubicBezTo>
                <a:cubicBezTo>
                  <a:pt x="1885474" y="858679"/>
                  <a:pt x="1887379" y="858679"/>
                  <a:pt x="1885474" y="863441"/>
                </a:cubicBezTo>
                <a:lnTo>
                  <a:pt x="1880711" y="862489"/>
                </a:lnTo>
                <a:cubicBezTo>
                  <a:pt x="1884521" y="867251"/>
                  <a:pt x="1877854" y="870109"/>
                  <a:pt x="1878806" y="872014"/>
                </a:cubicBezTo>
                <a:cubicBezTo>
                  <a:pt x="1872139" y="874871"/>
                  <a:pt x="1881664" y="856774"/>
                  <a:pt x="1880711" y="850106"/>
                </a:cubicBezTo>
                <a:cubicBezTo>
                  <a:pt x="1880711" y="852011"/>
                  <a:pt x="1882616" y="852964"/>
                  <a:pt x="1884521" y="852964"/>
                </a:cubicBezTo>
                <a:cubicBezTo>
                  <a:pt x="1884521" y="850106"/>
                  <a:pt x="1883569" y="850106"/>
                  <a:pt x="1884521" y="848201"/>
                </a:cubicBezTo>
                <a:cubicBezTo>
                  <a:pt x="1884521" y="847249"/>
                  <a:pt x="1885474" y="846296"/>
                  <a:pt x="1886426" y="843439"/>
                </a:cubicBezTo>
                <a:cubicBezTo>
                  <a:pt x="1883569" y="841534"/>
                  <a:pt x="1882616" y="848201"/>
                  <a:pt x="1880711" y="848201"/>
                </a:cubicBezTo>
                <a:cubicBezTo>
                  <a:pt x="1880711" y="848201"/>
                  <a:pt x="1879759" y="848201"/>
                  <a:pt x="1879759" y="848201"/>
                </a:cubicBezTo>
                <a:cubicBezTo>
                  <a:pt x="1879759" y="848201"/>
                  <a:pt x="1878806" y="848201"/>
                  <a:pt x="1878806" y="847249"/>
                </a:cubicBezTo>
                <a:cubicBezTo>
                  <a:pt x="1879759" y="842486"/>
                  <a:pt x="1881664" y="841534"/>
                  <a:pt x="1882616" y="837724"/>
                </a:cubicBezTo>
                <a:cubicBezTo>
                  <a:pt x="1877854" y="835819"/>
                  <a:pt x="1877854" y="842486"/>
                  <a:pt x="1876901" y="847249"/>
                </a:cubicBezTo>
                <a:cubicBezTo>
                  <a:pt x="1876901" y="849154"/>
                  <a:pt x="1875949" y="851059"/>
                  <a:pt x="1874996" y="851059"/>
                </a:cubicBezTo>
                <a:cubicBezTo>
                  <a:pt x="1874996" y="850106"/>
                  <a:pt x="1874996" y="848201"/>
                  <a:pt x="1874996" y="847249"/>
                </a:cubicBezTo>
                <a:cubicBezTo>
                  <a:pt x="1874996" y="841534"/>
                  <a:pt x="1875949" y="834866"/>
                  <a:pt x="1874996" y="831056"/>
                </a:cubicBezTo>
                <a:cubicBezTo>
                  <a:pt x="1873091" y="838676"/>
                  <a:pt x="1871186" y="829151"/>
                  <a:pt x="1866424" y="831056"/>
                </a:cubicBezTo>
                <a:cubicBezTo>
                  <a:pt x="1869281" y="823436"/>
                  <a:pt x="1873091" y="820579"/>
                  <a:pt x="1876901" y="815816"/>
                </a:cubicBezTo>
                <a:cubicBezTo>
                  <a:pt x="1878806" y="808196"/>
                  <a:pt x="1874044" y="815816"/>
                  <a:pt x="1874996" y="812006"/>
                </a:cubicBezTo>
                <a:cubicBezTo>
                  <a:pt x="1873091" y="813911"/>
                  <a:pt x="1870234" y="817721"/>
                  <a:pt x="1869281" y="822484"/>
                </a:cubicBezTo>
                <a:cubicBezTo>
                  <a:pt x="1868329" y="820579"/>
                  <a:pt x="1867376" y="820579"/>
                  <a:pt x="1865471" y="820579"/>
                </a:cubicBezTo>
                <a:cubicBezTo>
                  <a:pt x="1867376" y="818674"/>
                  <a:pt x="1868329" y="816769"/>
                  <a:pt x="1870234" y="813911"/>
                </a:cubicBezTo>
                <a:cubicBezTo>
                  <a:pt x="1868329" y="813911"/>
                  <a:pt x="1865471" y="814864"/>
                  <a:pt x="1866424" y="812006"/>
                </a:cubicBezTo>
                <a:cubicBezTo>
                  <a:pt x="1867376" y="805339"/>
                  <a:pt x="1874996" y="806291"/>
                  <a:pt x="1871186" y="813911"/>
                </a:cubicBezTo>
                <a:cubicBezTo>
                  <a:pt x="1873091" y="811054"/>
                  <a:pt x="1875949" y="807244"/>
                  <a:pt x="1878806" y="805339"/>
                </a:cubicBezTo>
                <a:cubicBezTo>
                  <a:pt x="1877854" y="802481"/>
                  <a:pt x="1869281" y="800576"/>
                  <a:pt x="1867376" y="792004"/>
                </a:cubicBezTo>
                <a:cubicBezTo>
                  <a:pt x="1865471" y="796766"/>
                  <a:pt x="1864519" y="803434"/>
                  <a:pt x="1862614" y="810101"/>
                </a:cubicBezTo>
                <a:cubicBezTo>
                  <a:pt x="1860709" y="816769"/>
                  <a:pt x="1858804" y="824389"/>
                  <a:pt x="1854994" y="832961"/>
                </a:cubicBezTo>
                <a:cubicBezTo>
                  <a:pt x="1853089" y="830104"/>
                  <a:pt x="1857851" y="820579"/>
                  <a:pt x="1859756" y="809149"/>
                </a:cubicBezTo>
                <a:cubicBezTo>
                  <a:pt x="1855946" y="806291"/>
                  <a:pt x="1855946" y="814864"/>
                  <a:pt x="1852136" y="812959"/>
                </a:cubicBezTo>
                <a:cubicBezTo>
                  <a:pt x="1854041" y="808196"/>
                  <a:pt x="1854994" y="805339"/>
                  <a:pt x="1854994" y="803434"/>
                </a:cubicBezTo>
                <a:cubicBezTo>
                  <a:pt x="1855946" y="800576"/>
                  <a:pt x="1855946" y="798671"/>
                  <a:pt x="1855946" y="793909"/>
                </a:cubicBezTo>
                <a:cubicBezTo>
                  <a:pt x="1858804" y="793909"/>
                  <a:pt x="1857851" y="800576"/>
                  <a:pt x="1856899" y="805339"/>
                </a:cubicBezTo>
                <a:cubicBezTo>
                  <a:pt x="1858804" y="804386"/>
                  <a:pt x="1859756" y="799624"/>
                  <a:pt x="1859756" y="794861"/>
                </a:cubicBezTo>
                <a:cubicBezTo>
                  <a:pt x="1859756" y="790099"/>
                  <a:pt x="1858804" y="786289"/>
                  <a:pt x="1857851" y="785336"/>
                </a:cubicBezTo>
                <a:cubicBezTo>
                  <a:pt x="1859756" y="782479"/>
                  <a:pt x="1861661" y="784384"/>
                  <a:pt x="1866424" y="781526"/>
                </a:cubicBezTo>
                <a:cubicBezTo>
                  <a:pt x="1863566" y="792004"/>
                  <a:pt x="1870234" y="789146"/>
                  <a:pt x="1874044" y="784384"/>
                </a:cubicBezTo>
                <a:cubicBezTo>
                  <a:pt x="1874996" y="788194"/>
                  <a:pt x="1875949" y="792004"/>
                  <a:pt x="1879759" y="790099"/>
                </a:cubicBezTo>
                <a:cubicBezTo>
                  <a:pt x="1878806" y="792956"/>
                  <a:pt x="1876901" y="793909"/>
                  <a:pt x="1876901" y="796766"/>
                </a:cubicBezTo>
                <a:cubicBezTo>
                  <a:pt x="1877854" y="801529"/>
                  <a:pt x="1880711" y="803434"/>
                  <a:pt x="1881664" y="807244"/>
                </a:cubicBezTo>
                <a:cubicBezTo>
                  <a:pt x="1884521" y="804386"/>
                  <a:pt x="1881664" y="795814"/>
                  <a:pt x="1882616" y="789146"/>
                </a:cubicBezTo>
                <a:cubicBezTo>
                  <a:pt x="1884521" y="784384"/>
                  <a:pt x="1885474" y="791051"/>
                  <a:pt x="1888331" y="786289"/>
                </a:cubicBezTo>
                <a:cubicBezTo>
                  <a:pt x="1888331" y="780574"/>
                  <a:pt x="1886426" y="779621"/>
                  <a:pt x="1888331" y="774859"/>
                </a:cubicBezTo>
                <a:cubicBezTo>
                  <a:pt x="1885474" y="780574"/>
                  <a:pt x="1878806" y="781526"/>
                  <a:pt x="1872139" y="782479"/>
                </a:cubicBezTo>
                <a:cubicBezTo>
                  <a:pt x="1875949" y="772954"/>
                  <a:pt x="1874996" y="779621"/>
                  <a:pt x="1871186" y="770096"/>
                </a:cubicBezTo>
                <a:cubicBezTo>
                  <a:pt x="1870234" y="768191"/>
                  <a:pt x="1883569" y="780574"/>
                  <a:pt x="1883569" y="764381"/>
                </a:cubicBezTo>
                <a:cubicBezTo>
                  <a:pt x="1879759" y="760571"/>
                  <a:pt x="1879759" y="767239"/>
                  <a:pt x="1874044" y="764381"/>
                </a:cubicBezTo>
                <a:cubicBezTo>
                  <a:pt x="1875949" y="756761"/>
                  <a:pt x="1874996" y="753904"/>
                  <a:pt x="1873091" y="746284"/>
                </a:cubicBezTo>
                <a:cubicBezTo>
                  <a:pt x="1871186" y="742474"/>
                  <a:pt x="1871186" y="750094"/>
                  <a:pt x="1867376" y="746284"/>
                </a:cubicBezTo>
                <a:cubicBezTo>
                  <a:pt x="1867376" y="739616"/>
                  <a:pt x="1872139" y="743426"/>
                  <a:pt x="1872139" y="736759"/>
                </a:cubicBezTo>
                <a:cubicBezTo>
                  <a:pt x="1873091" y="740569"/>
                  <a:pt x="1876901" y="748189"/>
                  <a:pt x="1873091" y="748189"/>
                </a:cubicBezTo>
                <a:cubicBezTo>
                  <a:pt x="1875949" y="751999"/>
                  <a:pt x="1877854" y="755809"/>
                  <a:pt x="1880711" y="759619"/>
                </a:cubicBezTo>
                <a:cubicBezTo>
                  <a:pt x="1882616" y="754856"/>
                  <a:pt x="1880711" y="748189"/>
                  <a:pt x="1876901" y="742474"/>
                </a:cubicBezTo>
                <a:cubicBezTo>
                  <a:pt x="1874044" y="736759"/>
                  <a:pt x="1869281" y="731996"/>
                  <a:pt x="1871186" y="729139"/>
                </a:cubicBezTo>
                <a:cubicBezTo>
                  <a:pt x="1868329" y="725329"/>
                  <a:pt x="1866424" y="729139"/>
                  <a:pt x="1862614" y="723424"/>
                </a:cubicBezTo>
                <a:cubicBezTo>
                  <a:pt x="1854041" y="724376"/>
                  <a:pt x="1859756" y="732949"/>
                  <a:pt x="1856899" y="737711"/>
                </a:cubicBezTo>
                <a:cubicBezTo>
                  <a:pt x="1858804" y="742474"/>
                  <a:pt x="1867376" y="741521"/>
                  <a:pt x="1864519" y="748189"/>
                </a:cubicBezTo>
                <a:cubicBezTo>
                  <a:pt x="1866424" y="751999"/>
                  <a:pt x="1869281" y="748189"/>
                  <a:pt x="1871186" y="751046"/>
                </a:cubicBezTo>
                <a:cubicBezTo>
                  <a:pt x="1868329" y="758666"/>
                  <a:pt x="1872139" y="758666"/>
                  <a:pt x="1869281" y="767239"/>
                </a:cubicBezTo>
                <a:cubicBezTo>
                  <a:pt x="1862614" y="766286"/>
                  <a:pt x="1871186" y="755809"/>
                  <a:pt x="1865471" y="752951"/>
                </a:cubicBezTo>
                <a:cubicBezTo>
                  <a:pt x="1860709" y="753904"/>
                  <a:pt x="1865471" y="763429"/>
                  <a:pt x="1864519" y="768191"/>
                </a:cubicBezTo>
                <a:cubicBezTo>
                  <a:pt x="1859756" y="767239"/>
                  <a:pt x="1860709" y="772001"/>
                  <a:pt x="1855946" y="772001"/>
                </a:cubicBezTo>
                <a:cubicBezTo>
                  <a:pt x="1853089" y="764381"/>
                  <a:pt x="1857851" y="764381"/>
                  <a:pt x="1856899" y="759619"/>
                </a:cubicBezTo>
                <a:cubicBezTo>
                  <a:pt x="1855946" y="757714"/>
                  <a:pt x="1854994" y="757714"/>
                  <a:pt x="1854041" y="755809"/>
                </a:cubicBezTo>
                <a:cubicBezTo>
                  <a:pt x="1854041" y="761524"/>
                  <a:pt x="1854041" y="760571"/>
                  <a:pt x="1851184" y="763429"/>
                </a:cubicBezTo>
                <a:cubicBezTo>
                  <a:pt x="1853089" y="771049"/>
                  <a:pt x="1854041" y="774859"/>
                  <a:pt x="1857851" y="779621"/>
                </a:cubicBezTo>
                <a:cubicBezTo>
                  <a:pt x="1855946" y="782479"/>
                  <a:pt x="1852136" y="781526"/>
                  <a:pt x="1852136" y="786289"/>
                </a:cubicBezTo>
                <a:cubicBezTo>
                  <a:pt x="1856899" y="783431"/>
                  <a:pt x="1851184" y="794861"/>
                  <a:pt x="1847374" y="787241"/>
                </a:cubicBezTo>
                <a:cubicBezTo>
                  <a:pt x="1847374" y="786289"/>
                  <a:pt x="1849279" y="784384"/>
                  <a:pt x="1848326" y="783431"/>
                </a:cubicBezTo>
                <a:cubicBezTo>
                  <a:pt x="1846421" y="780574"/>
                  <a:pt x="1839754" y="777716"/>
                  <a:pt x="1840706" y="772001"/>
                </a:cubicBezTo>
                <a:cubicBezTo>
                  <a:pt x="1837849" y="773906"/>
                  <a:pt x="1841659" y="780574"/>
                  <a:pt x="1840706" y="785336"/>
                </a:cubicBezTo>
                <a:cubicBezTo>
                  <a:pt x="1835944" y="786289"/>
                  <a:pt x="1840706" y="784384"/>
                  <a:pt x="1838801" y="780574"/>
                </a:cubicBezTo>
                <a:cubicBezTo>
                  <a:pt x="1838801" y="785336"/>
                  <a:pt x="1833086" y="785336"/>
                  <a:pt x="1833086" y="791051"/>
                </a:cubicBezTo>
                <a:cubicBezTo>
                  <a:pt x="1834039" y="792956"/>
                  <a:pt x="1834991" y="791051"/>
                  <a:pt x="1835944" y="789146"/>
                </a:cubicBezTo>
                <a:cubicBezTo>
                  <a:pt x="1836896" y="787241"/>
                  <a:pt x="1837849" y="785336"/>
                  <a:pt x="1839754" y="788194"/>
                </a:cubicBezTo>
                <a:cubicBezTo>
                  <a:pt x="1835944" y="804386"/>
                  <a:pt x="1843564" y="805339"/>
                  <a:pt x="1842611" y="818674"/>
                </a:cubicBezTo>
                <a:cubicBezTo>
                  <a:pt x="1843564" y="815816"/>
                  <a:pt x="1844516" y="811054"/>
                  <a:pt x="1845469" y="806291"/>
                </a:cubicBezTo>
                <a:cubicBezTo>
                  <a:pt x="1846421" y="801529"/>
                  <a:pt x="1847374" y="796766"/>
                  <a:pt x="1849279" y="792956"/>
                </a:cubicBezTo>
                <a:cubicBezTo>
                  <a:pt x="1852136" y="794861"/>
                  <a:pt x="1854041" y="795814"/>
                  <a:pt x="1854994" y="799624"/>
                </a:cubicBezTo>
                <a:cubicBezTo>
                  <a:pt x="1850231" y="807244"/>
                  <a:pt x="1852136" y="815816"/>
                  <a:pt x="1845469" y="822484"/>
                </a:cubicBezTo>
                <a:cubicBezTo>
                  <a:pt x="1845469" y="825341"/>
                  <a:pt x="1848326" y="824389"/>
                  <a:pt x="1849279" y="824389"/>
                </a:cubicBezTo>
                <a:cubicBezTo>
                  <a:pt x="1846421" y="829151"/>
                  <a:pt x="1844516" y="838676"/>
                  <a:pt x="1841659" y="833914"/>
                </a:cubicBezTo>
                <a:cubicBezTo>
                  <a:pt x="1839754" y="847249"/>
                  <a:pt x="1850231" y="833914"/>
                  <a:pt x="1849279" y="842486"/>
                </a:cubicBezTo>
                <a:cubicBezTo>
                  <a:pt x="1851184" y="842486"/>
                  <a:pt x="1852136" y="837724"/>
                  <a:pt x="1853089" y="834866"/>
                </a:cubicBezTo>
                <a:cubicBezTo>
                  <a:pt x="1854994" y="836771"/>
                  <a:pt x="1854041" y="840581"/>
                  <a:pt x="1853089" y="845344"/>
                </a:cubicBezTo>
                <a:cubicBezTo>
                  <a:pt x="1852136" y="845344"/>
                  <a:pt x="1850231" y="845344"/>
                  <a:pt x="1849279" y="845344"/>
                </a:cubicBezTo>
                <a:cubicBezTo>
                  <a:pt x="1845469" y="845344"/>
                  <a:pt x="1840706" y="847249"/>
                  <a:pt x="1837849" y="852964"/>
                </a:cubicBezTo>
                <a:cubicBezTo>
                  <a:pt x="1836896" y="854869"/>
                  <a:pt x="1839754" y="854869"/>
                  <a:pt x="1840706" y="855821"/>
                </a:cubicBezTo>
                <a:cubicBezTo>
                  <a:pt x="1838801" y="858679"/>
                  <a:pt x="1834991" y="857726"/>
                  <a:pt x="1834039" y="864394"/>
                </a:cubicBezTo>
                <a:cubicBezTo>
                  <a:pt x="1833086" y="860584"/>
                  <a:pt x="1830229" y="862489"/>
                  <a:pt x="1828324" y="865346"/>
                </a:cubicBezTo>
                <a:cubicBezTo>
                  <a:pt x="1826419" y="868204"/>
                  <a:pt x="1824514" y="872966"/>
                  <a:pt x="1825466" y="875824"/>
                </a:cubicBezTo>
                <a:cubicBezTo>
                  <a:pt x="1826419" y="872966"/>
                  <a:pt x="1829276" y="872014"/>
                  <a:pt x="1831181" y="865346"/>
                </a:cubicBezTo>
                <a:cubicBezTo>
                  <a:pt x="1833086" y="868204"/>
                  <a:pt x="1831181" y="874871"/>
                  <a:pt x="1834991" y="876776"/>
                </a:cubicBezTo>
                <a:cubicBezTo>
                  <a:pt x="1833086" y="880586"/>
                  <a:pt x="1831181" y="880586"/>
                  <a:pt x="1829276" y="879634"/>
                </a:cubicBezTo>
                <a:cubicBezTo>
                  <a:pt x="1826419" y="892016"/>
                  <a:pt x="1822609" y="901541"/>
                  <a:pt x="1817846" y="915829"/>
                </a:cubicBezTo>
                <a:cubicBezTo>
                  <a:pt x="1816894" y="913924"/>
                  <a:pt x="1818799" y="909161"/>
                  <a:pt x="1814989" y="910114"/>
                </a:cubicBezTo>
                <a:cubicBezTo>
                  <a:pt x="1814036" y="923449"/>
                  <a:pt x="1813084" y="931069"/>
                  <a:pt x="1806416" y="952024"/>
                </a:cubicBezTo>
                <a:cubicBezTo>
                  <a:pt x="1811179" y="951071"/>
                  <a:pt x="1808321" y="947261"/>
                  <a:pt x="1811179" y="939641"/>
                </a:cubicBezTo>
                <a:cubicBezTo>
                  <a:pt x="1814989" y="938689"/>
                  <a:pt x="1812131" y="944404"/>
                  <a:pt x="1814036" y="945356"/>
                </a:cubicBezTo>
                <a:lnTo>
                  <a:pt x="1815941" y="938689"/>
                </a:lnTo>
                <a:cubicBezTo>
                  <a:pt x="1816894" y="939641"/>
                  <a:pt x="1814989" y="944404"/>
                  <a:pt x="1814036" y="947261"/>
                </a:cubicBezTo>
                <a:cubicBezTo>
                  <a:pt x="1811179" y="944404"/>
                  <a:pt x="1809274" y="949166"/>
                  <a:pt x="1808321" y="954881"/>
                </a:cubicBezTo>
                <a:cubicBezTo>
                  <a:pt x="1805464" y="956786"/>
                  <a:pt x="1805464" y="952976"/>
                  <a:pt x="1800701" y="954881"/>
                </a:cubicBezTo>
                <a:cubicBezTo>
                  <a:pt x="1799749" y="959644"/>
                  <a:pt x="1805464" y="956786"/>
                  <a:pt x="1800701" y="961549"/>
                </a:cubicBezTo>
                <a:cubicBezTo>
                  <a:pt x="1802606" y="962501"/>
                  <a:pt x="1804511" y="962501"/>
                  <a:pt x="1806416" y="958691"/>
                </a:cubicBezTo>
                <a:cubicBezTo>
                  <a:pt x="1805464" y="965359"/>
                  <a:pt x="1798796" y="975836"/>
                  <a:pt x="1795939" y="990124"/>
                </a:cubicBezTo>
                <a:cubicBezTo>
                  <a:pt x="1794986" y="985361"/>
                  <a:pt x="1798796" y="975836"/>
                  <a:pt x="1793081" y="974884"/>
                </a:cubicBezTo>
                <a:cubicBezTo>
                  <a:pt x="1791176" y="974884"/>
                  <a:pt x="1786414" y="990124"/>
                  <a:pt x="1787366" y="992029"/>
                </a:cubicBezTo>
                <a:cubicBezTo>
                  <a:pt x="1784509" y="998696"/>
                  <a:pt x="1784509" y="984409"/>
                  <a:pt x="1781651" y="992029"/>
                </a:cubicBezTo>
                <a:cubicBezTo>
                  <a:pt x="1780699" y="998696"/>
                  <a:pt x="1785461" y="990124"/>
                  <a:pt x="1785461" y="995839"/>
                </a:cubicBezTo>
                <a:cubicBezTo>
                  <a:pt x="1774984" y="1008221"/>
                  <a:pt x="1779746" y="1019651"/>
                  <a:pt x="1771174" y="1026319"/>
                </a:cubicBezTo>
                <a:cubicBezTo>
                  <a:pt x="1773079" y="1028224"/>
                  <a:pt x="1766411" y="1038701"/>
                  <a:pt x="1771174" y="1037749"/>
                </a:cubicBezTo>
                <a:cubicBezTo>
                  <a:pt x="1770221" y="1044416"/>
                  <a:pt x="1767364" y="1043464"/>
                  <a:pt x="1766411" y="1050131"/>
                </a:cubicBezTo>
                <a:cubicBezTo>
                  <a:pt x="1759744" y="1035844"/>
                  <a:pt x="1760696" y="1064419"/>
                  <a:pt x="1751171" y="1064419"/>
                </a:cubicBezTo>
                <a:cubicBezTo>
                  <a:pt x="1753076" y="1060609"/>
                  <a:pt x="1753076" y="1057751"/>
                  <a:pt x="1751171" y="1057751"/>
                </a:cubicBezTo>
                <a:cubicBezTo>
                  <a:pt x="1767364" y="1019651"/>
                  <a:pt x="1777841" y="967264"/>
                  <a:pt x="1794034" y="935831"/>
                </a:cubicBezTo>
                <a:cubicBezTo>
                  <a:pt x="1796891" y="935831"/>
                  <a:pt x="1792129" y="943451"/>
                  <a:pt x="1792129" y="947261"/>
                </a:cubicBezTo>
                <a:cubicBezTo>
                  <a:pt x="1795939" y="942499"/>
                  <a:pt x="1796891" y="945356"/>
                  <a:pt x="1798796" y="940594"/>
                </a:cubicBezTo>
                <a:cubicBezTo>
                  <a:pt x="1794034" y="942499"/>
                  <a:pt x="1798796" y="929164"/>
                  <a:pt x="1794986" y="925354"/>
                </a:cubicBezTo>
                <a:cubicBezTo>
                  <a:pt x="1800701" y="918686"/>
                  <a:pt x="1800701" y="912971"/>
                  <a:pt x="1803559" y="907256"/>
                </a:cubicBezTo>
                <a:cubicBezTo>
                  <a:pt x="1805464" y="907256"/>
                  <a:pt x="1805464" y="911066"/>
                  <a:pt x="1807369" y="911066"/>
                </a:cubicBezTo>
                <a:cubicBezTo>
                  <a:pt x="1809274" y="909161"/>
                  <a:pt x="1814989" y="901541"/>
                  <a:pt x="1812131" y="898684"/>
                </a:cubicBezTo>
                <a:cubicBezTo>
                  <a:pt x="1810226" y="898684"/>
                  <a:pt x="1812131" y="901541"/>
                  <a:pt x="1810226" y="905351"/>
                </a:cubicBezTo>
                <a:cubicBezTo>
                  <a:pt x="1807369" y="901541"/>
                  <a:pt x="1810226" y="892969"/>
                  <a:pt x="1806416" y="890111"/>
                </a:cubicBezTo>
                <a:cubicBezTo>
                  <a:pt x="1814036" y="885349"/>
                  <a:pt x="1808321" y="872014"/>
                  <a:pt x="1815941" y="872014"/>
                </a:cubicBezTo>
                <a:cubicBezTo>
                  <a:pt x="1814036" y="877729"/>
                  <a:pt x="1811179" y="885349"/>
                  <a:pt x="1811179" y="889159"/>
                </a:cubicBezTo>
                <a:cubicBezTo>
                  <a:pt x="1819751" y="882491"/>
                  <a:pt x="1814989" y="867251"/>
                  <a:pt x="1813084" y="863441"/>
                </a:cubicBezTo>
                <a:cubicBezTo>
                  <a:pt x="1812131" y="863441"/>
                  <a:pt x="1811179" y="866299"/>
                  <a:pt x="1810226" y="868204"/>
                </a:cubicBezTo>
                <a:cubicBezTo>
                  <a:pt x="1806416" y="859631"/>
                  <a:pt x="1814989" y="850106"/>
                  <a:pt x="1817846" y="842486"/>
                </a:cubicBezTo>
                <a:lnTo>
                  <a:pt x="1817846" y="842486"/>
                </a:lnTo>
                <a:cubicBezTo>
                  <a:pt x="1816894" y="842486"/>
                  <a:pt x="1816894" y="842486"/>
                  <a:pt x="1815941" y="842486"/>
                </a:cubicBezTo>
                <a:cubicBezTo>
                  <a:pt x="1815941" y="842486"/>
                  <a:pt x="1814989" y="843439"/>
                  <a:pt x="1814989" y="843439"/>
                </a:cubicBezTo>
                <a:cubicBezTo>
                  <a:pt x="1814036" y="843439"/>
                  <a:pt x="1814036" y="842486"/>
                  <a:pt x="1814036" y="842486"/>
                </a:cubicBezTo>
                <a:cubicBezTo>
                  <a:pt x="1814036" y="840581"/>
                  <a:pt x="1815941" y="837724"/>
                  <a:pt x="1815941" y="835819"/>
                </a:cubicBezTo>
                <a:cubicBezTo>
                  <a:pt x="1816894" y="836771"/>
                  <a:pt x="1816894" y="837724"/>
                  <a:pt x="1818799" y="837724"/>
                </a:cubicBezTo>
                <a:cubicBezTo>
                  <a:pt x="1821656" y="831056"/>
                  <a:pt x="1823561" y="820579"/>
                  <a:pt x="1827371" y="816769"/>
                </a:cubicBezTo>
                <a:cubicBezTo>
                  <a:pt x="1823561" y="820579"/>
                  <a:pt x="1819751" y="824389"/>
                  <a:pt x="1817846" y="831056"/>
                </a:cubicBezTo>
                <a:cubicBezTo>
                  <a:pt x="1815941" y="826294"/>
                  <a:pt x="1814989" y="823436"/>
                  <a:pt x="1809274" y="827246"/>
                </a:cubicBezTo>
                <a:cubicBezTo>
                  <a:pt x="1814036" y="816769"/>
                  <a:pt x="1807369" y="817721"/>
                  <a:pt x="1808321" y="811054"/>
                </a:cubicBezTo>
                <a:cubicBezTo>
                  <a:pt x="1811179" y="810101"/>
                  <a:pt x="1811179" y="812006"/>
                  <a:pt x="1813084" y="812006"/>
                </a:cubicBezTo>
                <a:cubicBezTo>
                  <a:pt x="1812131" y="806291"/>
                  <a:pt x="1809274" y="809149"/>
                  <a:pt x="1805464" y="812959"/>
                </a:cubicBezTo>
                <a:cubicBezTo>
                  <a:pt x="1802606" y="816769"/>
                  <a:pt x="1797844" y="821531"/>
                  <a:pt x="1795939" y="820579"/>
                </a:cubicBezTo>
                <a:cubicBezTo>
                  <a:pt x="1794034" y="827246"/>
                  <a:pt x="1798796" y="827246"/>
                  <a:pt x="1795939" y="834866"/>
                </a:cubicBezTo>
                <a:cubicBezTo>
                  <a:pt x="1793081" y="834866"/>
                  <a:pt x="1791176" y="836771"/>
                  <a:pt x="1789271" y="836771"/>
                </a:cubicBezTo>
                <a:cubicBezTo>
                  <a:pt x="1789271" y="837724"/>
                  <a:pt x="1789271" y="837724"/>
                  <a:pt x="1789271" y="838676"/>
                </a:cubicBezTo>
                <a:cubicBezTo>
                  <a:pt x="1789271" y="841534"/>
                  <a:pt x="1792129" y="841534"/>
                  <a:pt x="1788319" y="843439"/>
                </a:cubicBezTo>
                <a:cubicBezTo>
                  <a:pt x="1788319" y="841534"/>
                  <a:pt x="1788319" y="839629"/>
                  <a:pt x="1788319" y="837724"/>
                </a:cubicBezTo>
                <a:cubicBezTo>
                  <a:pt x="1788319" y="829151"/>
                  <a:pt x="1793081" y="826294"/>
                  <a:pt x="1792129" y="817721"/>
                </a:cubicBezTo>
                <a:cubicBezTo>
                  <a:pt x="1787366" y="823436"/>
                  <a:pt x="1789271" y="812959"/>
                  <a:pt x="1783556" y="814864"/>
                </a:cubicBezTo>
                <a:cubicBezTo>
                  <a:pt x="1786414" y="810101"/>
                  <a:pt x="1789271" y="812959"/>
                  <a:pt x="1789271" y="815816"/>
                </a:cubicBezTo>
                <a:cubicBezTo>
                  <a:pt x="1797844" y="811054"/>
                  <a:pt x="1794034" y="807244"/>
                  <a:pt x="1797844" y="801529"/>
                </a:cubicBezTo>
                <a:cubicBezTo>
                  <a:pt x="1795939" y="799624"/>
                  <a:pt x="1791176" y="800576"/>
                  <a:pt x="1789271" y="798671"/>
                </a:cubicBezTo>
                <a:lnTo>
                  <a:pt x="1789271" y="798671"/>
                </a:lnTo>
                <a:cubicBezTo>
                  <a:pt x="1789271" y="792956"/>
                  <a:pt x="1788319" y="791051"/>
                  <a:pt x="1786414" y="792004"/>
                </a:cubicBezTo>
                <a:cubicBezTo>
                  <a:pt x="1783556" y="788194"/>
                  <a:pt x="1792129" y="790099"/>
                  <a:pt x="1789271" y="786289"/>
                </a:cubicBezTo>
                <a:cubicBezTo>
                  <a:pt x="1787366" y="783431"/>
                  <a:pt x="1785461" y="788194"/>
                  <a:pt x="1783556" y="788194"/>
                </a:cubicBezTo>
                <a:cubicBezTo>
                  <a:pt x="1781651" y="784384"/>
                  <a:pt x="1789271" y="785336"/>
                  <a:pt x="1784509" y="779621"/>
                </a:cubicBezTo>
                <a:cubicBezTo>
                  <a:pt x="1783556" y="777716"/>
                  <a:pt x="1783556" y="780574"/>
                  <a:pt x="1780699" y="780574"/>
                </a:cubicBezTo>
                <a:cubicBezTo>
                  <a:pt x="1779746" y="776764"/>
                  <a:pt x="1780699" y="773906"/>
                  <a:pt x="1783556" y="771049"/>
                </a:cubicBezTo>
                <a:cubicBezTo>
                  <a:pt x="1779746" y="772954"/>
                  <a:pt x="1774984" y="772001"/>
                  <a:pt x="1771174" y="774859"/>
                </a:cubicBezTo>
                <a:cubicBezTo>
                  <a:pt x="1777841" y="778669"/>
                  <a:pt x="1779746" y="783431"/>
                  <a:pt x="1777841" y="794861"/>
                </a:cubicBezTo>
                <a:cubicBezTo>
                  <a:pt x="1781651" y="795814"/>
                  <a:pt x="1785461" y="795814"/>
                  <a:pt x="1789271" y="798671"/>
                </a:cubicBezTo>
                <a:lnTo>
                  <a:pt x="1789271" y="798671"/>
                </a:lnTo>
                <a:lnTo>
                  <a:pt x="1789271" y="798671"/>
                </a:lnTo>
                <a:cubicBezTo>
                  <a:pt x="1790224" y="799624"/>
                  <a:pt x="1791176" y="799624"/>
                  <a:pt x="1792129" y="800576"/>
                </a:cubicBezTo>
                <a:cubicBezTo>
                  <a:pt x="1790224" y="805339"/>
                  <a:pt x="1790224" y="806291"/>
                  <a:pt x="1788319" y="810101"/>
                </a:cubicBezTo>
                <a:lnTo>
                  <a:pt x="1783556" y="810101"/>
                </a:lnTo>
                <a:cubicBezTo>
                  <a:pt x="1785461" y="805339"/>
                  <a:pt x="1785461" y="805339"/>
                  <a:pt x="1784509" y="800576"/>
                </a:cubicBezTo>
                <a:cubicBezTo>
                  <a:pt x="1779746" y="800576"/>
                  <a:pt x="1783556" y="806291"/>
                  <a:pt x="1777841" y="805339"/>
                </a:cubicBezTo>
                <a:cubicBezTo>
                  <a:pt x="1781651" y="809149"/>
                  <a:pt x="1776889" y="816769"/>
                  <a:pt x="1776889" y="820579"/>
                </a:cubicBezTo>
                <a:cubicBezTo>
                  <a:pt x="1774031" y="817721"/>
                  <a:pt x="1774984" y="812006"/>
                  <a:pt x="1770221" y="810101"/>
                </a:cubicBezTo>
                <a:cubicBezTo>
                  <a:pt x="1771174" y="808196"/>
                  <a:pt x="1772126" y="810101"/>
                  <a:pt x="1774031" y="810101"/>
                </a:cubicBezTo>
                <a:cubicBezTo>
                  <a:pt x="1774031" y="807244"/>
                  <a:pt x="1771174" y="808196"/>
                  <a:pt x="1768316" y="809149"/>
                </a:cubicBezTo>
                <a:cubicBezTo>
                  <a:pt x="1770221" y="803434"/>
                  <a:pt x="1773079" y="801529"/>
                  <a:pt x="1774984" y="797719"/>
                </a:cubicBezTo>
                <a:cubicBezTo>
                  <a:pt x="1773079" y="797719"/>
                  <a:pt x="1773079" y="795814"/>
                  <a:pt x="1768316" y="797719"/>
                </a:cubicBezTo>
                <a:cubicBezTo>
                  <a:pt x="1774031" y="794861"/>
                  <a:pt x="1769269" y="791051"/>
                  <a:pt x="1767364" y="785336"/>
                </a:cubicBezTo>
                <a:cubicBezTo>
                  <a:pt x="1764506" y="790099"/>
                  <a:pt x="1766411" y="789146"/>
                  <a:pt x="1762601" y="786289"/>
                </a:cubicBezTo>
                <a:cubicBezTo>
                  <a:pt x="1760696" y="787241"/>
                  <a:pt x="1765459" y="790099"/>
                  <a:pt x="1764506" y="792956"/>
                </a:cubicBezTo>
                <a:cubicBezTo>
                  <a:pt x="1763554" y="792956"/>
                  <a:pt x="1757839" y="786289"/>
                  <a:pt x="1754981" y="792956"/>
                </a:cubicBezTo>
                <a:cubicBezTo>
                  <a:pt x="1754029" y="791051"/>
                  <a:pt x="1755934" y="789146"/>
                  <a:pt x="1754029" y="787241"/>
                </a:cubicBezTo>
                <a:cubicBezTo>
                  <a:pt x="1758791" y="786289"/>
                  <a:pt x="1770221" y="783431"/>
                  <a:pt x="1764506" y="777716"/>
                </a:cubicBezTo>
                <a:cubicBezTo>
                  <a:pt x="1762601" y="783431"/>
                  <a:pt x="1759744" y="782479"/>
                  <a:pt x="1753076" y="785336"/>
                </a:cubicBezTo>
                <a:cubicBezTo>
                  <a:pt x="1750219" y="781526"/>
                  <a:pt x="1756886" y="784384"/>
                  <a:pt x="1756886" y="781526"/>
                </a:cubicBezTo>
                <a:cubicBezTo>
                  <a:pt x="1755934" y="779621"/>
                  <a:pt x="1753076" y="781526"/>
                  <a:pt x="1750219" y="782479"/>
                </a:cubicBezTo>
                <a:cubicBezTo>
                  <a:pt x="1746409" y="779621"/>
                  <a:pt x="1751171" y="777716"/>
                  <a:pt x="1752124" y="774859"/>
                </a:cubicBezTo>
                <a:cubicBezTo>
                  <a:pt x="1755934" y="773906"/>
                  <a:pt x="1750219" y="777716"/>
                  <a:pt x="1754029" y="779621"/>
                </a:cubicBezTo>
                <a:cubicBezTo>
                  <a:pt x="1761649" y="775811"/>
                  <a:pt x="1749266" y="773906"/>
                  <a:pt x="1756886" y="771049"/>
                </a:cubicBezTo>
                <a:cubicBezTo>
                  <a:pt x="1753076" y="772954"/>
                  <a:pt x="1750219" y="770096"/>
                  <a:pt x="1746409" y="767239"/>
                </a:cubicBezTo>
                <a:cubicBezTo>
                  <a:pt x="1739741" y="772001"/>
                  <a:pt x="1744504" y="773906"/>
                  <a:pt x="1734979" y="772001"/>
                </a:cubicBezTo>
                <a:cubicBezTo>
                  <a:pt x="1733074" y="773906"/>
                  <a:pt x="1735931" y="773906"/>
                  <a:pt x="1732121" y="775811"/>
                </a:cubicBezTo>
                <a:cubicBezTo>
                  <a:pt x="1733074" y="772954"/>
                  <a:pt x="1733074" y="770096"/>
                  <a:pt x="1727359" y="771049"/>
                </a:cubicBezTo>
                <a:cubicBezTo>
                  <a:pt x="1730216" y="770096"/>
                  <a:pt x="1725454" y="767239"/>
                  <a:pt x="1723549" y="763429"/>
                </a:cubicBezTo>
                <a:cubicBezTo>
                  <a:pt x="1726406" y="760571"/>
                  <a:pt x="1729264" y="765334"/>
                  <a:pt x="1732121" y="767239"/>
                </a:cubicBezTo>
                <a:cubicBezTo>
                  <a:pt x="1734026" y="768191"/>
                  <a:pt x="1735931" y="765334"/>
                  <a:pt x="1736884" y="765334"/>
                </a:cubicBezTo>
                <a:cubicBezTo>
                  <a:pt x="1736884" y="763429"/>
                  <a:pt x="1735931" y="760571"/>
                  <a:pt x="1740694" y="760571"/>
                </a:cubicBezTo>
                <a:cubicBezTo>
                  <a:pt x="1742599" y="757714"/>
                  <a:pt x="1736884" y="759619"/>
                  <a:pt x="1735931" y="756761"/>
                </a:cubicBezTo>
                <a:cubicBezTo>
                  <a:pt x="1735931" y="757714"/>
                  <a:pt x="1736884" y="758666"/>
                  <a:pt x="1734979" y="760571"/>
                </a:cubicBezTo>
                <a:cubicBezTo>
                  <a:pt x="1730216" y="757714"/>
                  <a:pt x="1733074" y="758666"/>
                  <a:pt x="1734026" y="755809"/>
                </a:cubicBezTo>
                <a:cubicBezTo>
                  <a:pt x="1729264" y="753904"/>
                  <a:pt x="1725454" y="756761"/>
                  <a:pt x="1720691" y="754856"/>
                </a:cubicBezTo>
                <a:cubicBezTo>
                  <a:pt x="1716881" y="760571"/>
                  <a:pt x="1725454" y="759619"/>
                  <a:pt x="1720691" y="764381"/>
                </a:cubicBezTo>
                <a:cubicBezTo>
                  <a:pt x="1717834" y="761524"/>
                  <a:pt x="1716881" y="762476"/>
                  <a:pt x="1713071" y="758666"/>
                </a:cubicBezTo>
                <a:cubicBezTo>
                  <a:pt x="1714976" y="756761"/>
                  <a:pt x="1716881" y="758666"/>
                  <a:pt x="1717834" y="756761"/>
                </a:cubicBezTo>
                <a:cubicBezTo>
                  <a:pt x="1717834" y="755809"/>
                  <a:pt x="1717834" y="754856"/>
                  <a:pt x="1716881" y="754856"/>
                </a:cubicBezTo>
                <a:cubicBezTo>
                  <a:pt x="1716881" y="754856"/>
                  <a:pt x="1715929" y="753904"/>
                  <a:pt x="1715929" y="753904"/>
                </a:cubicBezTo>
                <a:cubicBezTo>
                  <a:pt x="1714976" y="753904"/>
                  <a:pt x="1714024" y="752951"/>
                  <a:pt x="1713071" y="752951"/>
                </a:cubicBezTo>
                <a:cubicBezTo>
                  <a:pt x="1709261" y="751999"/>
                  <a:pt x="1707356" y="751999"/>
                  <a:pt x="1710214" y="755809"/>
                </a:cubicBezTo>
                <a:cubicBezTo>
                  <a:pt x="1698784" y="748189"/>
                  <a:pt x="1692116" y="744379"/>
                  <a:pt x="1681639" y="742474"/>
                </a:cubicBezTo>
                <a:cubicBezTo>
                  <a:pt x="1682591" y="737711"/>
                  <a:pt x="1685449" y="739616"/>
                  <a:pt x="1674971" y="731996"/>
                </a:cubicBezTo>
                <a:cubicBezTo>
                  <a:pt x="1678781" y="738664"/>
                  <a:pt x="1663541" y="729139"/>
                  <a:pt x="1657826" y="722471"/>
                </a:cubicBezTo>
                <a:cubicBezTo>
                  <a:pt x="1657826" y="728186"/>
                  <a:pt x="1661636" y="731996"/>
                  <a:pt x="1654016" y="731996"/>
                </a:cubicBezTo>
                <a:cubicBezTo>
                  <a:pt x="1650206" y="730091"/>
                  <a:pt x="1649254" y="728186"/>
                  <a:pt x="1647349" y="726281"/>
                </a:cubicBezTo>
                <a:cubicBezTo>
                  <a:pt x="1645444" y="729139"/>
                  <a:pt x="1649254" y="730091"/>
                  <a:pt x="1644491" y="730091"/>
                </a:cubicBezTo>
                <a:cubicBezTo>
                  <a:pt x="1642586" y="728186"/>
                  <a:pt x="1644491" y="727234"/>
                  <a:pt x="1642586" y="725329"/>
                </a:cubicBezTo>
                <a:cubicBezTo>
                  <a:pt x="1636871" y="725329"/>
                  <a:pt x="1635919" y="728186"/>
                  <a:pt x="1630204" y="723424"/>
                </a:cubicBezTo>
                <a:cubicBezTo>
                  <a:pt x="1628299" y="725329"/>
                  <a:pt x="1626394" y="727234"/>
                  <a:pt x="1628299" y="730091"/>
                </a:cubicBezTo>
                <a:cubicBezTo>
                  <a:pt x="1630204" y="731044"/>
                  <a:pt x="1631156" y="730091"/>
                  <a:pt x="1633061" y="731996"/>
                </a:cubicBezTo>
                <a:cubicBezTo>
                  <a:pt x="1637824" y="734854"/>
                  <a:pt x="1632109" y="728186"/>
                  <a:pt x="1635919" y="728186"/>
                </a:cubicBezTo>
                <a:cubicBezTo>
                  <a:pt x="1639729" y="732949"/>
                  <a:pt x="1639729" y="733901"/>
                  <a:pt x="1646396" y="736759"/>
                </a:cubicBezTo>
                <a:cubicBezTo>
                  <a:pt x="1643539" y="731044"/>
                  <a:pt x="1653064" y="734854"/>
                  <a:pt x="1651159" y="738664"/>
                </a:cubicBezTo>
                <a:cubicBezTo>
                  <a:pt x="1656874" y="741521"/>
                  <a:pt x="1650206" y="733901"/>
                  <a:pt x="1655921" y="735806"/>
                </a:cubicBezTo>
                <a:cubicBezTo>
                  <a:pt x="1666399" y="741521"/>
                  <a:pt x="1658779" y="743426"/>
                  <a:pt x="1660684" y="748189"/>
                </a:cubicBezTo>
                <a:cubicBezTo>
                  <a:pt x="1672114" y="754856"/>
                  <a:pt x="1671161" y="759619"/>
                  <a:pt x="1681639" y="769144"/>
                </a:cubicBezTo>
                <a:cubicBezTo>
                  <a:pt x="1677829" y="772001"/>
                  <a:pt x="1672114" y="764381"/>
                  <a:pt x="1671161" y="761524"/>
                </a:cubicBezTo>
                <a:cubicBezTo>
                  <a:pt x="1667351" y="760571"/>
                  <a:pt x="1664494" y="763429"/>
                  <a:pt x="1659731" y="761524"/>
                </a:cubicBezTo>
                <a:cubicBezTo>
                  <a:pt x="1660684" y="763429"/>
                  <a:pt x="1661636" y="765334"/>
                  <a:pt x="1663541" y="767239"/>
                </a:cubicBezTo>
                <a:cubicBezTo>
                  <a:pt x="1660684" y="767239"/>
                  <a:pt x="1657826" y="766286"/>
                  <a:pt x="1653064" y="762476"/>
                </a:cubicBezTo>
                <a:cubicBezTo>
                  <a:pt x="1654969" y="759619"/>
                  <a:pt x="1651159" y="758666"/>
                  <a:pt x="1655921" y="758666"/>
                </a:cubicBezTo>
                <a:cubicBezTo>
                  <a:pt x="1652111" y="756761"/>
                  <a:pt x="1650206" y="757714"/>
                  <a:pt x="1649254" y="759619"/>
                </a:cubicBezTo>
                <a:cubicBezTo>
                  <a:pt x="1646396" y="754856"/>
                  <a:pt x="1647349" y="754856"/>
                  <a:pt x="1652111" y="755809"/>
                </a:cubicBezTo>
                <a:cubicBezTo>
                  <a:pt x="1654016" y="753904"/>
                  <a:pt x="1646396" y="751046"/>
                  <a:pt x="1643539" y="748189"/>
                </a:cubicBezTo>
                <a:cubicBezTo>
                  <a:pt x="1645444" y="751999"/>
                  <a:pt x="1640681" y="754856"/>
                  <a:pt x="1639729" y="757714"/>
                </a:cubicBezTo>
                <a:cubicBezTo>
                  <a:pt x="1636871" y="753904"/>
                  <a:pt x="1637824" y="750094"/>
                  <a:pt x="1634014" y="746284"/>
                </a:cubicBezTo>
                <a:cubicBezTo>
                  <a:pt x="1627346" y="745331"/>
                  <a:pt x="1614011" y="731996"/>
                  <a:pt x="1603534" y="728186"/>
                </a:cubicBezTo>
                <a:cubicBezTo>
                  <a:pt x="1600676" y="724376"/>
                  <a:pt x="1607344" y="727234"/>
                  <a:pt x="1603534" y="724376"/>
                </a:cubicBezTo>
                <a:cubicBezTo>
                  <a:pt x="1597819" y="721519"/>
                  <a:pt x="1604486" y="729139"/>
                  <a:pt x="1598771" y="726281"/>
                </a:cubicBezTo>
                <a:cubicBezTo>
                  <a:pt x="1592104" y="722471"/>
                  <a:pt x="1594009" y="719614"/>
                  <a:pt x="1592104" y="716756"/>
                </a:cubicBezTo>
                <a:cubicBezTo>
                  <a:pt x="1589246" y="715804"/>
                  <a:pt x="1588294" y="716756"/>
                  <a:pt x="1585436" y="714851"/>
                </a:cubicBezTo>
                <a:cubicBezTo>
                  <a:pt x="1584484" y="719614"/>
                  <a:pt x="1593056" y="719614"/>
                  <a:pt x="1594961" y="724376"/>
                </a:cubicBezTo>
                <a:cubicBezTo>
                  <a:pt x="1592104" y="727234"/>
                  <a:pt x="1581626" y="715804"/>
                  <a:pt x="1577816" y="717709"/>
                </a:cubicBezTo>
                <a:cubicBezTo>
                  <a:pt x="1574959" y="713899"/>
                  <a:pt x="1577816" y="711994"/>
                  <a:pt x="1576864" y="708184"/>
                </a:cubicBezTo>
                <a:cubicBezTo>
                  <a:pt x="1574959" y="711994"/>
                  <a:pt x="1568291" y="711041"/>
                  <a:pt x="1556861" y="701516"/>
                </a:cubicBezTo>
                <a:cubicBezTo>
                  <a:pt x="1558766" y="700564"/>
                  <a:pt x="1561624" y="704374"/>
                  <a:pt x="1564481" y="706279"/>
                </a:cubicBezTo>
                <a:cubicBezTo>
                  <a:pt x="1561624" y="699611"/>
                  <a:pt x="1551146" y="698659"/>
                  <a:pt x="1549241" y="700564"/>
                </a:cubicBezTo>
                <a:cubicBezTo>
                  <a:pt x="1534954" y="691039"/>
                  <a:pt x="1534001" y="687229"/>
                  <a:pt x="1519714" y="680561"/>
                </a:cubicBezTo>
                <a:cubicBezTo>
                  <a:pt x="1516856" y="682466"/>
                  <a:pt x="1523524" y="686276"/>
                  <a:pt x="1519714" y="689134"/>
                </a:cubicBezTo>
                <a:cubicBezTo>
                  <a:pt x="1508284" y="679609"/>
                  <a:pt x="1508284" y="688181"/>
                  <a:pt x="1495901" y="683419"/>
                </a:cubicBezTo>
                <a:cubicBezTo>
                  <a:pt x="1490186" y="678656"/>
                  <a:pt x="1493044" y="677704"/>
                  <a:pt x="1485424" y="674846"/>
                </a:cubicBezTo>
                <a:cubicBezTo>
                  <a:pt x="1481614" y="676751"/>
                  <a:pt x="1490186" y="680561"/>
                  <a:pt x="1490186" y="682466"/>
                </a:cubicBezTo>
                <a:cubicBezTo>
                  <a:pt x="1489234" y="686276"/>
                  <a:pt x="1484471" y="680561"/>
                  <a:pt x="1481614" y="682466"/>
                </a:cubicBezTo>
                <a:cubicBezTo>
                  <a:pt x="1481614" y="679609"/>
                  <a:pt x="1477804" y="675799"/>
                  <a:pt x="1480661" y="672941"/>
                </a:cubicBezTo>
                <a:cubicBezTo>
                  <a:pt x="1480661" y="671036"/>
                  <a:pt x="1475899" y="670084"/>
                  <a:pt x="1472089" y="665321"/>
                </a:cubicBezTo>
                <a:cubicBezTo>
                  <a:pt x="1470184" y="668179"/>
                  <a:pt x="1479709" y="672941"/>
                  <a:pt x="1475899" y="674846"/>
                </a:cubicBezTo>
                <a:cubicBezTo>
                  <a:pt x="1468279" y="670084"/>
                  <a:pt x="1464469" y="666274"/>
                  <a:pt x="1465421" y="662464"/>
                </a:cubicBezTo>
                <a:cubicBezTo>
                  <a:pt x="1465421" y="660559"/>
                  <a:pt x="1468279" y="661511"/>
                  <a:pt x="1470184" y="663416"/>
                </a:cubicBezTo>
                <a:cubicBezTo>
                  <a:pt x="1471136" y="661511"/>
                  <a:pt x="1462564" y="657701"/>
                  <a:pt x="1459706" y="654844"/>
                </a:cubicBezTo>
                <a:cubicBezTo>
                  <a:pt x="1466374" y="644366"/>
                  <a:pt x="1422559" y="638651"/>
                  <a:pt x="1425416" y="622459"/>
                </a:cubicBezTo>
                <a:cubicBezTo>
                  <a:pt x="1413986" y="615791"/>
                  <a:pt x="1412081" y="610076"/>
                  <a:pt x="1408271" y="604361"/>
                </a:cubicBezTo>
                <a:cubicBezTo>
                  <a:pt x="1406366" y="603409"/>
                  <a:pt x="1405414" y="604361"/>
                  <a:pt x="1403509" y="602456"/>
                </a:cubicBezTo>
                <a:cubicBezTo>
                  <a:pt x="1400651" y="604361"/>
                  <a:pt x="1412081" y="608171"/>
                  <a:pt x="1409224" y="609124"/>
                </a:cubicBezTo>
                <a:cubicBezTo>
                  <a:pt x="1405414" y="611981"/>
                  <a:pt x="1404461" y="605314"/>
                  <a:pt x="1398746" y="604361"/>
                </a:cubicBezTo>
                <a:cubicBezTo>
                  <a:pt x="1402556" y="597694"/>
                  <a:pt x="1395889" y="589121"/>
                  <a:pt x="1383506" y="580549"/>
                </a:cubicBezTo>
                <a:cubicBezTo>
                  <a:pt x="1379696" y="583406"/>
                  <a:pt x="1387316" y="589121"/>
                  <a:pt x="1386364" y="591979"/>
                </a:cubicBezTo>
                <a:cubicBezTo>
                  <a:pt x="1377791" y="586264"/>
                  <a:pt x="1375886" y="582454"/>
                  <a:pt x="1367314" y="576739"/>
                </a:cubicBezTo>
                <a:cubicBezTo>
                  <a:pt x="1369219" y="571024"/>
                  <a:pt x="1360646" y="564356"/>
                  <a:pt x="1356836" y="557689"/>
                </a:cubicBezTo>
                <a:cubicBezTo>
                  <a:pt x="1359694" y="556736"/>
                  <a:pt x="1362551" y="553879"/>
                  <a:pt x="1369219" y="555784"/>
                </a:cubicBezTo>
                <a:cubicBezTo>
                  <a:pt x="1358741" y="543401"/>
                  <a:pt x="1345406" y="531019"/>
                  <a:pt x="1331119" y="520541"/>
                </a:cubicBezTo>
                <a:cubicBezTo>
                  <a:pt x="1340644" y="522446"/>
                  <a:pt x="1331119" y="516731"/>
                  <a:pt x="1331119" y="511969"/>
                </a:cubicBezTo>
                <a:cubicBezTo>
                  <a:pt x="1327309" y="510064"/>
                  <a:pt x="1323499" y="507206"/>
                  <a:pt x="1320641" y="507206"/>
                </a:cubicBezTo>
                <a:cubicBezTo>
                  <a:pt x="1329214" y="516731"/>
                  <a:pt x="1328261" y="531019"/>
                  <a:pt x="1344454" y="534829"/>
                </a:cubicBezTo>
                <a:cubicBezTo>
                  <a:pt x="1337786" y="538639"/>
                  <a:pt x="1353026" y="540544"/>
                  <a:pt x="1348264" y="544354"/>
                </a:cubicBezTo>
                <a:cubicBezTo>
                  <a:pt x="1344454" y="542449"/>
                  <a:pt x="1343501" y="540544"/>
                  <a:pt x="1341596" y="538639"/>
                </a:cubicBezTo>
                <a:cubicBezTo>
                  <a:pt x="1346359" y="546259"/>
                  <a:pt x="1347311" y="552926"/>
                  <a:pt x="1343501" y="559594"/>
                </a:cubicBezTo>
                <a:cubicBezTo>
                  <a:pt x="1336834" y="554831"/>
                  <a:pt x="1333976" y="551021"/>
                  <a:pt x="1333976" y="546259"/>
                </a:cubicBezTo>
                <a:cubicBezTo>
                  <a:pt x="1330166" y="544354"/>
                  <a:pt x="1329214" y="546259"/>
                  <a:pt x="1323499" y="541496"/>
                </a:cubicBezTo>
                <a:cubicBezTo>
                  <a:pt x="1335881" y="545306"/>
                  <a:pt x="1315879" y="530066"/>
                  <a:pt x="1322546" y="527209"/>
                </a:cubicBezTo>
                <a:cubicBezTo>
                  <a:pt x="1312069" y="519589"/>
                  <a:pt x="1308259" y="512921"/>
                  <a:pt x="1297781" y="508159"/>
                </a:cubicBezTo>
                <a:cubicBezTo>
                  <a:pt x="1299686" y="506254"/>
                  <a:pt x="1303496" y="508159"/>
                  <a:pt x="1298734" y="503396"/>
                </a:cubicBezTo>
                <a:cubicBezTo>
                  <a:pt x="1290161" y="502444"/>
                  <a:pt x="1303496" y="512921"/>
                  <a:pt x="1294924" y="512921"/>
                </a:cubicBezTo>
                <a:cubicBezTo>
                  <a:pt x="1288256" y="505301"/>
                  <a:pt x="1273969" y="496729"/>
                  <a:pt x="1275874" y="490061"/>
                </a:cubicBezTo>
                <a:cubicBezTo>
                  <a:pt x="1252061" y="479584"/>
                  <a:pt x="1229201" y="463391"/>
                  <a:pt x="1232059" y="447199"/>
                </a:cubicBezTo>
                <a:cubicBezTo>
                  <a:pt x="1223486" y="438626"/>
                  <a:pt x="1222534" y="446246"/>
                  <a:pt x="1215866" y="442436"/>
                </a:cubicBezTo>
                <a:cubicBezTo>
                  <a:pt x="1217771" y="448151"/>
                  <a:pt x="1221581" y="451961"/>
                  <a:pt x="1225391" y="455771"/>
                </a:cubicBezTo>
                <a:cubicBezTo>
                  <a:pt x="1218724" y="455771"/>
                  <a:pt x="1207294" y="442436"/>
                  <a:pt x="1199674" y="437674"/>
                </a:cubicBezTo>
                <a:cubicBezTo>
                  <a:pt x="1199674" y="446246"/>
                  <a:pt x="1195864" y="446246"/>
                  <a:pt x="1193006" y="451009"/>
                </a:cubicBezTo>
                <a:cubicBezTo>
                  <a:pt x="1188244" y="443389"/>
                  <a:pt x="1187291" y="434816"/>
                  <a:pt x="1192054" y="426244"/>
                </a:cubicBezTo>
                <a:cubicBezTo>
                  <a:pt x="1193959" y="429101"/>
                  <a:pt x="1193959" y="431006"/>
                  <a:pt x="1196816" y="433864"/>
                </a:cubicBezTo>
                <a:cubicBezTo>
                  <a:pt x="1202531" y="434816"/>
                  <a:pt x="1195864" y="428149"/>
                  <a:pt x="1196816" y="425291"/>
                </a:cubicBezTo>
                <a:cubicBezTo>
                  <a:pt x="1183481" y="423386"/>
                  <a:pt x="1186339" y="411004"/>
                  <a:pt x="1172051" y="402431"/>
                </a:cubicBezTo>
                <a:cubicBezTo>
                  <a:pt x="1179671" y="410051"/>
                  <a:pt x="1174909" y="413861"/>
                  <a:pt x="1181576" y="419576"/>
                </a:cubicBezTo>
                <a:cubicBezTo>
                  <a:pt x="1178719" y="419576"/>
                  <a:pt x="1175861" y="420529"/>
                  <a:pt x="1170146" y="415766"/>
                </a:cubicBezTo>
                <a:cubicBezTo>
                  <a:pt x="1167289" y="420529"/>
                  <a:pt x="1164431" y="425291"/>
                  <a:pt x="1170146" y="431006"/>
                </a:cubicBezTo>
                <a:cubicBezTo>
                  <a:pt x="1155859" y="429101"/>
                  <a:pt x="1153954" y="413861"/>
                  <a:pt x="1158716" y="409099"/>
                </a:cubicBezTo>
                <a:cubicBezTo>
                  <a:pt x="1155859" y="399574"/>
                  <a:pt x="1144429" y="389096"/>
                  <a:pt x="1151096" y="381476"/>
                </a:cubicBezTo>
                <a:cubicBezTo>
                  <a:pt x="1144429" y="381476"/>
                  <a:pt x="1149191" y="383381"/>
                  <a:pt x="1143476" y="376714"/>
                </a:cubicBezTo>
                <a:cubicBezTo>
                  <a:pt x="1141571" y="375761"/>
                  <a:pt x="1140619" y="376714"/>
                  <a:pt x="1139666" y="374809"/>
                </a:cubicBezTo>
                <a:cubicBezTo>
                  <a:pt x="1142524" y="382429"/>
                  <a:pt x="1128236" y="383381"/>
                  <a:pt x="1135856" y="394811"/>
                </a:cubicBezTo>
                <a:cubicBezTo>
                  <a:pt x="1130141" y="394811"/>
                  <a:pt x="1128236" y="389096"/>
                  <a:pt x="1122521" y="383381"/>
                </a:cubicBezTo>
                <a:cubicBezTo>
                  <a:pt x="1132046" y="384334"/>
                  <a:pt x="1117759" y="374809"/>
                  <a:pt x="1124426" y="376714"/>
                </a:cubicBezTo>
                <a:cubicBezTo>
                  <a:pt x="1125379" y="374809"/>
                  <a:pt x="1116806" y="370999"/>
                  <a:pt x="1116806" y="368141"/>
                </a:cubicBezTo>
                <a:cubicBezTo>
                  <a:pt x="1112996" y="365284"/>
                  <a:pt x="1110139" y="364331"/>
                  <a:pt x="1109186" y="367189"/>
                </a:cubicBezTo>
                <a:cubicBezTo>
                  <a:pt x="1094899" y="361474"/>
                  <a:pt x="1084421" y="343376"/>
                  <a:pt x="1071086" y="331946"/>
                </a:cubicBezTo>
                <a:cubicBezTo>
                  <a:pt x="1067276" y="329089"/>
                  <a:pt x="1060609" y="326231"/>
                  <a:pt x="1056799" y="321469"/>
                </a:cubicBezTo>
                <a:cubicBezTo>
                  <a:pt x="1049179" y="312896"/>
                  <a:pt x="1051084" y="310991"/>
                  <a:pt x="1038701" y="300514"/>
                </a:cubicBezTo>
                <a:cubicBezTo>
                  <a:pt x="1020604" y="284321"/>
                  <a:pt x="1006316" y="268129"/>
                  <a:pt x="997744" y="253841"/>
                </a:cubicBezTo>
                <a:cubicBezTo>
                  <a:pt x="993934" y="250031"/>
                  <a:pt x="992981" y="252889"/>
                  <a:pt x="988219" y="248126"/>
                </a:cubicBezTo>
                <a:cubicBezTo>
                  <a:pt x="986314" y="245269"/>
                  <a:pt x="984409" y="242411"/>
                  <a:pt x="982504" y="238601"/>
                </a:cubicBezTo>
                <a:lnTo>
                  <a:pt x="979646" y="233839"/>
                </a:lnTo>
                <a:lnTo>
                  <a:pt x="978694" y="231934"/>
                </a:lnTo>
                <a:lnTo>
                  <a:pt x="978694" y="230981"/>
                </a:lnTo>
                <a:lnTo>
                  <a:pt x="978694" y="230981"/>
                </a:lnTo>
                <a:lnTo>
                  <a:pt x="978694" y="230981"/>
                </a:lnTo>
                <a:lnTo>
                  <a:pt x="978694" y="230981"/>
                </a:lnTo>
                <a:lnTo>
                  <a:pt x="978694" y="230981"/>
                </a:lnTo>
                <a:cubicBezTo>
                  <a:pt x="974884" y="235744"/>
                  <a:pt x="1010126" y="188119"/>
                  <a:pt x="994886" y="208121"/>
                </a:cubicBezTo>
                <a:lnTo>
                  <a:pt x="994886" y="208121"/>
                </a:lnTo>
                <a:cubicBezTo>
                  <a:pt x="994886" y="208121"/>
                  <a:pt x="995839" y="207169"/>
                  <a:pt x="995839" y="207169"/>
                </a:cubicBezTo>
                <a:cubicBezTo>
                  <a:pt x="995839" y="207169"/>
                  <a:pt x="995839" y="207169"/>
                  <a:pt x="995839" y="207169"/>
                </a:cubicBezTo>
                <a:cubicBezTo>
                  <a:pt x="996791" y="201454"/>
                  <a:pt x="994886" y="193834"/>
                  <a:pt x="992029" y="186214"/>
                </a:cubicBezTo>
                <a:cubicBezTo>
                  <a:pt x="989171" y="178594"/>
                  <a:pt x="985361" y="170974"/>
                  <a:pt x="980599" y="161449"/>
                </a:cubicBezTo>
                <a:cubicBezTo>
                  <a:pt x="978694" y="162401"/>
                  <a:pt x="980599" y="165259"/>
                  <a:pt x="977741" y="165259"/>
                </a:cubicBezTo>
                <a:cubicBezTo>
                  <a:pt x="976789" y="164306"/>
                  <a:pt x="974884" y="163354"/>
                  <a:pt x="974884" y="160496"/>
                </a:cubicBezTo>
                <a:cubicBezTo>
                  <a:pt x="970121" y="163354"/>
                  <a:pt x="967264" y="162401"/>
                  <a:pt x="964406" y="159544"/>
                </a:cubicBezTo>
                <a:cubicBezTo>
                  <a:pt x="961549" y="156686"/>
                  <a:pt x="959644" y="151924"/>
                  <a:pt x="956786" y="149066"/>
                </a:cubicBezTo>
                <a:cubicBezTo>
                  <a:pt x="952976" y="144304"/>
                  <a:pt x="946309" y="139541"/>
                  <a:pt x="941546" y="132874"/>
                </a:cubicBezTo>
                <a:cubicBezTo>
                  <a:pt x="937736" y="127159"/>
                  <a:pt x="935831" y="118586"/>
                  <a:pt x="945356" y="109061"/>
                </a:cubicBezTo>
                <a:cubicBezTo>
                  <a:pt x="938689" y="108109"/>
                  <a:pt x="940594" y="103346"/>
                  <a:pt x="936784" y="98584"/>
                </a:cubicBezTo>
                <a:cubicBezTo>
                  <a:pt x="940594" y="96679"/>
                  <a:pt x="943451" y="94774"/>
                  <a:pt x="947261" y="93821"/>
                </a:cubicBezTo>
                <a:cubicBezTo>
                  <a:pt x="938689" y="92869"/>
                  <a:pt x="934879" y="90964"/>
                  <a:pt x="932974" y="87154"/>
                </a:cubicBezTo>
                <a:cubicBezTo>
                  <a:pt x="932021" y="83344"/>
                  <a:pt x="933926" y="78581"/>
                  <a:pt x="937736" y="72866"/>
                </a:cubicBezTo>
                <a:cubicBezTo>
                  <a:pt x="944404" y="61436"/>
                  <a:pt x="959644" y="50006"/>
                  <a:pt x="959644" y="42386"/>
                </a:cubicBezTo>
                <a:cubicBezTo>
                  <a:pt x="962501" y="39529"/>
                  <a:pt x="968216" y="35719"/>
                  <a:pt x="983456" y="35719"/>
                </a:cubicBezTo>
                <a:cubicBezTo>
                  <a:pt x="987266" y="29051"/>
                  <a:pt x="995839" y="24289"/>
                  <a:pt x="1009174" y="20479"/>
                </a:cubicBezTo>
                <a:cubicBezTo>
                  <a:pt x="1021556" y="17621"/>
                  <a:pt x="1037749" y="15716"/>
                  <a:pt x="1054894" y="17621"/>
                </a:cubicBezTo>
                <a:cubicBezTo>
                  <a:pt x="1072039" y="19526"/>
                  <a:pt x="1089184" y="23336"/>
                  <a:pt x="1104424" y="29051"/>
                </a:cubicBezTo>
                <a:cubicBezTo>
                  <a:pt x="1108234" y="30004"/>
                  <a:pt x="1112044" y="31909"/>
                  <a:pt x="1115854" y="32861"/>
                </a:cubicBezTo>
                <a:cubicBezTo>
                  <a:pt x="1119664" y="33814"/>
                  <a:pt x="1123474" y="35719"/>
                  <a:pt x="1124426" y="34766"/>
                </a:cubicBezTo>
                <a:cubicBezTo>
                  <a:pt x="1128236" y="34766"/>
                  <a:pt x="1131094" y="34766"/>
                  <a:pt x="1134904" y="33814"/>
                </a:cubicBezTo>
                <a:cubicBezTo>
                  <a:pt x="1133951" y="30956"/>
                  <a:pt x="1132046" y="30004"/>
                  <a:pt x="1129189" y="28099"/>
                </a:cubicBezTo>
                <a:cubicBezTo>
                  <a:pt x="1128236" y="28099"/>
                  <a:pt x="1129189" y="28099"/>
                  <a:pt x="1128236" y="27146"/>
                </a:cubicBezTo>
                <a:lnTo>
                  <a:pt x="1125379" y="25241"/>
                </a:lnTo>
                <a:lnTo>
                  <a:pt x="1120616" y="22384"/>
                </a:lnTo>
                <a:cubicBezTo>
                  <a:pt x="1116806" y="20479"/>
                  <a:pt x="1113949" y="18574"/>
                  <a:pt x="1111091" y="16669"/>
                </a:cubicBezTo>
                <a:cubicBezTo>
                  <a:pt x="1113949" y="13811"/>
                  <a:pt x="1121569" y="16669"/>
                  <a:pt x="1130141" y="22384"/>
                </a:cubicBezTo>
                <a:lnTo>
                  <a:pt x="1132046" y="23336"/>
                </a:lnTo>
                <a:lnTo>
                  <a:pt x="1132999" y="24289"/>
                </a:lnTo>
                <a:cubicBezTo>
                  <a:pt x="1133951" y="25241"/>
                  <a:pt x="1134904" y="26194"/>
                  <a:pt x="1135856" y="26194"/>
                </a:cubicBezTo>
                <a:cubicBezTo>
                  <a:pt x="1137761" y="28099"/>
                  <a:pt x="1139666" y="29051"/>
                  <a:pt x="1141571" y="30956"/>
                </a:cubicBezTo>
                <a:cubicBezTo>
                  <a:pt x="1147286" y="29051"/>
                  <a:pt x="1159669" y="38576"/>
                  <a:pt x="1164431" y="33814"/>
                </a:cubicBezTo>
                <a:cubicBezTo>
                  <a:pt x="1203484" y="53816"/>
                  <a:pt x="1235869" y="50959"/>
                  <a:pt x="1273969" y="76676"/>
                </a:cubicBezTo>
                <a:cubicBezTo>
                  <a:pt x="1278731" y="75724"/>
                  <a:pt x="1288256" y="83344"/>
                  <a:pt x="1293971" y="84296"/>
                </a:cubicBezTo>
                <a:cubicBezTo>
                  <a:pt x="1307306" y="98584"/>
                  <a:pt x="1324451" y="100489"/>
                  <a:pt x="1334929" y="107156"/>
                </a:cubicBezTo>
                <a:cubicBezTo>
                  <a:pt x="1352074" y="117634"/>
                  <a:pt x="1363504" y="126206"/>
                  <a:pt x="1381601" y="142399"/>
                </a:cubicBezTo>
                <a:cubicBezTo>
                  <a:pt x="1390174" y="150019"/>
                  <a:pt x="1403509" y="156686"/>
                  <a:pt x="1413034" y="159544"/>
                </a:cubicBezTo>
                <a:cubicBezTo>
                  <a:pt x="1416844" y="162401"/>
                  <a:pt x="1417796" y="165259"/>
                  <a:pt x="1419701" y="169069"/>
                </a:cubicBezTo>
                <a:cubicBezTo>
                  <a:pt x="1453039" y="184309"/>
                  <a:pt x="1485424" y="203359"/>
                  <a:pt x="1518761" y="230981"/>
                </a:cubicBezTo>
                <a:cubicBezTo>
                  <a:pt x="1522571" y="233839"/>
                  <a:pt x="1527334" y="237649"/>
                  <a:pt x="1530191" y="236696"/>
                </a:cubicBezTo>
                <a:close/>
                <a:moveTo>
                  <a:pt x="1538764" y="689134"/>
                </a:moveTo>
                <a:cubicBezTo>
                  <a:pt x="1544479" y="692944"/>
                  <a:pt x="1541621" y="695801"/>
                  <a:pt x="1547336" y="696754"/>
                </a:cubicBezTo>
                <a:cubicBezTo>
                  <a:pt x="1550194" y="693896"/>
                  <a:pt x="1542574" y="690086"/>
                  <a:pt x="1538764" y="689134"/>
                </a:cubicBezTo>
                <a:close/>
                <a:moveTo>
                  <a:pt x="1536859" y="675799"/>
                </a:moveTo>
                <a:cubicBezTo>
                  <a:pt x="1541621" y="679609"/>
                  <a:pt x="1546384" y="683419"/>
                  <a:pt x="1548289" y="679609"/>
                </a:cubicBezTo>
                <a:cubicBezTo>
                  <a:pt x="1542574" y="673894"/>
                  <a:pt x="1539716" y="674846"/>
                  <a:pt x="1536859" y="675799"/>
                </a:cubicBezTo>
                <a:close/>
                <a:moveTo>
                  <a:pt x="1658779" y="744379"/>
                </a:moveTo>
                <a:lnTo>
                  <a:pt x="1651159" y="738664"/>
                </a:lnTo>
                <a:lnTo>
                  <a:pt x="1649254" y="741521"/>
                </a:lnTo>
                <a:cubicBezTo>
                  <a:pt x="1654969" y="746284"/>
                  <a:pt x="1655921" y="744379"/>
                  <a:pt x="1658779" y="744379"/>
                </a:cubicBezTo>
                <a:close/>
                <a:moveTo>
                  <a:pt x="1578769" y="679609"/>
                </a:moveTo>
                <a:cubicBezTo>
                  <a:pt x="1580674" y="676751"/>
                  <a:pt x="1581626" y="674846"/>
                  <a:pt x="1576864" y="671036"/>
                </a:cubicBezTo>
                <a:cubicBezTo>
                  <a:pt x="1575911" y="671989"/>
                  <a:pt x="1574959" y="671989"/>
                  <a:pt x="1573054" y="672941"/>
                </a:cubicBezTo>
                <a:cubicBezTo>
                  <a:pt x="1574959" y="674846"/>
                  <a:pt x="1576864" y="676751"/>
                  <a:pt x="1578769" y="679609"/>
                </a:cubicBezTo>
                <a:close/>
                <a:moveTo>
                  <a:pt x="1605439" y="703421"/>
                </a:moveTo>
                <a:cubicBezTo>
                  <a:pt x="1595914" y="695801"/>
                  <a:pt x="1604486" y="700564"/>
                  <a:pt x="1608296" y="699611"/>
                </a:cubicBezTo>
                <a:cubicBezTo>
                  <a:pt x="1604486" y="697706"/>
                  <a:pt x="1591151" y="690086"/>
                  <a:pt x="1594009" y="692944"/>
                </a:cubicBezTo>
                <a:cubicBezTo>
                  <a:pt x="1601629" y="697706"/>
                  <a:pt x="1600676" y="699611"/>
                  <a:pt x="1596866" y="700564"/>
                </a:cubicBezTo>
                <a:cubicBezTo>
                  <a:pt x="1599724" y="702469"/>
                  <a:pt x="1603534" y="705326"/>
                  <a:pt x="1604486" y="705326"/>
                </a:cubicBezTo>
                <a:cubicBezTo>
                  <a:pt x="1596866" y="699611"/>
                  <a:pt x="1604486" y="704374"/>
                  <a:pt x="1605439" y="703421"/>
                </a:cubicBezTo>
                <a:close/>
                <a:moveTo>
                  <a:pt x="1617821" y="706279"/>
                </a:moveTo>
                <a:cubicBezTo>
                  <a:pt x="1615916" y="706279"/>
                  <a:pt x="1602581" y="702469"/>
                  <a:pt x="1611154" y="708184"/>
                </a:cubicBezTo>
                <a:cubicBezTo>
                  <a:pt x="1611154" y="704374"/>
                  <a:pt x="1623536" y="713899"/>
                  <a:pt x="1617821" y="706279"/>
                </a:cubicBezTo>
                <a:close/>
                <a:moveTo>
                  <a:pt x="1629251" y="712946"/>
                </a:moveTo>
                <a:cubicBezTo>
                  <a:pt x="1634014" y="716756"/>
                  <a:pt x="1635919" y="718661"/>
                  <a:pt x="1629251" y="716756"/>
                </a:cubicBezTo>
                <a:cubicBezTo>
                  <a:pt x="1632109" y="718661"/>
                  <a:pt x="1633061" y="719614"/>
                  <a:pt x="1634014" y="721519"/>
                </a:cubicBezTo>
                <a:cubicBezTo>
                  <a:pt x="1634966" y="717709"/>
                  <a:pt x="1638776" y="722471"/>
                  <a:pt x="1640681" y="720566"/>
                </a:cubicBezTo>
                <a:cubicBezTo>
                  <a:pt x="1634966" y="718661"/>
                  <a:pt x="1633061" y="711994"/>
                  <a:pt x="1629251" y="712946"/>
                </a:cubicBezTo>
                <a:close/>
                <a:moveTo>
                  <a:pt x="1597819" y="683419"/>
                </a:moveTo>
                <a:cubicBezTo>
                  <a:pt x="1591151" y="680561"/>
                  <a:pt x="1594961" y="678656"/>
                  <a:pt x="1592104" y="676751"/>
                </a:cubicBezTo>
                <a:cubicBezTo>
                  <a:pt x="1586389" y="677704"/>
                  <a:pt x="1589246" y="679609"/>
                  <a:pt x="1589246" y="684371"/>
                </a:cubicBezTo>
                <a:cubicBezTo>
                  <a:pt x="1588294" y="683419"/>
                  <a:pt x="1586389" y="683419"/>
                  <a:pt x="1588294" y="685324"/>
                </a:cubicBezTo>
                <a:cubicBezTo>
                  <a:pt x="1594009" y="686276"/>
                  <a:pt x="1592104" y="683419"/>
                  <a:pt x="1597819" y="683419"/>
                </a:cubicBezTo>
                <a:close/>
                <a:moveTo>
                  <a:pt x="1657826" y="719614"/>
                </a:moveTo>
                <a:cubicBezTo>
                  <a:pt x="1654016" y="716756"/>
                  <a:pt x="1653064" y="717709"/>
                  <a:pt x="1654969" y="720566"/>
                </a:cubicBezTo>
                <a:cubicBezTo>
                  <a:pt x="1650206" y="717709"/>
                  <a:pt x="1647349" y="717709"/>
                  <a:pt x="1643539" y="716756"/>
                </a:cubicBezTo>
                <a:cubicBezTo>
                  <a:pt x="1650206" y="721519"/>
                  <a:pt x="1654969" y="722471"/>
                  <a:pt x="1657826" y="719614"/>
                </a:cubicBezTo>
                <a:close/>
                <a:moveTo>
                  <a:pt x="1603534" y="675799"/>
                </a:moveTo>
                <a:cubicBezTo>
                  <a:pt x="1603534" y="682466"/>
                  <a:pt x="1596866" y="681514"/>
                  <a:pt x="1604486" y="689134"/>
                </a:cubicBezTo>
                <a:cubicBezTo>
                  <a:pt x="1605439" y="688181"/>
                  <a:pt x="1606391" y="688181"/>
                  <a:pt x="1608296" y="687229"/>
                </a:cubicBezTo>
                <a:cubicBezTo>
                  <a:pt x="1604486" y="684371"/>
                  <a:pt x="1608296" y="681514"/>
                  <a:pt x="1603534" y="675799"/>
                </a:cubicBezTo>
                <a:close/>
                <a:moveTo>
                  <a:pt x="1685449" y="731044"/>
                </a:moveTo>
                <a:cubicBezTo>
                  <a:pt x="1683544" y="729139"/>
                  <a:pt x="1681639" y="727234"/>
                  <a:pt x="1683544" y="726281"/>
                </a:cubicBezTo>
                <a:cubicBezTo>
                  <a:pt x="1678781" y="721519"/>
                  <a:pt x="1670209" y="722471"/>
                  <a:pt x="1674019" y="728186"/>
                </a:cubicBezTo>
                <a:cubicBezTo>
                  <a:pt x="1676876" y="726281"/>
                  <a:pt x="1681639" y="728186"/>
                  <a:pt x="1681639" y="732949"/>
                </a:cubicBezTo>
                <a:cubicBezTo>
                  <a:pt x="1681639" y="731044"/>
                  <a:pt x="1683544" y="731044"/>
                  <a:pt x="1685449" y="731044"/>
                </a:cubicBezTo>
                <a:close/>
                <a:moveTo>
                  <a:pt x="1711166" y="740569"/>
                </a:moveTo>
                <a:cubicBezTo>
                  <a:pt x="1705451" y="738664"/>
                  <a:pt x="1705451" y="751046"/>
                  <a:pt x="1714976" y="750094"/>
                </a:cubicBezTo>
                <a:cubicBezTo>
                  <a:pt x="1712119" y="746284"/>
                  <a:pt x="1713071" y="743426"/>
                  <a:pt x="1711166" y="740569"/>
                </a:cubicBezTo>
                <a:close/>
                <a:moveTo>
                  <a:pt x="1735931" y="751046"/>
                </a:moveTo>
                <a:cubicBezTo>
                  <a:pt x="1731169" y="748189"/>
                  <a:pt x="1728311" y="743426"/>
                  <a:pt x="1725454" y="746284"/>
                </a:cubicBezTo>
                <a:cubicBezTo>
                  <a:pt x="1728311" y="747236"/>
                  <a:pt x="1725454" y="750094"/>
                  <a:pt x="1728311" y="751046"/>
                </a:cubicBezTo>
                <a:cubicBezTo>
                  <a:pt x="1733074" y="744379"/>
                  <a:pt x="1730216" y="755809"/>
                  <a:pt x="1734979" y="752951"/>
                </a:cubicBezTo>
                <a:cubicBezTo>
                  <a:pt x="1734026" y="751999"/>
                  <a:pt x="1734026" y="751046"/>
                  <a:pt x="1735931" y="751046"/>
                </a:cubicBezTo>
                <a:close/>
                <a:moveTo>
                  <a:pt x="1753076" y="764381"/>
                </a:moveTo>
                <a:cubicBezTo>
                  <a:pt x="1754981" y="766286"/>
                  <a:pt x="1754029" y="767239"/>
                  <a:pt x="1756886" y="769144"/>
                </a:cubicBezTo>
                <a:cubicBezTo>
                  <a:pt x="1761649" y="768191"/>
                  <a:pt x="1754029" y="763429"/>
                  <a:pt x="1753076" y="764381"/>
                </a:cubicBezTo>
                <a:close/>
                <a:moveTo>
                  <a:pt x="1745456" y="738664"/>
                </a:moveTo>
                <a:cubicBezTo>
                  <a:pt x="1744504" y="737711"/>
                  <a:pt x="1743551" y="736759"/>
                  <a:pt x="1744504" y="735806"/>
                </a:cubicBezTo>
                <a:cubicBezTo>
                  <a:pt x="1741646" y="734854"/>
                  <a:pt x="1738789" y="731996"/>
                  <a:pt x="1736884" y="732949"/>
                </a:cubicBezTo>
                <a:cubicBezTo>
                  <a:pt x="1738789" y="734854"/>
                  <a:pt x="1741646" y="740569"/>
                  <a:pt x="1745456" y="738664"/>
                </a:cubicBezTo>
                <a:close/>
                <a:moveTo>
                  <a:pt x="1742599" y="743426"/>
                </a:moveTo>
                <a:cubicBezTo>
                  <a:pt x="1738789" y="737711"/>
                  <a:pt x="1743551" y="745331"/>
                  <a:pt x="1745456" y="744379"/>
                </a:cubicBezTo>
                <a:cubicBezTo>
                  <a:pt x="1746409" y="741521"/>
                  <a:pt x="1736884" y="736759"/>
                  <a:pt x="1738789" y="740569"/>
                </a:cubicBezTo>
                <a:cubicBezTo>
                  <a:pt x="1739741" y="739616"/>
                  <a:pt x="1739741" y="739616"/>
                  <a:pt x="1740694" y="740569"/>
                </a:cubicBezTo>
                <a:cubicBezTo>
                  <a:pt x="1737836" y="741521"/>
                  <a:pt x="1741646" y="745331"/>
                  <a:pt x="1742599" y="743426"/>
                </a:cubicBezTo>
                <a:close/>
                <a:moveTo>
                  <a:pt x="1754029" y="752951"/>
                </a:moveTo>
                <a:cubicBezTo>
                  <a:pt x="1756886" y="751046"/>
                  <a:pt x="1754029" y="750094"/>
                  <a:pt x="1757839" y="748189"/>
                </a:cubicBezTo>
                <a:cubicBezTo>
                  <a:pt x="1753076" y="745331"/>
                  <a:pt x="1748314" y="750094"/>
                  <a:pt x="1754029" y="752951"/>
                </a:cubicBezTo>
                <a:close/>
                <a:moveTo>
                  <a:pt x="1759744" y="751046"/>
                </a:moveTo>
                <a:cubicBezTo>
                  <a:pt x="1760696" y="751046"/>
                  <a:pt x="1760696" y="750094"/>
                  <a:pt x="1761649" y="751046"/>
                </a:cubicBezTo>
                <a:cubicBezTo>
                  <a:pt x="1757839" y="752951"/>
                  <a:pt x="1760696" y="755809"/>
                  <a:pt x="1763554" y="753904"/>
                </a:cubicBezTo>
                <a:cubicBezTo>
                  <a:pt x="1762601" y="752951"/>
                  <a:pt x="1761649" y="751999"/>
                  <a:pt x="1762601" y="751999"/>
                </a:cubicBezTo>
                <a:cubicBezTo>
                  <a:pt x="1763554" y="751999"/>
                  <a:pt x="1764506" y="751999"/>
                  <a:pt x="1765459" y="751046"/>
                </a:cubicBezTo>
                <a:cubicBezTo>
                  <a:pt x="1763554" y="749141"/>
                  <a:pt x="1757839" y="749141"/>
                  <a:pt x="1759744" y="751046"/>
                </a:cubicBezTo>
                <a:close/>
                <a:moveTo>
                  <a:pt x="1791176" y="757714"/>
                </a:moveTo>
                <a:cubicBezTo>
                  <a:pt x="1787366" y="756761"/>
                  <a:pt x="1783556" y="756761"/>
                  <a:pt x="1779746" y="754856"/>
                </a:cubicBezTo>
                <a:cubicBezTo>
                  <a:pt x="1781651" y="755809"/>
                  <a:pt x="1781651" y="756761"/>
                  <a:pt x="1781651" y="758666"/>
                </a:cubicBezTo>
                <a:cubicBezTo>
                  <a:pt x="1784509" y="755809"/>
                  <a:pt x="1792129" y="762476"/>
                  <a:pt x="1791176" y="757714"/>
                </a:cubicBezTo>
                <a:close/>
                <a:moveTo>
                  <a:pt x="1829276" y="804386"/>
                </a:moveTo>
                <a:cubicBezTo>
                  <a:pt x="1827371" y="804386"/>
                  <a:pt x="1822609" y="801529"/>
                  <a:pt x="1819751" y="805339"/>
                </a:cubicBezTo>
                <a:cubicBezTo>
                  <a:pt x="1824514" y="810101"/>
                  <a:pt x="1816894" y="816769"/>
                  <a:pt x="1822609" y="818674"/>
                </a:cubicBezTo>
                <a:cubicBezTo>
                  <a:pt x="1824514" y="815816"/>
                  <a:pt x="1823561" y="809149"/>
                  <a:pt x="1826419" y="809149"/>
                </a:cubicBezTo>
                <a:cubicBezTo>
                  <a:pt x="1825466" y="812959"/>
                  <a:pt x="1823561" y="816769"/>
                  <a:pt x="1826419" y="816769"/>
                </a:cubicBezTo>
                <a:cubicBezTo>
                  <a:pt x="1829276" y="811054"/>
                  <a:pt x="1828324" y="812006"/>
                  <a:pt x="1829276" y="804386"/>
                </a:cubicBezTo>
                <a:close/>
                <a:moveTo>
                  <a:pt x="1831181" y="797719"/>
                </a:moveTo>
                <a:cubicBezTo>
                  <a:pt x="1830229" y="791051"/>
                  <a:pt x="1819751" y="794861"/>
                  <a:pt x="1821656" y="784384"/>
                </a:cubicBezTo>
                <a:cubicBezTo>
                  <a:pt x="1819751" y="792004"/>
                  <a:pt x="1812131" y="792004"/>
                  <a:pt x="1807369" y="799624"/>
                </a:cubicBezTo>
                <a:cubicBezTo>
                  <a:pt x="1815941" y="797719"/>
                  <a:pt x="1814989" y="792956"/>
                  <a:pt x="1823561" y="792004"/>
                </a:cubicBezTo>
                <a:cubicBezTo>
                  <a:pt x="1820704" y="795814"/>
                  <a:pt x="1823561" y="798671"/>
                  <a:pt x="1825466" y="799624"/>
                </a:cubicBezTo>
                <a:cubicBezTo>
                  <a:pt x="1826419" y="792004"/>
                  <a:pt x="1829276" y="803434"/>
                  <a:pt x="1831181" y="797719"/>
                </a:cubicBezTo>
                <a:close/>
                <a:moveTo>
                  <a:pt x="1828324" y="865346"/>
                </a:moveTo>
                <a:lnTo>
                  <a:pt x="1830229" y="859631"/>
                </a:lnTo>
                <a:cubicBezTo>
                  <a:pt x="1827371" y="861536"/>
                  <a:pt x="1823561" y="860584"/>
                  <a:pt x="1821656" y="865346"/>
                </a:cubicBezTo>
                <a:cubicBezTo>
                  <a:pt x="1825466" y="867251"/>
                  <a:pt x="1828324" y="857726"/>
                  <a:pt x="1828324" y="865346"/>
                </a:cubicBezTo>
                <a:close/>
                <a:moveTo>
                  <a:pt x="1826419" y="876776"/>
                </a:moveTo>
                <a:cubicBezTo>
                  <a:pt x="1828324" y="871061"/>
                  <a:pt x="1829276" y="868204"/>
                  <a:pt x="1827371" y="866299"/>
                </a:cubicBezTo>
                <a:cubicBezTo>
                  <a:pt x="1825466" y="868204"/>
                  <a:pt x="1824514" y="870109"/>
                  <a:pt x="1824514" y="872014"/>
                </a:cubicBezTo>
                <a:cubicBezTo>
                  <a:pt x="1824514" y="873919"/>
                  <a:pt x="1824514" y="875824"/>
                  <a:pt x="1826419" y="876776"/>
                </a:cubicBezTo>
                <a:close/>
                <a:moveTo>
                  <a:pt x="1809274" y="928211"/>
                </a:moveTo>
                <a:cubicBezTo>
                  <a:pt x="1807369" y="929164"/>
                  <a:pt x="1804511" y="928211"/>
                  <a:pt x="1802606" y="931069"/>
                </a:cubicBezTo>
                <a:cubicBezTo>
                  <a:pt x="1803559" y="932021"/>
                  <a:pt x="1802606" y="934879"/>
                  <a:pt x="1803559" y="935831"/>
                </a:cubicBezTo>
                <a:cubicBezTo>
                  <a:pt x="1805464" y="929164"/>
                  <a:pt x="1808321" y="934879"/>
                  <a:pt x="1809274" y="928211"/>
                </a:cubicBezTo>
                <a:close/>
                <a:moveTo>
                  <a:pt x="1834039" y="847249"/>
                </a:moveTo>
                <a:cubicBezTo>
                  <a:pt x="1834991" y="845344"/>
                  <a:pt x="1837849" y="845344"/>
                  <a:pt x="1838801" y="844391"/>
                </a:cubicBezTo>
                <a:cubicBezTo>
                  <a:pt x="1839754" y="843439"/>
                  <a:pt x="1840706" y="842486"/>
                  <a:pt x="1840706" y="840581"/>
                </a:cubicBezTo>
                <a:cubicBezTo>
                  <a:pt x="1838801" y="838676"/>
                  <a:pt x="1834991" y="841534"/>
                  <a:pt x="1833086" y="843439"/>
                </a:cubicBezTo>
                <a:cubicBezTo>
                  <a:pt x="1834039" y="845344"/>
                  <a:pt x="1834039" y="846296"/>
                  <a:pt x="1834039" y="847249"/>
                </a:cubicBezTo>
                <a:close/>
                <a:moveTo>
                  <a:pt x="1824514" y="852964"/>
                </a:moveTo>
                <a:cubicBezTo>
                  <a:pt x="1825466" y="857726"/>
                  <a:pt x="1831181" y="849154"/>
                  <a:pt x="1832134" y="843439"/>
                </a:cubicBezTo>
                <a:cubicBezTo>
                  <a:pt x="1832134" y="841534"/>
                  <a:pt x="1832134" y="839629"/>
                  <a:pt x="1831181" y="839629"/>
                </a:cubicBezTo>
                <a:cubicBezTo>
                  <a:pt x="1831181" y="840581"/>
                  <a:pt x="1830229" y="842486"/>
                  <a:pt x="1830229" y="843439"/>
                </a:cubicBezTo>
                <a:cubicBezTo>
                  <a:pt x="1828324" y="848201"/>
                  <a:pt x="1826419" y="852011"/>
                  <a:pt x="1824514" y="852964"/>
                </a:cubicBezTo>
                <a:close/>
                <a:moveTo>
                  <a:pt x="1821656" y="851059"/>
                </a:moveTo>
                <a:cubicBezTo>
                  <a:pt x="1818799" y="853916"/>
                  <a:pt x="1818799" y="857726"/>
                  <a:pt x="1818799" y="859631"/>
                </a:cubicBezTo>
                <a:cubicBezTo>
                  <a:pt x="1819751" y="858679"/>
                  <a:pt x="1820704" y="857726"/>
                  <a:pt x="1821656" y="858679"/>
                </a:cubicBezTo>
                <a:cubicBezTo>
                  <a:pt x="1822609" y="853916"/>
                  <a:pt x="1823561" y="851059"/>
                  <a:pt x="1821656" y="851059"/>
                </a:cubicBezTo>
                <a:close/>
                <a:moveTo>
                  <a:pt x="1811179" y="733901"/>
                </a:moveTo>
                <a:cubicBezTo>
                  <a:pt x="1814036" y="737711"/>
                  <a:pt x="1824514" y="738664"/>
                  <a:pt x="1826419" y="745331"/>
                </a:cubicBezTo>
                <a:cubicBezTo>
                  <a:pt x="1828324" y="739616"/>
                  <a:pt x="1816894" y="733901"/>
                  <a:pt x="1811179" y="733901"/>
                </a:cubicBezTo>
                <a:close/>
                <a:moveTo>
                  <a:pt x="1555909" y="535781"/>
                </a:moveTo>
                <a:cubicBezTo>
                  <a:pt x="1560671" y="539591"/>
                  <a:pt x="1567339" y="545306"/>
                  <a:pt x="1570196" y="543401"/>
                </a:cubicBezTo>
                <a:cubicBezTo>
                  <a:pt x="1565434" y="539591"/>
                  <a:pt x="1558766" y="532924"/>
                  <a:pt x="1555909" y="535781"/>
                </a:cubicBezTo>
                <a:close/>
                <a:moveTo>
                  <a:pt x="1824514" y="702469"/>
                </a:moveTo>
                <a:cubicBezTo>
                  <a:pt x="1829276" y="703421"/>
                  <a:pt x="1825466" y="699611"/>
                  <a:pt x="1830229" y="700564"/>
                </a:cubicBezTo>
                <a:cubicBezTo>
                  <a:pt x="1827371" y="698659"/>
                  <a:pt x="1826419" y="697706"/>
                  <a:pt x="1825466" y="695801"/>
                </a:cubicBezTo>
                <a:cubicBezTo>
                  <a:pt x="1821656" y="701516"/>
                  <a:pt x="1821656" y="695801"/>
                  <a:pt x="1815941" y="700564"/>
                </a:cubicBezTo>
                <a:cubicBezTo>
                  <a:pt x="1816894" y="702469"/>
                  <a:pt x="1818799" y="705326"/>
                  <a:pt x="1823561" y="707231"/>
                </a:cubicBezTo>
                <a:cubicBezTo>
                  <a:pt x="1825466" y="704374"/>
                  <a:pt x="1831181" y="709136"/>
                  <a:pt x="1833086" y="705326"/>
                </a:cubicBezTo>
                <a:cubicBezTo>
                  <a:pt x="1829276" y="701516"/>
                  <a:pt x="1828324" y="704374"/>
                  <a:pt x="1824514" y="702469"/>
                </a:cubicBezTo>
                <a:close/>
                <a:moveTo>
                  <a:pt x="1810226" y="695801"/>
                </a:moveTo>
                <a:cubicBezTo>
                  <a:pt x="1802606" y="688181"/>
                  <a:pt x="1810226" y="693896"/>
                  <a:pt x="1814036" y="690086"/>
                </a:cubicBezTo>
                <a:cubicBezTo>
                  <a:pt x="1810226" y="688181"/>
                  <a:pt x="1811179" y="686276"/>
                  <a:pt x="1807369" y="684371"/>
                </a:cubicBezTo>
                <a:cubicBezTo>
                  <a:pt x="1808321" y="691039"/>
                  <a:pt x="1802606" y="683419"/>
                  <a:pt x="1799749" y="686276"/>
                </a:cubicBezTo>
                <a:cubicBezTo>
                  <a:pt x="1804511" y="689134"/>
                  <a:pt x="1807369" y="691991"/>
                  <a:pt x="1804511" y="693896"/>
                </a:cubicBezTo>
                <a:cubicBezTo>
                  <a:pt x="1803559" y="691039"/>
                  <a:pt x="1797844" y="688181"/>
                  <a:pt x="1794986" y="688181"/>
                </a:cubicBezTo>
                <a:cubicBezTo>
                  <a:pt x="1799749" y="691039"/>
                  <a:pt x="1806416" y="697706"/>
                  <a:pt x="1810226" y="695801"/>
                </a:cubicBezTo>
                <a:close/>
                <a:moveTo>
                  <a:pt x="1811179" y="708184"/>
                </a:moveTo>
                <a:cubicBezTo>
                  <a:pt x="1814036" y="717709"/>
                  <a:pt x="1826419" y="718661"/>
                  <a:pt x="1835944" y="719614"/>
                </a:cubicBezTo>
                <a:cubicBezTo>
                  <a:pt x="1834991" y="716756"/>
                  <a:pt x="1829276" y="711994"/>
                  <a:pt x="1826419" y="713899"/>
                </a:cubicBezTo>
                <a:cubicBezTo>
                  <a:pt x="1828324" y="715804"/>
                  <a:pt x="1830229" y="716756"/>
                  <a:pt x="1827371" y="717709"/>
                </a:cubicBezTo>
                <a:cubicBezTo>
                  <a:pt x="1816894" y="714851"/>
                  <a:pt x="1816894" y="710089"/>
                  <a:pt x="1820704" y="708184"/>
                </a:cubicBezTo>
                <a:cubicBezTo>
                  <a:pt x="1817846" y="710089"/>
                  <a:pt x="1815941" y="699611"/>
                  <a:pt x="1810226" y="700564"/>
                </a:cubicBezTo>
                <a:cubicBezTo>
                  <a:pt x="1815941" y="704374"/>
                  <a:pt x="1816894" y="709136"/>
                  <a:pt x="1811179" y="708184"/>
                </a:cubicBezTo>
                <a:close/>
                <a:moveTo>
                  <a:pt x="1834039" y="724376"/>
                </a:moveTo>
                <a:cubicBezTo>
                  <a:pt x="1835944" y="726281"/>
                  <a:pt x="1837849" y="728186"/>
                  <a:pt x="1839754" y="730091"/>
                </a:cubicBezTo>
                <a:cubicBezTo>
                  <a:pt x="1842611" y="729139"/>
                  <a:pt x="1843564" y="727234"/>
                  <a:pt x="1841659" y="724376"/>
                </a:cubicBezTo>
                <a:cubicBezTo>
                  <a:pt x="1839754" y="724376"/>
                  <a:pt x="1836896" y="724376"/>
                  <a:pt x="1834039" y="724376"/>
                </a:cubicBezTo>
                <a:close/>
                <a:moveTo>
                  <a:pt x="1763554" y="679609"/>
                </a:moveTo>
                <a:cubicBezTo>
                  <a:pt x="1753076" y="671989"/>
                  <a:pt x="1773079" y="681514"/>
                  <a:pt x="1768316" y="676751"/>
                </a:cubicBezTo>
                <a:cubicBezTo>
                  <a:pt x="1763554" y="675799"/>
                  <a:pt x="1750219" y="668179"/>
                  <a:pt x="1753076" y="674846"/>
                </a:cubicBezTo>
                <a:cubicBezTo>
                  <a:pt x="1756886" y="671036"/>
                  <a:pt x="1759744" y="680561"/>
                  <a:pt x="1763554" y="679609"/>
                </a:cubicBezTo>
                <a:close/>
                <a:moveTo>
                  <a:pt x="1855946" y="732949"/>
                </a:moveTo>
                <a:cubicBezTo>
                  <a:pt x="1853089" y="737711"/>
                  <a:pt x="1850231" y="730091"/>
                  <a:pt x="1847374" y="730091"/>
                </a:cubicBezTo>
                <a:cubicBezTo>
                  <a:pt x="1852136" y="734854"/>
                  <a:pt x="1847374" y="736759"/>
                  <a:pt x="1849279" y="740569"/>
                </a:cubicBezTo>
                <a:cubicBezTo>
                  <a:pt x="1845469" y="743426"/>
                  <a:pt x="1841659" y="730091"/>
                  <a:pt x="1836896" y="731044"/>
                </a:cubicBezTo>
                <a:cubicBezTo>
                  <a:pt x="1839754" y="740569"/>
                  <a:pt x="1844516" y="739616"/>
                  <a:pt x="1850231" y="748189"/>
                </a:cubicBezTo>
                <a:cubicBezTo>
                  <a:pt x="1845469" y="745331"/>
                  <a:pt x="1849279" y="752951"/>
                  <a:pt x="1850231" y="756761"/>
                </a:cubicBezTo>
                <a:cubicBezTo>
                  <a:pt x="1854994" y="756761"/>
                  <a:pt x="1849279" y="750094"/>
                  <a:pt x="1854994" y="751046"/>
                </a:cubicBezTo>
                <a:cubicBezTo>
                  <a:pt x="1854041" y="748189"/>
                  <a:pt x="1851184" y="744379"/>
                  <a:pt x="1852136" y="743426"/>
                </a:cubicBezTo>
                <a:cubicBezTo>
                  <a:pt x="1856899" y="744379"/>
                  <a:pt x="1854041" y="751999"/>
                  <a:pt x="1857851" y="751999"/>
                </a:cubicBezTo>
                <a:cubicBezTo>
                  <a:pt x="1855946" y="748189"/>
                  <a:pt x="1857851" y="747236"/>
                  <a:pt x="1857851" y="745331"/>
                </a:cubicBezTo>
                <a:cubicBezTo>
                  <a:pt x="1854041" y="745331"/>
                  <a:pt x="1852136" y="736759"/>
                  <a:pt x="1855946" y="736759"/>
                </a:cubicBezTo>
                <a:cubicBezTo>
                  <a:pt x="1858804" y="739616"/>
                  <a:pt x="1856899" y="741521"/>
                  <a:pt x="1858804" y="744379"/>
                </a:cubicBezTo>
                <a:cubicBezTo>
                  <a:pt x="1863566" y="744379"/>
                  <a:pt x="1855946" y="736759"/>
                  <a:pt x="1855946" y="732949"/>
                </a:cubicBezTo>
                <a:close/>
                <a:moveTo>
                  <a:pt x="1843564" y="718661"/>
                </a:moveTo>
                <a:cubicBezTo>
                  <a:pt x="1844516" y="719614"/>
                  <a:pt x="1854041" y="733901"/>
                  <a:pt x="1853089" y="727234"/>
                </a:cubicBezTo>
                <a:cubicBezTo>
                  <a:pt x="1848326" y="726281"/>
                  <a:pt x="1852136" y="718661"/>
                  <a:pt x="1843564" y="718661"/>
                </a:cubicBezTo>
                <a:close/>
                <a:moveTo>
                  <a:pt x="1843564" y="711994"/>
                </a:moveTo>
                <a:cubicBezTo>
                  <a:pt x="1841659" y="714851"/>
                  <a:pt x="1838801" y="710089"/>
                  <a:pt x="1836896" y="709136"/>
                </a:cubicBezTo>
                <a:cubicBezTo>
                  <a:pt x="1835944" y="712946"/>
                  <a:pt x="1827371" y="709136"/>
                  <a:pt x="1831181" y="712946"/>
                </a:cubicBezTo>
                <a:cubicBezTo>
                  <a:pt x="1834991" y="712946"/>
                  <a:pt x="1845469" y="716756"/>
                  <a:pt x="1843564" y="711994"/>
                </a:cubicBezTo>
                <a:close/>
                <a:moveTo>
                  <a:pt x="1853089" y="711041"/>
                </a:moveTo>
                <a:cubicBezTo>
                  <a:pt x="1849279" y="712946"/>
                  <a:pt x="1847374" y="702469"/>
                  <a:pt x="1844516" y="706279"/>
                </a:cubicBezTo>
                <a:cubicBezTo>
                  <a:pt x="1849279" y="711041"/>
                  <a:pt x="1845469" y="713899"/>
                  <a:pt x="1851184" y="719614"/>
                </a:cubicBezTo>
                <a:cubicBezTo>
                  <a:pt x="1852136" y="718661"/>
                  <a:pt x="1854041" y="718661"/>
                  <a:pt x="1855946" y="719614"/>
                </a:cubicBezTo>
                <a:cubicBezTo>
                  <a:pt x="1843564" y="711041"/>
                  <a:pt x="1854994" y="714851"/>
                  <a:pt x="1853089" y="711041"/>
                </a:cubicBezTo>
                <a:close/>
                <a:moveTo>
                  <a:pt x="1842611" y="693896"/>
                </a:moveTo>
                <a:cubicBezTo>
                  <a:pt x="1849279" y="697706"/>
                  <a:pt x="1845469" y="698659"/>
                  <a:pt x="1848326" y="700564"/>
                </a:cubicBezTo>
                <a:cubicBezTo>
                  <a:pt x="1851184" y="698659"/>
                  <a:pt x="1855946" y="702469"/>
                  <a:pt x="1859756" y="701516"/>
                </a:cubicBezTo>
                <a:cubicBezTo>
                  <a:pt x="1852136" y="695801"/>
                  <a:pt x="1848326" y="696754"/>
                  <a:pt x="1842611" y="693896"/>
                </a:cubicBezTo>
                <a:close/>
                <a:moveTo>
                  <a:pt x="1788319" y="652939"/>
                </a:moveTo>
                <a:cubicBezTo>
                  <a:pt x="1779746" y="651034"/>
                  <a:pt x="1780699" y="651034"/>
                  <a:pt x="1772126" y="645319"/>
                </a:cubicBezTo>
                <a:cubicBezTo>
                  <a:pt x="1775936" y="648176"/>
                  <a:pt x="1775936" y="651034"/>
                  <a:pt x="1781651" y="654844"/>
                </a:cubicBezTo>
                <a:cubicBezTo>
                  <a:pt x="1781651" y="651034"/>
                  <a:pt x="1787366" y="656749"/>
                  <a:pt x="1788319" y="652939"/>
                </a:cubicBezTo>
                <a:close/>
                <a:moveTo>
                  <a:pt x="1887379" y="744379"/>
                </a:moveTo>
                <a:cubicBezTo>
                  <a:pt x="1886426" y="741521"/>
                  <a:pt x="1888331" y="742474"/>
                  <a:pt x="1889284" y="743426"/>
                </a:cubicBezTo>
                <a:cubicBezTo>
                  <a:pt x="1885474" y="739616"/>
                  <a:pt x="1881664" y="735806"/>
                  <a:pt x="1877854" y="730091"/>
                </a:cubicBezTo>
                <a:cubicBezTo>
                  <a:pt x="1879759" y="732949"/>
                  <a:pt x="1875949" y="732949"/>
                  <a:pt x="1874996" y="731044"/>
                </a:cubicBezTo>
                <a:cubicBezTo>
                  <a:pt x="1879759" y="738664"/>
                  <a:pt x="1881664" y="736759"/>
                  <a:pt x="1887379" y="744379"/>
                </a:cubicBezTo>
                <a:close/>
                <a:moveTo>
                  <a:pt x="1895951" y="801529"/>
                </a:moveTo>
                <a:cubicBezTo>
                  <a:pt x="1894999" y="802481"/>
                  <a:pt x="1893094" y="801529"/>
                  <a:pt x="1892141" y="804386"/>
                </a:cubicBezTo>
                <a:cubicBezTo>
                  <a:pt x="1895951" y="804386"/>
                  <a:pt x="1887379" y="812959"/>
                  <a:pt x="1891189" y="812959"/>
                </a:cubicBezTo>
                <a:cubicBezTo>
                  <a:pt x="1892141" y="810101"/>
                  <a:pt x="1894999" y="809149"/>
                  <a:pt x="1895951" y="801529"/>
                </a:cubicBezTo>
                <a:close/>
                <a:moveTo>
                  <a:pt x="1892141" y="832009"/>
                </a:moveTo>
                <a:cubicBezTo>
                  <a:pt x="1893094" y="827246"/>
                  <a:pt x="1894999" y="822484"/>
                  <a:pt x="1891189" y="822484"/>
                </a:cubicBezTo>
                <a:cubicBezTo>
                  <a:pt x="1890236" y="823436"/>
                  <a:pt x="1890236" y="825341"/>
                  <a:pt x="1889284" y="824389"/>
                </a:cubicBezTo>
                <a:cubicBezTo>
                  <a:pt x="1887379" y="831056"/>
                  <a:pt x="1890236" y="831056"/>
                  <a:pt x="1892141" y="832009"/>
                </a:cubicBezTo>
                <a:close/>
                <a:moveTo>
                  <a:pt x="1902619" y="776764"/>
                </a:moveTo>
                <a:cubicBezTo>
                  <a:pt x="1902619" y="769144"/>
                  <a:pt x="1898809" y="768191"/>
                  <a:pt x="1894999" y="768191"/>
                </a:cubicBezTo>
                <a:cubicBezTo>
                  <a:pt x="1896904" y="775811"/>
                  <a:pt x="1899761" y="774859"/>
                  <a:pt x="1902619" y="776764"/>
                </a:cubicBezTo>
                <a:close/>
                <a:moveTo>
                  <a:pt x="1780699" y="1275874"/>
                </a:moveTo>
                <a:cubicBezTo>
                  <a:pt x="1777841" y="1275874"/>
                  <a:pt x="1784509" y="1266349"/>
                  <a:pt x="1779746" y="1268254"/>
                </a:cubicBezTo>
                <a:cubicBezTo>
                  <a:pt x="1778794" y="1273969"/>
                  <a:pt x="1775936" y="1272064"/>
                  <a:pt x="1774984" y="1278731"/>
                </a:cubicBezTo>
                <a:cubicBezTo>
                  <a:pt x="1776889" y="1278731"/>
                  <a:pt x="1778794" y="1277779"/>
                  <a:pt x="1780699" y="1275874"/>
                </a:cubicBezTo>
                <a:close/>
                <a:moveTo>
                  <a:pt x="1813084" y="1187291"/>
                </a:moveTo>
                <a:cubicBezTo>
                  <a:pt x="1814989" y="1180624"/>
                  <a:pt x="1819751" y="1177766"/>
                  <a:pt x="1815941" y="1173956"/>
                </a:cubicBezTo>
                <a:cubicBezTo>
                  <a:pt x="1813084" y="1177766"/>
                  <a:pt x="1807369" y="1186339"/>
                  <a:pt x="1813084" y="1187291"/>
                </a:cubicBezTo>
                <a:close/>
                <a:moveTo>
                  <a:pt x="1811179" y="1113949"/>
                </a:moveTo>
                <a:cubicBezTo>
                  <a:pt x="1809274" y="1111091"/>
                  <a:pt x="1812131" y="1095851"/>
                  <a:pt x="1806416" y="1105376"/>
                </a:cubicBezTo>
                <a:cubicBezTo>
                  <a:pt x="1810226" y="1109186"/>
                  <a:pt x="1807369" y="1111091"/>
                  <a:pt x="1804511" y="1116806"/>
                </a:cubicBezTo>
                <a:cubicBezTo>
                  <a:pt x="1807369" y="1117759"/>
                  <a:pt x="1810226" y="1118711"/>
                  <a:pt x="1811179" y="1113949"/>
                </a:cubicBezTo>
                <a:close/>
                <a:moveTo>
                  <a:pt x="1910239" y="792956"/>
                </a:moveTo>
                <a:cubicBezTo>
                  <a:pt x="1908334" y="793909"/>
                  <a:pt x="1906429" y="792956"/>
                  <a:pt x="1905476" y="795814"/>
                </a:cubicBezTo>
                <a:cubicBezTo>
                  <a:pt x="1906429" y="794861"/>
                  <a:pt x="1905476" y="799624"/>
                  <a:pt x="1905476" y="802481"/>
                </a:cubicBezTo>
                <a:cubicBezTo>
                  <a:pt x="1905476" y="806291"/>
                  <a:pt x="1904524" y="808196"/>
                  <a:pt x="1906429" y="805339"/>
                </a:cubicBezTo>
                <a:cubicBezTo>
                  <a:pt x="1907381" y="802481"/>
                  <a:pt x="1906429" y="802481"/>
                  <a:pt x="1906429" y="800576"/>
                </a:cubicBezTo>
                <a:cubicBezTo>
                  <a:pt x="1908334" y="800576"/>
                  <a:pt x="1910239" y="798671"/>
                  <a:pt x="1910239" y="792956"/>
                </a:cubicBezTo>
                <a:close/>
                <a:moveTo>
                  <a:pt x="1865471" y="925354"/>
                </a:moveTo>
                <a:cubicBezTo>
                  <a:pt x="1868329" y="928211"/>
                  <a:pt x="1858804" y="942499"/>
                  <a:pt x="1861661" y="945356"/>
                </a:cubicBezTo>
                <a:cubicBezTo>
                  <a:pt x="1865471" y="938689"/>
                  <a:pt x="1871186" y="919639"/>
                  <a:pt x="1865471" y="925354"/>
                </a:cubicBezTo>
                <a:close/>
                <a:moveTo>
                  <a:pt x="1854041" y="979646"/>
                </a:moveTo>
                <a:cubicBezTo>
                  <a:pt x="1850231" y="985361"/>
                  <a:pt x="1847374" y="993934"/>
                  <a:pt x="1844516" y="1002506"/>
                </a:cubicBezTo>
                <a:cubicBezTo>
                  <a:pt x="1849279" y="1001554"/>
                  <a:pt x="1854994" y="985361"/>
                  <a:pt x="1854041" y="979646"/>
                </a:cubicBezTo>
                <a:close/>
                <a:moveTo>
                  <a:pt x="1855946" y="1012984"/>
                </a:moveTo>
                <a:cubicBezTo>
                  <a:pt x="1860709" y="1001554"/>
                  <a:pt x="1854041" y="1003459"/>
                  <a:pt x="1853089" y="1000601"/>
                </a:cubicBezTo>
                <a:cubicBezTo>
                  <a:pt x="1850231" y="1004411"/>
                  <a:pt x="1848326" y="1012031"/>
                  <a:pt x="1845469" y="1016794"/>
                </a:cubicBezTo>
                <a:cubicBezTo>
                  <a:pt x="1848326" y="1017746"/>
                  <a:pt x="1850231" y="1013936"/>
                  <a:pt x="1851184" y="1018699"/>
                </a:cubicBezTo>
                <a:cubicBezTo>
                  <a:pt x="1852136" y="1011079"/>
                  <a:pt x="1854994" y="1008221"/>
                  <a:pt x="1855946" y="1012984"/>
                </a:cubicBezTo>
                <a:close/>
                <a:moveTo>
                  <a:pt x="1865471" y="985361"/>
                </a:moveTo>
                <a:cubicBezTo>
                  <a:pt x="1866424" y="978694"/>
                  <a:pt x="1862614" y="984409"/>
                  <a:pt x="1862614" y="979646"/>
                </a:cubicBezTo>
                <a:cubicBezTo>
                  <a:pt x="1869281" y="977741"/>
                  <a:pt x="1863566" y="966311"/>
                  <a:pt x="1871186" y="965359"/>
                </a:cubicBezTo>
                <a:cubicBezTo>
                  <a:pt x="1867376" y="964406"/>
                  <a:pt x="1868329" y="960596"/>
                  <a:pt x="1867376" y="956786"/>
                </a:cubicBezTo>
                <a:cubicBezTo>
                  <a:pt x="1866424" y="959644"/>
                  <a:pt x="1866424" y="961549"/>
                  <a:pt x="1866424" y="963454"/>
                </a:cubicBezTo>
                <a:cubicBezTo>
                  <a:pt x="1864519" y="962501"/>
                  <a:pt x="1863566" y="965359"/>
                  <a:pt x="1861661" y="964406"/>
                </a:cubicBezTo>
                <a:cubicBezTo>
                  <a:pt x="1864519" y="956786"/>
                  <a:pt x="1871186" y="944404"/>
                  <a:pt x="1870234" y="952976"/>
                </a:cubicBezTo>
                <a:cubicBezTo>
                  <a:pt x="1874996" y="947261"/>
                  <a:pt x="1877854" y="938689"/>
                  <a:pt x="1874044" y="934879"/>
                </a:cubicBezTo>
                <a:cubicBezTo>
                  <a:pt x="1874044" y="947261"/>
                  <a:pt x="1872139" y="941546"/>
                  <a:pt x="1868329" y="942499"/>
                </a:cubicBezTo>
                <a:cubicBezTo>
                  <a:pt x="1866424" y="947261"/>
                  <a:pt x="1864519" y="952976"/>
                  <a:pt x="1865471" y="955834"/>
                </a:cubicBezTo>
                <a:cubicBezTo>
                  <a:pt x="1862614" y="954881"/>
                  <a:pt x="1860709" y="957739"/>
                  <a:pt x="1858804" y="962501"/>
                </a:cubicBezTo>
                <a:cubicBezTo>
                  <a:pt x="1862614" y="963454"/>
                  <a:pt x="1862614" y="972026"/>
                  <a:pt x="1857851" y="988219"/>
                </a:cubicBezTo>
                <a:cubicBezTo>
                  <a:pt x="1858804" y="991076"/>
                  <a:pt x="1861661" y="987266"/>
                  <a:pt x="1865471" y="985361"/>
                </a:cubicBezTo>
                <a:close/>
                <a:moveTo>
                  <a:pt x="1910239" y="884396"/>
                </a:moveTo>
                <a:cubicBezTo>
                  <a:pt x="1909286" y="888206"/>
                  <a:pt x="1908334" y="892016"/>
                  <a:pt x="1907381" y="894874"/>
                </a:cubicBezTo>
                <a:cubicBezTo>
                  <a:pt x="1907381" y="896779"/>
                  <a:pt x="1906429" y="898684"/>
                  <a:pt x="1906429" y="899636"/>
                </a:cubicBezTo>
                <a:cubicBezTo>
                  <a:pt x="1906429" y="900589"/>
                  <a:pt x="1906429" y="901541"/>
                  <a:pt x="1906429" y="902494"/>
                </a:cubicBezTo>
                <a:cubicBezTo>
                  <a:pt x="1907381" y="901541"/>
                  <a:pt x="1907381" y="900589"/>
                  <a:pt x="1908334" y="898684"/>
                </a:cubicBezTo>
                <a:cubicBezTo>
                  <a:pt x="1909286" y="896779"/>
                  <a:pt x="1910239" y="894874"/>
                  <a:pt x="1910239" y="892016"/>
                </a:cubicBezTo>
                <a:cubicBezTo>
                  <a:pt x="1911191" y="889159"/>
                  <a:pt x="1912144" y="884396"/>
                  <a:pt x="1910239" y="884396"/>
                </a:cubicBezTo>
                <a:close/>
                <a:moveTo>
                  <a:pt x="1926431" y="864394"/>
                </a:moveTo>
                <a:cubicBezTo>
                  <a:pt x="1927384" y="860584"/>
                  <a:pt x="1928336" y="858679"/>
                  <a:pt x="1930241" y="856774"/>
                </a:cubicBezTo>
                <a:cubicBezTo>
                  <a:pt x="1931194" y="855821"/>
                  <a:pt x="1932146" y="853916"/>
                  <a:pt x="1932146" y="850106"/>
                </a:cubicBezTo>
                <a:cubicBezTo>
                  <a:pt x="1930241" y="848201"/>
                  <a:pt x="1928336" y="852011"/>
                  <a:pt x="1926431" y="855821"/>
                </a:cubicBezTo>
                <a:cubicBezTo>
                  <a:pt x="1925479" y="859631"/>
                  <a:pt x="1924526" y="863441"/>
                  <a:pt x="1926431" y="864394"/>
                </a:cubicBezTo>
                <a:close/>
                <a:moveTo>
                  <a:pt x="1914049" y="912019"/>
                </a:moveTo>
                <a:cubicBezTo>
                  <a:pt x="1913096" y="910114"/>
                  <a:pt x="1915954" y="904399"/>
                  <a:pt x="1913096" y="904399"/>
                </a:cubicBezTo>
                <a:cubicBezTo>
                  <a:pt x="1912144" y="905351"/>
                  <a:pt x="1906429" y="912971"/>
                  <a:pt x="1908334" y="914876"/>
                </a:cubicBezTo>
                <a:cubicBezTo>
                  <a:pt x="1909286" y="912019"/>
                  <a:pt x="1911191" y="911066"/>
                  <a:pt x="1913096" y="912019"/>
                </a:cubicBezTo>
                <a:cubicBezTo>
                  <a:pt x="1911191" y="919639"/>
                  <a:pt x="1907381" y="915829"/>
                  <a:pt x="1905476" y="923449"/>
                </a:cubicBezTo>
                <a:cubicBezTo>
                  <a:pt x="1909286" y="924401"/>
                  <a:pt x="1911191" y="917734"/>
                  <a:pt x="1914049" y="912019"/>
                </a:cubicBezTo>
                <a:close/>
                <a:moveTo>
                  <a:pt x="1833086" y="591026"/>
                </a:moveTo>
                <a:cubicBezTo>
                  <a:pt x="1834991" y="592931"/>
                  <a:pt x="1837849" y="594836"/>
                  <a:pt x="1839754" y="593884"/>
                </a:cubicBezTo>
                <a:cubicBezTo>
                  <a:pt x="1841659" y="593884"/>
                  <a:pt x="1842611" y="591979"/>
                  <a:pt x="1842611" y="591026"/>
                </a:cubicBezTo>
                <a:cubicBezTo>
                  <a:pt x="1837849" y="588169"/>
                  <a:pt x="1835944" y="587216"/>
                  <a:pt x="1834039" y="587216"/>
                </a:cubicBezTo>
                <a:cubicBezTo>
                  <a:pt x="1833086" y="588169"/>
                  <a:pt x="1832134" y="589121"/>
                  <a:pt x="1833086" y="591026"/>
                </a:cubicBezTo>
                <a:close/>
                <a:moveTo>
                  <a:pt x="1926431" y="662464"/>
                </a:moveTo>
                <a:cubicBezTo>
                  <a:pt x="1926431" y="665321"/>
                  <a:pt x="1936909" y="673894"/>
                  <a:pt x="1931194" y="673894"/>
                </a:cubicBezTo>
                <a:lnTo>
                  <a:pt x="1935004" y="678656"/>
                </a:lnTo>
                <a:cubicBezTo>
                  <a:pt x="1935956" y="677704"/>
                  <a:pt x="1937861" y="679609"/>
                  <a:pt x="1938814" y="679609"/>
                </a:cubicBezTo>
                <a:cubicBezTo>
                  <a:pt x="1931194" y="671989"/>
                  <a:pt x="1934051" y="665321"/>
                  <a:pt x="1926431" y="662464"/>
                </a:cubicBezTo>
                <a:close/>
                <a:moveTo>
                  <a:pt x="1953101" y="700564"/>
                </a:moveTo>
                <a:cubicBezTo>
                  <a:pt x="1955959" y="706279"/>
                  <a:pt x="1956911" y="705326"/>
                  <a:pt x="1959769" y="708184"/>
                </a:cubicBezTo>
                <a:cubicBezTo>
                  <a:pt x="1961674" y="711994"/>
                  <a:pt x="1963579" y="716756"/>
                  <a:pt x="1964531" y="716756"/>
                </a:cubicBezTo>
                <a:cubicBezTo>
                  <a:pt x="1962626" y="711994"/>
                  <a:pt x="1961674" y="700564"/>
                  <a:pt x="1956911" y="699611"/>
                </a:cubicBezTo>
                <a:cubicBezTo>
                  <a:pt x="1957864" y="703421"/>
                  <a:pt x="1955006" y="702469"/>
                  <a:pt x="1953101" y="700564"/>
                </a:cubicBezTo>
                <a:close/>
                <a:moveTo>
                  <a:pt x="1881664" y="631031"/>
                </a:moveTo>
                <a:cubicBezTo>
                  <a:pt x="1886426" y="629126"/>
                  <a:pt x="1890236" y="630079"/>
                  <a:pt x="1882616" y="621506"/>
                </a:cubicBezTo>
                <a:cubicBezTo>
                  <a:pt x="1876901" y="620554"/>
                  <a:pt x="1886426" y="629126"/>
                  <a:pt x="1878806" y="624364"/>
                </a:cubicBezTo>
                <a:cubicBezTo>
                  <a:pt x="1874044" y="620554"/>
                  <a:pt x="1875949" y="613886"/>
                  <a:pt x="1867376" y="612934"/>
                </a:cubicBezTo>
                <a:cubicBezTo>
                  <a:pt x="1873091" y="617696"/>
                  <a:pt x="1877854" y="625316"/>
                  <a:pt x="1871186" y="622459"/>
                </a:cubicBezTo>
                <a:cubicBezTo>
                  <a:pt x="1874996" y="625316"/>
                  <a:pt x="1877854" y="628174"/>
                  <a:pt x="1881664" y="631031"/>
                </a:cubicBezTo>
                <a:close/>
                <a:moveTo>
                  <a:pt x="1903571" y="649129"/>
                </a:moveTo>
                <a:cubicBezTo>
                  <a:pt x="1904524" y="645319"/>
                  <a:pt x="1909286" y="643414"/>
                  <a:pt x="1903571" y="636746"/>
                </a:cubicBezTo>
                <a:cubicBezTo>
                  <a:pt x="1894999" y="633889"/>
                  <a:pt x="1901666" y="643414"/>
                  <a:pt x="1903571" y="649129"/>
                </a:cubicBezTo>
                <a:close/>
                <a:moveTo>
                  <a:pt x="1917859" y="664369"/>
                </a:moveTo>
                <a:cubicBezTo>
                  <a:pt x="1919764" y="664369"/>
                  <a:pt x="1922621" y="667226"/>
                  <a:pt x="1924526" y="667226"/>
                </a:cubicBezTo>
                <a:cubicBezTo>
                  <a:pt x="1914049" y="659606"/>
                  <a:pt x="1917859" y="659606"/>
                  <a:pt x="1916906" y="653891"/>
                </a:cubicBezTo>
                <a:cubicBezTo>
                  <a:pt x="1915954" y="653891"/>
                  <a:pt x="1914049" y="652939"/>
                  <a:pt x="1911191" y="650081"/>
                </a:cubicBezTo>
                <a:cubicBezTo>
                  <a:pt x="1909286" y="652939"/>
                  <a:pt x="1912144" y="656749"/>
                  <a:pt x="1917859" y="664369"/>
                </a:cubicBezTo>
                <a:close/>
                <a:moveTo>
                  <a:pt x="1926431" y="676751"/>
                </a:moveTo>
                <a:cubicBezTo>
                  <a:pt x="1928336" y="676751"/>
                  <a:pt x="1930241" y="679609"/>
                  <a:pt x="1933099" y="683419"/>
                </a:cubicBezTo>
                <a:cubicBezTo>
                  <a:pt x="1937861" y="680561"/>
                  <a:pt x="1930241" y="676751"/>
                  <a:pt x="1928336" y="671989"/>
                </a:cubicBezTo>
                <a:cubicBezTo>
                  <a:pt x="1927384" y="672941"/>
                  <a:pt x="1923574" y="672941"/>
                  <a:pt x="1926431" y="676751"/>
                </a:cubicBezTo>
                <a:close/>
                <a:moveTo>
                  <a:pt x="1955959" y="840581"/>
                </a:moveTo>
                <a:cubicBezTo>
                  <a:pt x="1955959" y="832961"/>
                  <a:pt x="1958816" y="826294"/>
                  <a:pt x="1960721" y="819626"/>
                </a:cubicBezTo>
                <a:cubicBezTo>
                  <a:pt x="1962626" y="812959"/>
                  <a:pt x="1964531" y="808196"/>
                  <a:pt x="1961674" y="804386"/>
                </a:cubicBezTo>
                <a:cubicBezTo>
                  <a:pt x="1961674" y="814864"/>
                  <a:pt x="1952149" y="836771"/>
                  <a:pt x="1955959" y="840581"/>
                </a:cubicBezTo>
                <a:close/>
                <a:moveTo>
                  <a:pt x="1928336" y="914876"/>
                </a:moveTo>
                <a:cubicBezTo>
                  <a:pt x="1931194" y="914876"/>
                  <a:pt x="1934051" y="910114"/>
                  <a:pt x="1937861" y="899636"/>
                </a:cubicBezTo>
                <a:cubicBezTo>
                  <a:pt x="1940719" y="891064"/>
                  <a:pt x="1942624" y="882491"/>
                  <a:pt x="1941671" y="882491"/>
                </a:cubicBezTo>
                <a:cubicBezTo>
                  <a:pt x="1940719" y="887254"/>
                  <a:pt x="1937861" y="892016"/>
                  <a:pt x="1935956" y="897731"/>
                </a:cubicBezTo>
                <a:cubicBezTo>
                  <a:pt x="1935004" y="900589"/>
                  <a:pt x="1933099" y="903446"/>
                  <a:pt x="1932146" y="907256"/>
                </a:cubicBezTo>
                <a:cubicBezTo>
                  <a:pt x="1930241" y="909161"/>
                  <a:pt x="1929289" y="912019"/>
                  <a:pt x="1928336" y="914876"/>
                </a:cubicBezTo>
                <a:close/>
                <a:moveTo>
                  <a:pt x="1928336" y="910114"/>
                </a:moveTo>
                <a:cubicBezTo>
                  <a:pt x="1927384" y="910114"/>
                  <a:pt x="1927384" y="908209"/>
                  <a:pt x="1928336" y="906304"/>
                </a:cubicBezTo>
                <a:cubicBezTo>
                  <a:pt x="1929289" y="904399"/>
                  <a:pt x="1929289" y="901541"/>
                  <a:pt x="1929289" y="901541"/>
                </a:cubicBezTo>
                <a:cubicBezTo>
                  <a:pt x="1928336" y="905351"/>
                  <a:pt x="1927384" y="902494"/>
                  <a:pt x="1927384" y="900589"/>
                </a:cubicBezTo>
                <a:cubicBezTo>
                  <a:pt x="1927384" y="902494"/>
                  <a:pt x="1926431" y="903446"/>
                  <a:pt x="1926431" y="905351"/>
                </a:cubicBezTo>
                <a:cubicBezTo>
                  <a:pt x="1926431" y="906304"/>
                  <a:pt x="1925479" y="907256"/>
                  <a:pt x="1925479" y="908209"/>
                </a:cubicBezTo>
                <a:cubicBezTo>
                  <a:pt x="1924526" y="910114"/>
                  <a:pt x="1924526" y="911066"/>
                  <a:pt x="1923574" y="912971"/>
                </a:cubicBezTo>
                <a:cubicBezTo>
                  <a:pt x="1922621" y="915829"/>
                  <a:pt x="1921669" y="917734"/>
                  <a:pt x="1922621" y="919639"/>
                </a:cubicBezTo>
                <a:cubicBezTo>
                  <a:pt x="1923574" y="912971"/>
                  <a:pt x="1926431" y="912971"/>
                  <a:pt x="1928336" y="910114"/>
                </a:cubicBezTo>
                <a:close/>
                <a:moveTo>
                  <a:pt x="1927384" y="935831"/>
                </a:moveTo>
                <a:cubicBezTo>
                  <a:pt x="1926431" y="931069"/>
                  <a:pt x="1923574" y="936784"/>
                  <a:pt x="1920716" y="938689"/>
                </a:cubicBezTo>
                <a:cubicBezTo>
                  <a:pt x="1920716" y="943451"/>
                  <a:pt x="1925479" y="939641"/>
                  <a:pt x="1927384" y="935831"/>
                </a:cubicBezTo>
                <a:close/>
                <a:moveTo>
                  <a:pt x="1942624" y="691991"/>
                </a:moveTo>
                <a:cubicBezTo>
                  <a:pt x="1944529" y="695801"/>
                  <a:pt x="1948339" y="702469"/>
                  <a:pt x="1946434" y="696754"/>
                </a:cubicBezTo>
                <a:cubicBezTo>
                  <a:pt x="1943576" y="691991"/>
                  <a:pt x="1941671" y="691039"/>
                  <a:pt x="1938814" y="686276"/>
                </a:cubicBezTo>
                <a:cubicBezTo>
                  <a:pt x="1939766" y="686276"/>
                  <a:pt x="1938814" y="683419"/>
                  <a:pt x="1936909" y="683419"/>
                </a:cubicBezTo>
                <a:cubicBezTo>
                  <a:pt x="1940719" y="691991"/>
                  <a:pt x="1933099" y="684371"/>
                  <a:pt x="1939766" y="695801"/>
                </a:cubicBezTo>
                <a:cubicBezTo>
                  <a:pt x="1941671" y="695801"/>
                  <a:pt x="1942624" y="693896"/>
                  <a:pt x="1942624" y="691991"/>
                </a:cubicBezTo>
                <a:close/>
                <a:moveTo>
                  <a:pt x="1963579" y="730091"/>
                </a:moveTo>
                <a:cubicBezTo>
                  <a:pt x="1962626" y="717709"/>
                  <a:pt x="1955959" y="709136"/>
                  <a:pt x="1951196" y="708184"/>
                </a:cubicBezTo>
                <a:cubicBezTo>
                  <a:pt x="1956911" y="720566"/>
                  <a:pt x="1957864" y="730091"/>
                  <a:pt x="1963579" y="730091"/>
                </a:cubicBezTo>
                <a:close/>
                <a:moveTo>
                  <a:pt x="1970246" y="822484"/>
                </a:moveTo>
                <a:cubicBezTo>
                  <a:pt x="1969294" y="821531"/>
                  <a:pt x="1969294" y="817721"/>
                  <a:pt x="1966436" y="819626"/>
                </a:cubicBezTo>
                <a:cubicBezTo>
                  <a:pt x="1965484" y="832961"/>
                  <a:pt x="1955959" y="838676"/>
                  <a:pt x="1962626" y="841534"/>
                </a:cubicBezTo>
                <a:cubicBezTo>
                  <a:pt x="1963579" y="827246"/>
                  <a:pt x="1967389" y="830104"/>
                  <a:pt x="1970246" y="822484"/>
                </a:cubicBezTo>
                <a:close/>
                <a:moveTo>
                  <a:pt x="1977866" y="778669"/>
                </a:moveTo>
                <a:cubicBezTo>
                  <a:pt x="1975009" y="778669"/>
                  <a:pt x="1971199" y="782479"/>
                  <a:pt x="1972151" y="770096"/>
                </a:cubicBezTo>
                <a:lnTo>
                  <a:pt x="1968341" y="771049"/>
                </a:lnTo>
                <a:cubicBezTo>
                  <a:pt x="1968341" y="774859"/>
                  <a:pt x="1969294" y="777716"/>
                  <a:pt x="1970246" y="780574"/>
                </a:cubicBezTo>
                <a:cubicBezTo>
                  <a:pt x="1969294" y="781526"/>
                  <a:pt x="1967389" y="781526"/>
                  <a:pt x="1967389" y="787241"/>
                </a:cubicBezTo>
                <a:cubicBezTo>
                  <a:pt x="1969294" y="792956"/>
                  <a:pt x="1969294" y="785336"/>
                  <a:pt x="1972151" y="783431"/>
                </a:cubicBezTo>
                <a:cubicBezTo>
                  <a:pt x="1972151" y="792004"/>
                  <a:pt x="1970246" y="790099"/>
                  <a:pt x="1971199" y="795814"/>
                </a:cubicBezTo>
                <a:cubicBezTo>
                  <a:pt x="1976914" y="792004"/>
                  <a:pt x="1974056" y="785336"/>
                  <a:pt x="1977866" y="778669"/>
                </a:cubicBezTo>
                <a:close/>
                <a:moveTo>
                  <a:pt x="1819751" y="571976"/>
                </a:moveTo>
                <a:cubicBezTo>
                  <a:pt x="1818799" y="572929"/>
                  <a:pt x="1817846" y="572929"/>
                  <a:pt x="1815941" y="573881"/>
                </a:cubicBezTo>
                <a:cubicBezTo>
                  <a:pt x="1820704" y="576739"/>
                  <a:pt x="1825466" y="578644"/>
                  <a:pt x="1829276" y="578644"/>
                </a:cubicBezTo>
                <a:lnTo>
                  <a:pt x="1819751" y="571976"/>
                </a:lnTo>
                <a:close/>
                <a:moveTo>
                  <a:pt x="1860709" y="596741"/>
                </a:moveTo>
                <a:lnTo>
                  <a:pt x="1862614" y="593884"/>
                </a:lnTo>
                <a:cubicBezTo>
                  <a:pt x="1855946" y="588169"/>
                  <a:pt x="1850231" y="585311"/>
                  <a:pt x="1849279" y="588169"/>
                </a:cubicBezTo>
                <a:lnTo>
                  <a:pt x="1860709" y="596741"/>
                </a:lnTo>
                <a:close/>
                <a:moveTo>
                  <a:pt x="1906429" y="626269"/>
                </a:moveTo>
                <a:cubicBezTo>
                  <a:pt x="1910239" y="630079"/>
                  <a:pt x="1915001" y="633889"/>
                  <a:pt x="1912144" y="633889"/>
                </a:cubicBezTo>
                <a:cubicBezTo>
                  <a:pt x="1906429" y="628174"/>
                  <a:pt x="1899761" y="623411"/>
                  <a:pt x="1897856" y="624364"/>
                </a:cubicBezTo>
                <a:cubicBezTo>
                  <a:pt x="1912144" y="636746"/>
                  <a:pt x="1919764" y="636746"/>
                  <a:pt x="1924526" y="648176"/>
                </a:cubicBezTo>
                <a:lnTo>
                  <a:pt x="1928336" y="645319"/>
                </a:lnTo>
                <a:cubicBezTo>
                  <a:pt x="1915954" y="636746"/>
                  <a:pt x="1915954" y="629126"/>
                  <a:pt x="1906429" y="626269"/>
                </a:cubicBezTo>
                <a:close/>
                <a:moveTo>
                  <a:pt x="1843564" y="1209199"/>
                </a:moveTo>
                <a:cubicBezTo>
                  <a:pt x="1837849" y="1205389"/>
                  <a:pt x="1848326" y="1193959"/>
                  <a:pt x="1847374" y="1187291"/>
                </a:cubicBezTo>
                <a:cubicBezTo>
                  <a:pt x="1846421" y="1190149"/>
                  <a:pt x="1844516" y="1189196"/>
                  <a:pt x="1843564" y="1188244"/>
                </a:cubicBezTo>
                <a:cubicBezTo>
                  <a:pt x="1841659" y="1208246"/>
                  <a:pt x="1832134" y="1217771"/>
                  <a:pt x="1836896" y="1228249"/>
                </a:cubicBezTo>
                <a:cubicBezTo>
                  <a:pt x="1837849" y="1220629"/>
                  <a:pt x="1839754" y="1212056"/>
                  <a:pt x="1843564" y="1209199"/>
                </a:cubicBezTo>
                <a:close/>
                <a:moveTo>
                  <a:pt x="1905476" y="1069181"/>
                </a:moveTo>
                <a:cubicBezTo>
                  <a:pt x="1903571" y="1075849"/>
                  <a:pt x="1901666" y="1082516"/>
                  <a:pt x="1901666" y="1087279"/>
                </a:cubicBezTo>
                <a:cubicBezTo>
                  <a:pt x="1905476" y="1077754"/>
                  <a:pt x="1908334" y="1074896"/>
                  <a:pt x="1905476" y="1069181"/>
                </a:cubicBezTo>
                <a:close/>
                <a:moveTo>
                  <a:pt x="1895951" y="1108234"/>
                </a:moveTo>
                <a:cubicBezTo>
                  <a:pt x="1896904" y="1103471"/>
                  <a:pt x="1898809" y="1096804"/>
                  <a:pt x="1896904" y="1093946"/>
                </a:cubicBezTo>
                <a:cubicBezTo>
                  <a:pt x="1894999" y="1101566"/>
                  <a:pt x="1893094" y="1107281"/>
                  <a:pt x="1895951" y="1108234"/>
                </a:cubicBezTo>
                <a:close/>
                <a:moveTo>
                  <a:pt x="1907381" y="1091089"/>
                </a:moveTo>
                <a:cubicBezTo>
                  <a:pt x="1904524" y="1097756"/>
                  <a:pt x="1900714" y="1096804"/>
                  <a:pt x="1897856" y="1102519"/>
                </a:cubicBezTo>
                <a:cubicBezTo>
                  <a:pt x="1899761" y="1101566"/>
                  <a:pt x="1902619" y="1107281"/>
                  <a:pt x="1903571" y="1102519"/>
                </a:cubicBezTo>
                <a:cubicBezTo>
                  <a:pt x="1905476" y="1097756"/>
                  <a:pt x="1916906" y="1077754"/>
                  <a:pt x="1919764" y="1081564"/>
                </a:cubicBezTo>
                <a:cubicBezTo>
                  <a:pt x="1920716" y="1073944"/>
                  <a:pt x="1920716" y="1066324"/>
                  <a:pt x="1922621" y="1056799"/>
                </a:cubicBezTo>
                <a:cubicBezTo>
                  <a:pt x="1919764" y="1062514"/>
                  <a:pt x="1919764" y="1058704"/>
                  <a:pt x="1917859" y="1057751"/>
                </a:cubicBezTo>
                <a:cubicBezTo>
                  <a:pt x="1915954" y="1064419"/>
                  <a:pt x="1908334" y="1089184"/>
                  <a:pt x="1908334" y="1078706"/>
                </a:cubicBezTo>
                <a:cubicBezTo>
                  <a:pt x="1906429" y="1085374"/>
                  <a:pt x="1910239" y="1084421"/>
                  <a:pt x="1907381" y="1091089"/>
                </a:cubicBezTo>
                <a:close/>
                <a:moveTo>
                  <a:pt x="1910239" y="1056799"/>
                </a:moveTo>
                <a:cubicBezTo>
                  <a:pt x="1912144" y="1056799"/>
                  <a:pt x="1912144" y="1058704"/>
                  <a:pt x="1913096" y="1059656"/>
                </a:cubicBezTo>
                <a:cubicBezTo>
                  <a:pt x="1914049" y="1056799"/>
                  <a:pt x="1915954" y="1055846"/>
                  <a:pt x="1916906" y="1051084"/>
                </a:cubicBezTo>
                <a:cubicBezTo>
                  <a:pt x="1914049" y="1051084"/>
                  <a:pt x="1912144" y="1053941"/>
                  <a:pt x="1910239" y="1056799"/>
                </a:cubicBezTo>
                <a:close/>
                <a:moveTo>
                  <a:pt x="1989296" y="743426"/>
                </a:moveTo>
                <a:cubicBezTo>
                  <a:pt x="1994059" y="747236"/>
                  <a:pt x="1987391" y="731996"/>
                  <a:pt x="1990249" y="732949"/>
                </a:cubicBezTo>
                <a:lnTo>
                  <a:pt x="1992154" y="731996"/>
                </a:lnTo>
                <a:cubicBezTo>
                  <a:pt x="1994059" y="737711"/>
                  <a:pt x="1994059" y="742474"/>
                  <a:pt x="1994059" y="745331"/>
                </a:cubicBezTo>
                <a:cubicBezTo>
                  <a:pt x="1997869" y="747236"/>
                  <a:pt x="1998821" y="732949"/>
                  <a:pt x="1994059" y="728186"/>
                </a:cubicBezTo>
                <a:cubicBezTo>
                  <a:pt x="1994059" y="738664"/>
                  <a:pt x="1986439" y="714851"/>
                  <a:pt x="1982629" y="710089"/>
                </a:cubicBezTo>
                <a:cubicBezTo>
                  <a:pt x="1981676" y="719614"/>
                  <a:pt x="1989296" y="731044"/>
                  <a:pt x="1989296" y="743426"/>
                </a:cubicBezTo>
                <a:close/>
                <a:moveTo>
                  <a:pt x="1990249" y="759619"/>
                </a:moveTo>
                <a:cubicBezTo>
                  <a:pt x="1993106" y="762476"/>
                  <a:pt x="1995011" y="771049"/>
                  <a:pt x="1996916" y="775811"/>
                </a:cubicBezTo>
                <a:cubicBezTo>
                  <a:pt x="1995964" y="768191"/>
                  <a:pt x="1995964" y="762476"/>
                  <a:pt x="1996916" y="758666"/>
                </a:cubicBezTo>
                <a:cubicBezTo>
                  <a:pt x="1993106" y="764381"/>
                  <a:pt x="1994059" y="760571"/>
                  <a:pt x="1993106" y="749141"/>
                </a:cubicBezTo>
                <a:cubicBezTo>
                  <a:pt x="1990249" y="747236"/>
                  <a:pt x="1991201" y="750094"/>
                  <a:pt x="1991201" y="752951"/>
                </a:cubicBezTo>
                <a:cubicBezTo>
                  <a:pt x="1991201" y="755809"/>
                  <a:pt x="1992154" y="759619"/>
                  <a:pt x="1991201" y="759619"/>
                </a:cubicBezTo>
                <a:cubicBezTo>
                  <a:pt x="1991201" y="757714"/>
                  <a:pt x="1990249" y="755809"/>
                  <a:pt x="1990249" y="759619"/>
                </a:cubicBezTo>
                <a:close/>
                <a:moveTo>
                  <a:pt x="1991201" y="802481"/>
                </a:moveTo>
                <a:cubicBezTo>
                  <a:pt x="1990249" y="811054"/>
                  <a:pt x="1988344" y="813911"/>
                  <a:pt x="1990249" y="818674"/>
                </a:cubicBezTo>
                <a:cubicBezTo>
                  <a:pt x="1992154" y="812959"/>
                  <a:pt x="1992154" y="799624"/>
                  <a:pt x="1994059" y="798671"/>
                </a:cubicBezTo>
                <a:cubicBezTo>
                  <a:pt x="1994059" y="800576"/>
                  <a:pt x="1994059" y="802481"/>
                  <a:pt x="1995011" y="801529"/>
                </a:cubicBezTo>
                <a:cubicBezTo>
                  <a:pt x="1996916" y="789146"/>
                  <a:pt x="1990249" y="798671"/>
                  <a:pt x="1990249" y="792004"/>
                </a:cubicBezTo>
                <a:cubicBezTo>
                  <a:pt x="1989296" y="799624"/>
                  <a:pt x="1991201" y="799624"/>
                  <a:pt x="1991201" y="802481"/>
                </a:cubicBezTo>
                <a:close/>
                <a:moveTo>
                  <a:pt x="1981676" y="852011"/>
                </a:moveTo>
                <a:cubicBezTo>
                  <a:pt x="1979771" y="856774"/>
                  <a:pt x="1978819" y="859631"/>
                  <a:pt x="1977866" y="862489"/>
                </a:cubicBezTo>
                <a:cubicBezTo>
                  <a:pt x="1975961" y="869156"/>
                  <a:pt x="1975961" y="873919"/>
                  <a:pt x="1974056" y="882491"/>
                </a:cubicBezTo>
                <a:cubicBezTo>
                  <a:pt x="1975009" y="877729"/>
                  <a:pt x="1977866" y="870109"/>
                  <a:pt x="1980724" y="863441"/>
                </a:cubicBezTo>
                <a:cubicBezTo>
                  <a:pt x="1982629" y="856774"/>
                  <a:pt x="1984534" y="852011"/>
                  <a:pt x="1981676" y="852011"/>
                </a:cubicBezTo>
                <a:close/>
                <a:moveTo>
                  <a:pt x="1999774" y="751046"/>
                </a:moveTo>
                <a:cubicBezTo>
                  <a:pt x="1999774" y="757714"/>
                  <a:pt x="2003584" y="771049"/>
                  <a:pt x="1998821" y="768191"/>
                </a:cubicBezTo>
                <a:cubicBezTo>
                  <a:pt x="1998821" y="778669"/>
                  <a:pt x="2002631" y="773906"/>
                  <a:pt x="2001679" y="785336"/>
                </a:cubicBezTo>
                <a:cubicBezTo>
                  <a:pt x="1998821" y="779621"/>
                  <a:pt x="1997869" y="788194"/>
                  <a:pt x="1996916" y="797719"/>
                </a:cubicBezTo>
                <a:cubicBezTo>
                  <a:pt x="1995964" y="807244"/>
                  <a:pt x="1993106" y="819626"/>
                  <a:pt x="1990249" y="822484"/>
                </a:cubicBezTo>
                <a:cubicBezTo>
                  <a:pt x="1995011" y="819626"/>
                  <a:pt x="2000726" y="804386"/>
                  <a:pt x="2002631" y="789146"/>
                </a:cubicBezTo>
                <a:cubicBezTo>
                  <a:pt x="2005489" y="772954"/>
                  <a:pt x="2002631" y="756761"/>
                  <a:pt x="1999774" y="751046"/>
                </a:cubicBezTo>
                <a:close/>
                <a:moveTo>
                  <a:pt x="2000726" y="822484"/>
                </a:moveTo>
                <a:cubicBezTo>
                  <a:pt x="1996916" y="839629"/>
                  <a:pt x="2000726" y="818674"/>
                  <a:pt x="1998821" y="818674"/>
                </a:cubicBezTo>
                <a:cubicBezTo>
                  <a:pt x="1996916" y="826294"/>
                  <a:pt x="1994059" y="834866"/>
                  <a:pt x="1991201" y="845344"/>
                </a:cubicBezTo>
                <a:cubicBezTo>
                  <a:pt x="1992154" y="847249"/>
                  <a:pt x="1993106" y="851059"/>
                  <a:pt x="1994059" y="852964"/>
                </a:cubicBezTo>
                <a:cubicBezTo>
                  <a:pt x="1993106" y="843439"/>
                  <a:pt x="2004536" y="819626"/>
                  <a:pt x="2000726" y="822484"/>
                </a:cubicBezTo>
                <a:close/>
                <a:moveTo>
                  <a:pt x="1979771" y="685324"/>
                </a:moveTo>
                <a:cubicBezTo>
                  <a:pt x="1981676" y="689134"/>
                  <a:pt x="1983581" y="693896"/>
                  <a:pt x="1985486" y="693896"/>
                </a:cubicBezTo>
                <a:cubicBezTo>
                  <a:pt x="1985486" y="687229"/>
                  <a:pt x="1978819" y="674846"/>
                  <a:pt x="1970246" y="662464"/>
                </a:cubicBezTo>
                <a:cubicBezTo>
                  <a:pt x="1972151" y="670084"/>
                  <a:pt x="1962626" y="662464"/>
                  <a:pt x="1961674" y="655796"/>
                </a:cubicBezTo>
                <a:cubicBezTo>
                  <a:pt x="1962626" y="657701"/>
                  <a:pt x="1964531" y="658654"/>
                  <a:pt x="1962626" y="654844"/>
                </a:cubicBezTo>
                <a:cubicBezTo>
                  <a:pt x="1961674" y="654844"/>
                  <a:pt x="1960721" y="654844"/>
                  <a:pt x="1959769" y="652939"/>
                </a:cubicBezTo>
                <a:lnTo>
                  <a:pt x="1957864" y="653891"/>
                </a:lnTo>
                <a:cubicBezTo>
                  <a:pt x="1960721" y="658654"/>
                  <a:pt x="1971199" y="669131"/>
                  <a:pt x="1968341" y="671036"/>
                </a:cubicBezTo>
                <a:cubicBezTo>
                  <a:pt x="1965484" y="670084"/>
                  <a:pt x="1955959" y="651034"/>
                  <a:pt x="1953101" y="655796"/>
                </a:cubicBezTo>
                <a:cubicBezTo>
                  <a:pt x="1957864" y="665321"/>
                  <a:pt x="1966436" y="678656"/>
                  <a:pt x="1974056" y="690086"/>
                </a:cubicBezTo>
                <a:cubicBezTo>
                  <a:pt x="1971199" y="681514"/>
                  <a:pt x="1964531" y="671989"/>
                  <a:pt x="1962626" y="666274"/>
                </a:cubicBezTo>
                <a:cubicBezTo>
                  <a:pt x="1970246" y="676751"/>
                  <a:pt x="1975009" y="684371"/>
                  <a:pt x="1978819" y="692944"/>
                </a:cubicBezTo>
                <a:cubicBezTo>
                  <a:pt x="1982629" y="701516"/>
                  <a:pt x="1987391" y="710089"/>
                  <a:pt x="1992154" y="723424"/>
                </a:cubicBezTo>
                <a:cubicBezTo>
                  <a:pt x="1995011" y="716756"/>
                  <a:pt x="1990249" y="711994"/>
                  <a:pt x="1995964" y="711041"/>
                </a:cubicBezTo>
                <a:cubicBezTo>
                  <a:pt x="1991201" y="701516"/>
                  <a:pt x="1977866" y="693896"/>
                  <a:pt x="1979771" y="685324"/>
                </a:cubicBezTo>
                <a:close/>
                <a:moveTo>
                  <a:pt x="2006441" y="801529"/>
                </a:moveTo>
                <a:cubicBezTo>
                  <a:pt x="2003584" y="809149"/>
                  <a:pt x="2005489" y="811054"/>
                  <a:pt x="2003584" y="822484"/>
                </a:cubicBezTo>
                <a:cubicBezTo>
                  <a:pt x="2008346" y="826294"/>
                  <a:pt x="2010251" y="801529"/>
                  <a:pt x="2006441" y="801529"/>
                </a:cubicBezTo>
                <a:close/>
                <a:moveTo>
                  <a:pt x="2015966" y="743426"/>
                </a:moveTo>
                <a:cubicBezTo>
                  <a:pt x="2015014" y="734854"/>
                  <a:pt x="2012156" y="729139"/>
                  <a:pt x="2010251" y="726281"/>
                </a:cubicBezTo>
                <a:cubicBezTo>
                  <a:pt x="2011204" y="733901"/>
                  <a:pt x="2009299" y="744379"/>
                  <a:pt x="2015014" y="747236"/>
                </a:cubicBezTo>
                <a:cubicBezTo>
                  <a:pt x="2014061" y="745331"/>
                  <a:pt x="2015014" y="743426"/>
                  <a:pt x="2015966" y="743426"/>
                </a:cubicBezTo>
                <a:close/>
                <a:moveTo>
                  <a:pt x="1889284" y="562451"/>
                </a:moveTo>
                <a:cubicBezTo>
                  <a:pt x="1901666" y="570071"/>
                  <a:pt x="1902619" y="578644"/>
                  <a:pt x="1909286" y="574834"/>
                </a:cubicBezTo>
                <a:cubicBezTo>
                  <a:pt x="1902619" y="571976"/>
                  <a:pt x="1891189" y="561499"/>
                  <a:pt x="1889284" y="562451"/>
                </a:cubicBezTo>
                <a:close/>
                <a:moveTo>
                  <a:pt x="1769269" y="440531"/>
                </a:moveTo>
                <a:cubicBezTo>
                  <a:pt x="1764506" y="447199"/>
                  <a:pt x="1751171" y="423386"/>
                  <a:pt x="1752124" y="433864"/>
                </a:cubicBezTo>
                <a:cubicBezTo>
                  <a:pt x="1755934" y="432911"/>
                  <a:pt x="1753076" y="436721"/>
                  <a:pt x="1751171" y="435769"/>
                </a:cubicBezTo>
                <a:cubicBezTo>
                  <a:pt x="1756886" y="438626"/>
                  <a:pt x="1775936" y="450056"/>
                  <a:pt x="1769269" y="440531"/>
                </a:cubicBezTo>
                <a:close/>
                <a:moveTo>
                  <a:pt x="1703546" y="390049"/>
                </a:moveTo>
                <a:cubicBezTo>
                  <a:pt x="1703546" y="389096"/>
                  <a:pt x="1702594" y="388144"/>
                  <a:pt x="1701641" y="389096"/>
                </a:cubicBezTo>
                <a:cubicBezTo>
                  <a:pt x="1699736" y="394811"/>
                  <a:pt x="1707356" y="395764"/>
                  <a:pt x="1711166" y="402431"/>
                </a:cubicBezTo>
                <a:cubicBezTo>
                  <a:pt x="1707356" y="403384"/>
                  <a:pt x="1700689" y="399574"/>
                  <a:pt x="1695926" y="400526"/>
                </a:cubicBezTo>
                <a:cubicBezTo>
                  <a:pt x="1701641" y="404336"/>
                  <a:pt x="1697831" y="405289"/>
                  <a:pt x="1703546" y="409099"/>
                </a:cubicBezTo>
                <a:cubicBezTo>
                  <a:pt x="1711166" y="411956"/>
                  <a:pt x="1724501" y="415766"/>
                  <a:pt x="1721644" y="407194"/>
                </a:cubicBezTo>
                <a:cubicBezTo>
                  <a:pt x="1715929" y="405289"/>
                  <a:pt x="1722596" y="411956"/>
                  <a:pt x="1716881" y="409099"/>
                </a:cubicBezTo>
                <a:cubicBezTo>
                  <a:pt x="1717834" y="404336"/>
                  <a:pt x="1702594" y="395764"/>
                  <a:pt x="1711166" y="394811"/>
                </a:cubicBezTo>
                <a:cubicBezTo>
                  <a:pt x="1707356" y="388144"/>
                  <a:pt x="1708309" y="394811"/>
                  <a:pt x="1703546" y="390049"/>
                </a:cubicBezTo>
                <a:close/>
                <a:moveTo>
                  <a:pt x="1786414" y="817721"/>
                </a:moveTo>
                <a:cubicBezTo>
                  <a:pt x="1789271" y="818674"/>
                  <a:pt x="1793081" y="819626"/>
                  <a:pt x="1792129" y="823436"/>
                </a:cubicBezTo>
                <a:cubicBezTo>
                  <a:pt x="1789271" y="820579"/>
                  <a:pt x="1790224" y="824389"/>
                  <a:pt x="1789271" y="827246"/>
                </a:cubicBezTo>
                <a:cubicBezTo>
                  <a:pt x="1786414" y="824389"/>
                  <a:pt x="1782604" y="825341"/>
                  <a:pt x="1783556" y="831056"/>
                </a:cubicBezTo>
                <a:cubicBezTo>
                  <a:pt x="1778794" y="829151"/>
                  <a:pt x="1786414" y="819626"/>
                  <a:pt x="1786414" y="817721"/>
                </a:cubicBezTo>
                <a:close/>
                <a:moveTo>
                  <a:pt x="1938814" y="920591"/>
                </a:moveTo>
                <a:cubicBezTo>
                  <a:pt x="1939766" y="917734"/>
                  <a:pt x="1938814" y="916781"/>
                  <a:pt x="1938814" y="914876"/>
                </a:cubicBezTo>
                <a:cubicBezTo>
                  <a:pt x="1938814" y="913924"/>
                  <a:pt x="1938814" y="912971"/>
                  <a:pt x="1938814" y="912019"/>
                </a:cubicBezTo>
                <a:cubicBezTo>
                  <a:pt x="1938814" y="911066"/>
                  <a:pt x="1938814" y="910114"/>
                  <a:pt x="1939766" y="907256"/>
                </a:cubicBezTo>
                <a:cubicBezTo>
                  <a:pt x="1939766" y="919639"/>
                  <a:pt x="1954054" y="890111"/>
                  <a:pt x="1947386" y="912971"/>
                </a:cubicBezTo>
                <a:cubicBezTo>
                  <a:pt x="1947386" y="911066"/>
                  <a:pt x="1945481" y="909161"/>
                  <a:pt x="1943576" y="909161"/>
                </a:cubicBezTo>
                <a:cubicBezTo>
                  <a:pt x="1943576" y="910114"/>
                  <a:pt x="1943576" y="911066"/>
                  <a:pt x="1942624" y="912019"/>
                </a:cubicBezTo>
                <a:cubicBezTo>
                  <a:pt x="1942624" y="912971"/>
                  <a:pt x="1942624" y="913924"/>
                  <a:pt x="1941671" y="914876"/>
                </a:cubicBezTo>
                <a:cubicBezTo>
                  <a:pt x="1941671" y="916781"/>
                  <a:pt x="1940719" y="917734"/>
                  <a:pt x="1939766" y="919639"/>
                </a:cubicBezTo>
                <a:cubicBezTo>
                  <a:pt x="1938814" y="922496"/>
                  <a:pt x="1936909" y="926306"/>
                  <a:pt x="1935004" y="931069"/>
                </a:cubicBezTo>
                <a:cubicBezTo>
                  <a:pt x="1932146" y="930116"/>
                  <a:pt x="1934051" y="929164"/>
                  <a:pt x="1935004" y="926306"/>
                </a:cubicBezTo>
                <a:cubicBezTo>
                  <a:pt x="1935956" y="923449"/>
                  <a:pt x="1934051" y="924401"/>
                  <a:pt x="1934051" y="926306"/>
                </a:cubicBezTo>
                <a:cubicBezTo>
                  <a:pt x="1933099" y="925354"/>
                  <a:pt x="1935004" y="921544"/>
                  <a:pt x="1933099" y="921544"/>
                </a:cubicBezTo>
                <a:cubicBezTo>
                  <a:pt x="1935956" y="919639"/>
                  <a:pt x="1937861" y="920591"/>
                  <a:pt x="1938814" y="920591"/>
                </a:cubicBezTo>
                <a:close/>
                <a:moveTo>
                  <a:pt x="978694" y="22384"/>
                </a:moveTo>
                <a:cubicBezTo>
                  <a:pt x="972979" y="29051"/>
                  <a:pt x="953929" y="38576"/>
                  <a:pt x="952976" y="45244"/>
                </a:cubicBezTo>
                <a:cubicBezTo>
                  <a:pt x="948214" y="46196"/>
                  <a:pt x="942499" y="48101"/>
                  <a:pt x="937736" y="50006"/>
                </a:cubicBezTo>
                <a:cubicBezTo>
                  <a:pt x="932974" y="44291"/>
                  <a:pt x="941546" y="39529"/>
                  <a:pt x="945356" y="31909"/>
                </a:cubicBezTo>
                <a:cubicBezTo>
                  <a:pt x="949166" y="29051"/>
                  <a:pt x="976789" y="23336"/>
                  <a:pt x="966311" y="23336"/>
                </a:cubicBezTo>
                <a:cubicBezTo>
                  <a:pt x="954881" y="24289"/>
                  <a:pt x="972979" y="22384"/>
                  <a:pt x="978694" y="22384"/>
                </a:cubicBezTo>
                <a:close/>
                <a:moveTo>
                  <a:pt x="1710214" y="808196"/>
                </a:moveTo>
                <a:cubicBezTo>
                  <a:pt x="1709261" y="810101"/>
                  <a:pt x="1704499" y="812006"/>
                  <a:pt x="1710214" y="811054"/>
                </a:cubicBezTo>
                <a:cubicBezTo>
                  <a:pt x="1704499" y="813911"/>
                  <a:pt x="1704499" y="809149"/>
                  <a:pt x="1702594" y="809149"/>
                </a:cubicBezTo>
                <a:cubicBezTo>
                  <a:pt x="1703546" y="809149"/>
                  <a:pt x="1703546" y="809149"/>
                  <a:pt x="1704499" y="809149"/>
                </a:cubicBezTo>
                <a:cubicBezTo>
                  <a:pt x="1706404" y="809149"/>
                  <a:pt x="1705451" y="809149"/>
                  <a:pt x="1710214" y="808196"/>
                </a:cubicBezTo>
                <a:close/>
                <a:moveTo>
                  <a:pt x="1778794" y="832961"/>
                </a:moveTo>
                <a:lnTo>
                  <a:pt x="1777841" y="836771"/>
                </a:lnTo>
                <a:lnTo>
                  <a:pt x="1776889" y="839629"/>
                </a:lnTo>
                <a:cubicBezTo>
                  <a:pt x="1775936" y="838676"/>
                  <a:pt x="1776889" y="836771"/>
                  <a:pt x="1774984" y="836771"/>
                </a:cubicBezTo>
                <a:cubicBezTo>
                  <a:pt x="1774031" y="836771"/>
                  <a:pt x="1774031" y="836771"/>
                  <a:pt x="1773079" y="837724"/>
                </a:cubicBezTo>
                <a:cubicBezTo>
                  <a:pt x="1772126" y="836771"/>
                  <a:pt x="1771174" y="836771"/>
                  <a:pt x="1771174" y="835819"/>
                </a:cubicBezTo>
                <a:cubicBezTo>
                  <a:pt x="1771174" y="833914"/>
                  <a:pt x="1773079" y="830104"/>
                  <a:pt x="1775936" y="829151"/>
                </a:cubicBezTo>
                <a:cubicBezTo>
                  <a:pt x="1779746" y="829151"/>
                  <a:pt x="1774031" y="833914"/>
                  <a:pt x="1778794" y="832961"/>
                </a:cubicBezTo>
                <a:close/>
                <a:moveTo>
                  <a:pt x="1807369" y="846296"/>
                </a:moveTo>
                <a:cubicBezTo>
                  <a:pt x="1806416" y="850106"/>
                  <a:pt x="1810226" y="850106"/>
                  <a:pt x="1813084" y="852011"/>
                </a:cubicBezTo>
                <a:cubicBezTo>
                  <a:pt x="1811179" y="853916"/>
                  <a:pt x="1807369" y="852964"/>
                  <a:pt x="1805464" y="853916"/>
                </a:cubicBezTo>
                <a:cubicBezTo>
                  <a:pt x="1808321" y="849154"/>
                  <a:pt x="1805464" y="846296"/>
                  <a:pt x="1809274" y="843439"/>
                </a:cubicBezTo>
                <a:cubicBezTo>
                  <a:pt x="1809274" y="844391"/>
                  <a:pt x="1808321" y="846296"/>
                  <a:pt x="1807369" y="846296"/>
                </a:cubicBezTo>
                <a:close/>
                <a:moveTo>
                  <a:pt x="1791176" y="870109"/>
                </a:moveTo>
                <a:cubicBezTo>
                  <a:pt x="1789271" y="875824"/>
                  <a:pt x="1786414" y="875824"/>
                  <a:pt x="1783556" y="874871"/>
                </a:cubicBezTo>
                <a:cubicBezTo>
                  <a:pt x="1777841" y="895826"/>
                  <a:pt x="1768316" y="910114"/>
                  <a:pt x="1763554" y="929164"/>
                </a:cubicBezTo>
                <a:cubicBezTo>
                  <a:pt x="1757839" y="927259"/>
                  <a:pt x="1770221" y="901541"/>
                  <a:pt x="1774031" y="897731"/>
                </a:cubicBezTo>
                <a:cubicBezTo>
                  <a:pt x="1774031" y="894874"/>
                  <a:pt x="1772126" y="892969"/>
                  <a:pt x="1772126" y="890111"/>
                </a:cubicBezTo>
                <a:cubicBezTo>
                  <a:pt x="1774984" y="885349"/>
                  <a:pt x="1776889" y="875824"/>
                  <a:pt x="1780699" y="872014"/>
                </a:cubicBezTo>
                <a:cubicBezTo>
                  <a:pt x="1781651" y="872966"/>
                  <a:pt x="1779746" y="876776"/>
                  <a:pt x="1781651" y="876776"/>
                </a:cubicBezTo>
                <a:cubicBezTo>
                  <a:pt x="1784509" y="876776"/>
                  <a:pt x="1781651" y="871061"/>
                  <a:pt x="1785461" y="866299"/>
                </a:cubicBezTo>
                <a:cubicBezTo>
                  <a:pt x="1786414" y="867251"/>
                  <a:pt x="1787366" y="870109"/>
                  <a:pt x="1791176" y="870109"/>
                </a:cubicBezTo>
                <a:close/>
                <a:moveTo>
                  <a:pt x="1800701" y="877729"/>
                </a:moveTo>
                <a:cubicBezTo>
                  <a:pt x="1799749" y="882491"/>
                  <a:pt x="1797844" y="883444"/>
                  <a:pt x="1796891" y="886301"/>
                </a:cubicBezTo>
                <a:cubicBezTo>
                  <a:pt x="1796891" y="884396"/>
                  <a:pt x="1794986" y="882491"/>
                  <a:pt x="1794034" y="885349"/>
                </a:cubicBezTo>
                <a:cubicBezTo>
                  <a:pt x="1792129" y="882491"/>
                  <a:pt x="1798796" y="877729"/>
                  <a:pt x="1800701" y="877729"/>
                </a:cubicBezTo>
                <a:close/>
                <a:moveTo>
                  <a:pt x="1793081" y="889159"/>
                </a:moveTo>
                <a:cubicBezTo>
                  <a:pt x="1794986" y="890111"/>
                  <a:pt x="1792129" y="895826"/>
                  <a:pt x="1795939" y="894874"/>
                </a:cubicBezTo>
                <a:cubicBezTo>
                  <a:pt x="1794986" y="896779"/>
                  <a:pt x="1794034" y="897731"/>
                  <a:pt x="1793081" y="900589"/>
                </a:cubicBezTo>
                <a:cubicBezTo>
                  <a:pt x="1792129" y="898684"/>
                  <a:pt x="1793081" y="894874"/>
                  <a:pt x="1791176" y="894874"/>
                </a:cubicBezTo>
                <a:cubicBezTo>
                  <a:pt x="1787366" y="895826"/>
                  <a:pt x="1793081" y="900589"/>
                  <a:pt x="1788319" y="903446"/>
                </a:cubicBezTo>
                <a:cubicBezTo>
                  <a:pt x="1784509" y="901541"/>
                  <a:pt x="1791176" y="892969"/>
                  <a:pt x="1793081" y="889159"/>
                </a:cubicBezTo>
                <a:close/>
                <a:moveTo>
                  <a:pt x="1757839" y="882491"/>
                </a:moveTo>
                <a:lnTo>
                  <a:pt x="1755934" y="889159"/>
                </a:lnTo>
                <a:cubicBezTo>
                  <a:pt x="1752124" y="888206"/>
                  <a:pt x="1754029" y="883444"/>
                  <a:pt x="1751171" y="882491"/>
                </a:cubicBezTo>
                <a:cubicBezTo>
                  <a:pt x="1754029" y="874871"/>
                  <a:pt x="1752124" y="886301"/>
                  <a:pt x="1757839" y="882491"/>
                </a:cubicBezTo>
                <a:close/>
                <a:moveTo>
                  <a:pt x="1754981" y="924401"/>
                </a:moveTo>
                <a:cubicBezTo>
                  <a:pt x="1754981" y="926306"/>
                  <a:pt x="1755934" y="928211"/>
                  <a:pt x="1756886" y="930116"/>
                </a:cubicBezTo>
                <a:cubicBezTo>
                  <a:pt x="1754029" y="935831"/>
                  <a:pt x="1746409" y="948214"/>
                  <a:pt x="1747361" y="954881"/>
                </a:cubicBezTo>
                <a:cubicBezTo>
                  <a:pt x="1739741" y="955834"/>
                  <a:pt x="1757839" y="912971"/>
                  <a:pt x="1760696" y="914876"/>
                </a:cubicBezTo>
                <a:cubicBezTo>
                  <a:pt x="1759744" y="919639"/>
                  <a:pt x="1757839" y="924401"/>
                  <a:pt x="1754981" y="924401"/>
                </a:cubicBezTo>
                <a:close/>
                <a:moveTo>
                  <a:pt x="1777841" y="926306"/>
                </a:moveTo>
                <a:cubicBezTo>
                  <a:pt x="1776889" y="930116"/>
                  <a:pt x="1774031" y="931069"/>
                  <a:pt x="1775936" y="932974"/>
                </a:cubicBezTo>
                <a:cubicBezTo>
                  <a:pt x="1774984" y="934879"/>
                  <a:pt x="1774031" y="933926"/>
                  <a:pt x="1774984" y="932974"/>
                </a:cubicBezTo>
                <a:cubicBezTo>
                  <a:pt x="1772126" y="933926"/>
                  <a:pt x="1766411" y="935831"/>
                  <a:pt x="1770221" y="926306"/>
                </a:cubicBezTo>
                <a:cubicBezTo>
                  <a:pt x="1772126" y="927259"/>
                  <a:pt x="1772126" y="929164"/>
                  <a:pt x="1772126" y="932021"/>
                </a:cubicBezTo>
                <a:cubicBezTo>
                  <a:pt x="1773079" y="931069"/>
                  <a:pt x="1774984" y="923449"/>
                  <a:pt x="1777841" y="926306"/>
                </a:cubicBezTo>
                <a:close/>
                <a:moveTo>
                  <a:pt x="1808321" y="995839"/>
                </a:moveTo>
                <a:cubicBezTo>
                  <a:pt x="1814989" y="984409"/>
                  <a:pt x="1817846" y="972979"/>
                  <a:pt x="1819751" y="959644"/>
                </a:cubicBezTo>
                <a:cubicBezTo>
                  <a:pt x="1825466" y="961549"/>
                  <a:pt x="1824514" y="951071"/>
                  <a:pt x="1827371" y="943451"/>
                </a:cubicBezTo>
                <a:cubicBezTo>
                  <a:pt x="1833086" y="940594"/>
                  <a:pt x="1823561" y="961549"/>
                  <a:pt x="1830229" y="953929"/>
                </a:cubicBezTo>
                <a:cubicBezTo>
                  <a:pt x="1830229" y="953929"/>
                  <a:pt x="1821656" y="974884"/>
                  <a:pt x="1820704" y="967264"/>
                </a:cubicBezTo>
                <a:cubicBezTo>
                  <a:pt x="1822609" y="980599"/>
                  <a:pt x="1809274" y="1001554"/>
                  <a:pt x="1809274" y="1012984"/>
                </a:cubicBezTo>
                <a:cubicBezTo>
                  <a:pt x="1808321" y="1008221"/>
                  <a:pt x="1809274" y="1000601"/>
                  <a:pt x="1808321" y="995839"/>
                </a:cubicBezTo>
                <a:close/>
                <a:moveTo>
                  <a:pt x="1836896" y="948214"/>
                </a:moveTo>
                <a:cubicBezTo>
                  <a:pt x="1837849" y="949166"/>
                  <a:pt x="1836896" y="952024"/>
                  <a:pt x="1835944" y="954881"/>
                </a:cubicBezTo>
                <a:cubicBezTo>
                  <a:pt x="1833086" y="955834"/>
                  <a:pt x="1834039" y="946309"/>
                  <a:pt x="1831181" y="951071"/>
                </a:cubicBezTo>
                <a:cubicBezTo>
                  <a:pt x="1830229" y="951071"/>
                  <a:pt x="1830229" y="950119"/>
                  <a:pt x="1831181" y="948214"/>
                </a:cubicBezTo>
                <a:lnTo>
                  <a:pt x="1832134" y="944404"/>
                </a:lnTo>
                <a:cubicBezTo>
                  <a:pt x="1835944" y="942499"/>
                  <a:pt x="1832134" y="958691"/>
                  <a:pt x="1836896" y="948214"/>
                </a:cubicBezTo>
                <a:close/>
                <a:moveTo>
                  <a:pt x="1789271" y="947261"/>
                </a:moveTo>
                <a:cubicBezTo>
                  <a:pt x="1784509" y="958691"/>
                  <a:pt x="1784509" y="965359"/>
                  <a:pt x="1776889" y="969169"/>
                </a:cubicBezTo>
                <a:lnTo>
                  <a:pt x="1778794" y="962501"/>
                </a:lnTo>
                <a:cubicBezTo>
                  <a:pt x="1783556" y="964406"/>
                  <a:pt x="1782604" y="946309"/>
                  <a:pt x="1789271" y="947261"/>
                </a:cubicBezTo>
                <a:close/>
                <a:moveTo>
                  <a:pt x="1825466" y="974884"/>
                </a:moveTo>
                <a:cubicBezTo>
                  <a:pt x="1827371" y="968216"/>
                  <a:pt x="1829276" y="967264"/>
                  <a:pt x="1832134" y="962501"/>
                </a:cubicBezTo>
                <a:cubicBezTo>
                  <a:pt x="1834039" y="958691"/>
                  <a:pt x="1830229" y="976789"/>
                  <a:pt x="1825466" y="974884"/>
                </a:cubicBezTo>
                <a:close/>
                <a:moveTo>
                  <a:pt x="1909286" y="994886"/>
                </a:moveTo>
                <a:cubicBezTo>
                  <a:pt x="1907381" y="996791"/>
                  <a:pt x="1905476" y="1010126"/>
                  <a:pt x="1903571" y="1016794"/>
                </a:cubicBezTo>
                <a:cubicBezTo>
                  <a:pt x="1900714" y="1019651"/>
                  <a:pt x="1902619" y="1015841"/>
                  <a:pt x="1898809" y="1015841"/>
                </a:cubicBezTo>
                <a:cubicBezTo>
                  <a:pt x="1898809" y="1036796"/>
                  <a:pt x="1887379" y="1052989"/>
                  <a:pt x="1877854" y="1086326"/>
                </a:cubicBezTo>
                <a:cubicBezTo>
                  <a:pt x="1874996" y="1086326"/>
                  <a:pt x="1874996" y="1083469"/>
                  <a:pt x="1874044" y="1082516"/>
                </a:cubicBezTo>
                <a:cubicBezTo>
                  <a:pt x="1872139" y="1088231"/>
                  <a:pt x="1874044" y="1090136"/>
                  <a:pt x="1871186" y="1086326"/>
                </a:cubicBezTo>
                <a:cubicBezTo>
                  <a:pt x="1869281" y="1087279"/>
                  <a:pt x="1868329" y="1090136"/>
                  <a:pt x="1867376" y="1092041"/>
                </a:cubicBezTo>
                <a:cubicBezTo>
                  <a:pt x="1866424" y="1094899"/>
                  <a:pt x="1868329" y="1093946"/>
                  <a:pt x="1868329" y="1092041"/>
                </a:cubicBezTo>
                <a:cubicBezTo>
                  <a:pt x="1869281" y="1092994"/>
                  <a:pt x="1868329" y="1093946"/>
                  <a:pt x="1867376" y="1093946"/>
                </a:cubicBezTo>
                <a:lnTo>
                  <a:pt x="1866424" y="1097756"/>
                </a:lnTo>
                <a:cubicBezTo>
                  <a:pt x="1863566" y="1096804"/>
                  <a:pt x="1867376" y="1089184"/>
                  <a:pt x="1864519" y="1088231"/>
                </a:cubicBezTo>
                <a:cubicBezTo>
                  <a:pt x="1866424" y="1083469"/>
                  <a:pt x="1869281" y="1078706"/>
                  <a:pt x="1871186" y="1072039"/>
                </a:cubicBezTo>
                <a:cubicBezTo>
                  <a:pt x="1874996" y="1073944"/>
                  <a:pt x="1876901" y="1059656"/>
                  <a:pt x="1880711" y="1060609"/>
                </a:cubicBezTo>
                <a:cubicBezTo>
                  <a:pt x="1880711" y="1057751"/>
                  <a:pt x="1878806" y="1052036"/>
                  <a:pt x="1875949" y="1056799"/>
                </a:cubicBezTo>
                <a:cubicBezTo>
                  <a:pt x="1874996" y="1051084"/>
                  <a:pt x="1881664" y="1039654"/>
                  <a:pt x="1883569" y="1032986"/>
                </a:cubicBezTo>
                <a:cubicBezTo>
                  <a:pt x="1886426" y="1033939"/>
                  <a:pt x="1887379" y="1030129"/>
                  <a:pt x="1888331" y="1033939"/>
                </a:cubicBezTo>
                <a:cubicBezTo>
                  <a:pt x="1888331" y="1032034"/>
                  <a:pt x="1888331" y="1029176"/>
                  <a:pt x="1890236" y="1025366"/>
                </a:cubicBezTo>
                <a:cubicBezTo>
                  <a:pt x="1887379" y="1025366"/>
                  <a:pt x="1890236" y="1019651"/>
                  <a:pt x="1888331" y="1015841"/>
                </a:cubicBezTo>
                <a:cubicBezTo>
                  <a:pt x="1887379" y="1015841"/>
                  <a:pt x="1886426" y="1017746"/>
                  <a:pt x="1885474" y="1016794"/>
                </a:cubicBezTo>
                <a:cubicBezTo>
                  <a:pt x="1882616" y="1023461"/>
                  <a:pt x="1884521" y="1026319"/>
                  <a:pt x="1880711" y="1033939"/>
                </a:cubicBezTo>
                <a:cubicBezTo>
                  <a:pt x="1876901" y="1031081"/>
                  <a:pt x="1885474" y="1015841"/>
                  <a:pt x="1885474" y="1009174"/>
                </a:cubicBezTo>
                <a:cubicBezTo>
                  <a:pt x="1891189" y="1011079"/>
                  <a:pt x="1894046" y="1005364"/>
                  <a:pt x="1897856" y="993934"/>
                </a:cubicBezTo>
                <a:cubicBezTo>
                  <a:pt x="1903571" y="994886"/>
                  <a:pt x="1903571" y="995839"/>
                  <a:pt x="1911191" y="991076"/>
                </a:cubicBezTo>
                <a:cubicBezTo>
                  <a:pt x="1910239" y="995839"/>
                  <a:pt x="1909286" y="995839"/>
                  <a:pt x="1909286" y="994886"/>
                </a:cubicBezTo>
                <a:close/>
                <a:moveTo>
                  <a:pt x="1822609" y="983456"/>
                </a:moveTo>
                <a:cubicBezTo>
                  <a:pt x="1823561" y="984409"/>
                  <a:pt x="1824514" y="983456"/>
                  <a:pt x="1825466" y="981551"/>
                </a:cubicBezTo>
                <a:cubicBezTo>
                  <a:pt x="1826419" y="984409"/>
                  <a:pt x="1823561" y="990124"/>
                  <a:pt x="1820704" y="993934"/>
                </a:cubicBezTo>
                <a:cubicBezTo>
                  <a:pt x="1817846" y="993934"/>
                  <a:pt x="1822609" y="987266"/>
                  <a:pt x="1822609" y="983456"/>
                </a:cubicBezTo>
                <a:close/>
                <a:moveTo>
                  <a:pt x="1754981" y="999649"/>
                </a:moveTo>
                <a:cubicBezTo>
                  <a:pt x="1745456" y="1030129"/>
                  <a:pt x="1739741" y="1055846"/>
                  <a:pt x="1722596" y="1096804"/>
                </a:cubicBezTo>
                <a:cubicBezTo>
                  <a:pt x="1717834" y="1084421"/>
                  <a:pt x="1729264" y="1062514"/>
                  <a:pt x="1733074" y="1046321"/>
                </a:cubicBezTo>
                <a:cubicBezTo>
                  <a:pt x="1734026" y="1046321"/>
                  <a:pt x="1733074" y="1049179"/>
                  <a:pt x="1733074" y="1051084"/>
                </a:cubicBezTo>
                <a:cubicBezTo>
                  <a:pt x="1745456" y="1019651"/>
                  <a:pt x="1752124" y="998696"/>
                  <a:pt x="1759744" y="968216"/>
                </a:cubicBezTo>
                <a:cubicBezTo>
                  <a:pt x="1762601" y="964406"/>
                  <a:pt x="1761649" y="972026"/>
                  <a:pt x="1763554" y="967264"/>
                </a:cubicBezTo>
                <a:cubicBezTo>
                  <a:pt x="1767364" y="972026"/>
                  <a:pt x="1759744" y="977741"/>
                  <a:pt x="1759744" y="985361"/>
                </a:cubicBezTo>
                <a:cubicBezTo>
                  <a:pt x="1758791" y="984409"/>
                  <a:pt x="1758791" y="980599"/>
                  <a:pt x="1757839" y="979646"/>
                </a:cubicBezTo>
                <a:cubicBezTo>
                  <a:pt x="1752124" y="991076"/>
                  <a:pt x="1755934" y="995839"/>
                  <a:pt x="1751171" y="1003459"/>
                </a:cubicBezTo>
                <a:cubicBezTo>
                  <a:pt x="1753076" y="1002506"/>
                  <a:pt x="1754029" y="1001554"/>
                  <a:pt x="1754981" y="999649"/>
                </a:cubicBezTo>
                <a:close/>
                <a:moveTo>
                  <a:pt x="1751171" y="978694"/>
                </a:moveTo>
                <a:cubicBezTo>
                  <a:pt x="1752124" y="978694"/>
                  <a:pt x="1753076" y="974884"/>
                  <a:pt x="1754029" y="972979"/>
                </a:cubicBezTo>
                <a:cubicBezTo>
                  <a:pt x="1756886" y="972979"/>
                  <a:pt x="1754981" y="978694"/>
                  <a:pt x="1754981" y="982504"/>
                </a:cubicBezTo>
                <a:cubicBezTo>
                  <a:pt x="1753076" y="977741"/>
                  <a:pt x="1748314" y="982504"/>
                  <a:pt x="1751171" y="972026"/>
                </a:cubicBezTo>
                <a:cubicBezTo>
                  <a:pt x="1753076" y="972026"/>
                  <a:pt x="1752124" y="975836"/>
                  <a:pt x="1751171" y="978694"/>
                </a:cubicBezTo>
                <a:close/>
                <a:moveTo>
                  <a:pt x="1845469" y="1080611"/>
                </a:moveTo>
                <a:cubicBezTo>
                  <a:pt x="1846421" y="1075849"/>
                  <a:pt x="1848326" y="1072039"/>
                  <a:pt x="1850231" y="1070134"/>
                </a:cubicBezTo>
                <a:cubicBezTo>
                  <a:pt x="1851184" y="1080611"/>
                  <a:pt x="1855946" y="1065371"/>
                  <a:pt x="1860709" y="1071086"/>
                </a:cubicBezTo>
                <a:cubicBezTo>
                  <a:pt x="1867376" y="1054894"/>
                  <a:pt x="1872139" y="1040606"/>
                  <a:pt x="1878806" y="1018699"/>
                </a:cubicBezTo>
                <a:cubicBezTo>
                  <a:pt x="1881664" y="1020604"/>
                  <a:pt x="1877854" y="1030129"/>
                  <a:pt x="1877854" y="1034891"/>
                </a:cubicBezTo>
                <a:cubicBezTo>
                  <a:pt x="1874044" y="1029176"/>
                  <a:pt x="1877854" y="1043464"/>
                  <a:pt x="1872139" y="1044416"/>
                </a:cubicBezTo>
                <a:cubicBezTo>
                  <a:pt x="1870234" y="1050131"/>
                  <a:pt x="1876901" y="1049179"/>
                  <a:pt x="1873091" y="1056799"/>
                </a:cubicBezTo>
                <a:cubicBezTo>
                  <a:pt x="1870234" y="1053941"/>
                  <a:pt x="1869281" y="1058704"/>
                  <a:pt x="1867376" y="1056799"/>
                </a:cubicBezTo>
                <a:cubicBezTo>
                  <a:pt x="1869281" y="1074896"/>
                  <a:pt x="1855946" y="1083469"/>
                  <a:pt x="1854994" y="1099661"/>
                </a:cubicBezTo>
                <a:cubicBezTo>
                  <a:pt x="1850231" y="1101566"/>
                  <a:pt x="1854994" y="1083469"/>
                  <a:pt x="1845469" y="1092041"/>
                </a:cubicBezTo>
                <a:cubicBezTo>
                  <a:pt x="1843564" y="1087279"/>
                  <a:pt x="1853089" y="1076801"/>
                  <a:pt x="1845469" y="1080611"/>
                </a:cubicBezTo>
                <a:close/>
                <a:moveTo>
                  <a:pt x="1680686" y="1001554"/>
                </a:moveTo>
                <a:cubicBezTo>
                  <a:pt x="1674019" y="998696"/>
                  <a:pt x="1684496" y="985361"/>
                  <a:pt x="1687354" y="980599"/>
                </a:cubicBezTo>
                <a:cubicBezTo>
                  <a:pt x="1688306" y="984409"/>
                  <a:pt x="1680686" y="994886"/>
                  <a:pt x="1680686" y="1001554"/>
                </a:cubicBezTo>
                <a:close/>
                <a:moveTo>
                  <a:pt x="1716881" y="1003459"/>
                </a:moveTo>
                <a:cubicBezTo>
                  <a:pt x="1714024" y="1004411"/>
                  <a:pt x="1711166" y="1000601"/>
                  <a:pt x="1712119" y="1006316"/>
                </a:cubicBezTo>
                <a:cubicBezTo>
                  <a:pt x="1709261" y="1011079"/>
                  <a:pt x="1711166" y="997744"/>
                  <a:pt x="1713071" y="992029"/>
                </a:cubicBezTo>
                <a:cubicBezTo>
                  <a:pt x="1714976" y="990124"/>
                  <a:pt x="1720691" y="993934"/>
                  <a:pt x="1716881" y="1003459"/>
                </a:cubicBezTo>
                <a:close/>
                <a:moveTo>
                  <a:pt x="1757839" y="1075849"/>
                </a:moveTo>
                <a:cubicBezTo>
                  <a:pt x="1753076" y="1079659"/>
                  <a:pt x="1755934" y="1090136"/>
                  <a:pt x="1750219" y="1087279"/>
                </a:cubicBezTo>
                <a:cubicBezTo>
                  <a:pt x="1750219" y="1095851"/>
                  <a:pt x="1748314" y="1097756"/>
                  <a:pt x="1744504" y="1109186"/>
                </a:cubicBezTo>
                <a:cubicBezTo>
                  <a:pt x="1743551" y="1108234"/>
                  <a:pt x="1745456" y="1104424"/>
                  <a:pt x="1743551" y="1104424"/>
                </a:cubicBezTo>
                <a:cubicBezTo>
                  <a:pt x="1741646" y="1105376"/>
                  <a:pt x="1739741" y="1109186"/>
                  <a:pt x="1737836" y="1113949"/>
                </a:cubicBezTo>
                <a:cubicBezTo>
                  <a:pt x="1737836" y="1116806"/>
                  <a:pt x="1737836" y="1118711"/>
                  <a:pt x="1739741" y="1119664"/>
                </a:cubicBezTo>
                <a:cubicBezTo>
                  <a:pt x="1741646" y="1119664"/>
                  <a:pt x="1743551" y="1113949"/>
                  <a:pt x="1741646" y="1112996"/>
                </a:cubicBezTo>
                <a:cubicBezTo>
                  <a:pt x="1743551" y="1110139"/>
                  <a:pt x="1743551" y="1113949"/>
                  <a:pt x="1746409" y="1112044"/>
                </a:cubicBezTo>
                <a:cubicBezTo>
                  <a:pt x="1741646" y="1126331"/>
                  <a:pt x="1740694" y="1137761"/>
                  <a:pt x="1735931" y="1155859"/>
                </a:cubicBezTo>
                <a:cubicBezTo>
                  <a:pt x="1734979" y="1148239"/>
                  <a:pt x="1734026" y="1141571"/>
                  <a:pt x="1726406" y="1140619"/>
                </a:cubicBezTo>
                <a:cubicBezTo>
                  <a:pt x="1738789" y="1107281"/>
                  <a:pt x="1741646" y="1095851"/>
                  <a:pt x="1753076" y="1069181"/>
                </a:cubicBezTo>
                <a:cubicBezTo>
                  <a:pt x="1756886" y="1070134"/>
                  <a:pt x="1755934" y="1073944"/>
                  <a:pt x="1757839" y="1075849"/>
                </a:cubicBezTo>
                <a:close/>
                <a:moveTo>
                  <a:pt x="1744504" y="1188244"/>
                </a:moveTo>
                <a:cubicBezTo>
                  <a:pt x="1740694" y="1199674"/>
                  <a:pt x="1735931" y="1210151"/>
                  <a:pt x="1734026" y="1217771"/>
                </a:cubicBezTo>
                <a:cubicBezTo>
                  <a:pt x="1732121" y="1222534"/>
                  <a:pt x="1731169" y="1215866"/>
                  <a:pt x="1733074" y="1213009"/>
                </a:cubicBezTo>
                <a:cubicBezTo>
                  <a:pt x="1728311" y="1215866"/>
                  <a:pt x="1734026" y="1220629"/>
                  <a:pt x="1731169" y="1226344"/>
                </a:cubicBezTo>
                <a:cubicBezTo>
                  <a:pt x="1726406" y="1230154"/>
                  <a:pt x="1726406" y="1236821"/>
                  <a:pt x="1719739" y="1238726"/>
                </a:cubicBezTo>
                <a:cubicBezTo>
                  <a:pt x="1724501" y="1218724"/>
                  <a:pt x="1733074" y="1191101"/>
                  <a:pt x="1744504" y="1188244"/>
                </a:cubicBezTo>
                <a:close/>
                <a:moveTo>
                  <a:pt x="1694021" y="1226344"/>
                </a:moveTo>
                <a:cubicBezTo>
                  <a:pt x="1692116" y="1229201"/>
                  <a:pt x="1692116" y="1225391"/>
                  <a:pt x="1689259" y="1227296"/>
                </a:cubicBezTo>
                <a:cubicBezTo>
                  <a:pt x="1690211" y="1223486"/>
                  <a:pt x="1694021" y="1218724"/>
                  <a:pt x="1690211" y="1223486"/>
                </a:cubicBezTo>
                <a:cubicBezTo>
                  <a:pt x="1687354" y="1214914"/>
                  <a:pt x="1695926" y="1203484"/>
                  <a:pt x="1696879" y="1199674"/>
                </a:cubicBezTo>
                <a:cubicBezTo>
                  <a:pt x="1699736" y="1193959"/>
                  <a:pt x="1697831" y="1205389"/>
                  <a:pt x="1699736" y="1205389"/>
                </a:cubicBezTo>
                <a:cubicBezTo>
                  <a:pt x="1697831" y="1212056"/>
                  <a:pt x="1694974" y="1218724"/>
                  <a:pt x="1694021" y="1226344"/>
                </a:cubicBezTo>
                <a:close/>
                <a:moveTo>
                  <a:pt x="1659731" y="1243489"/>
                </a:moveTo>
                <a:cubicBezTo>
                  <a:pt x="1649254" y="1271111"/>
                  <a:pt x="1645444" y="1293019"/>
                  <a:pt x="1639729" y="1310164"/>
                </a:cubicBezTo>
                <a:cubicBezTo>
                  <a:pt x="1640681" y="1303496"/>
                  <a:pt x="1636871" y="1307306"/>
                  <a:pt x="1634014" y="1313021"/>
                </a:cubicBezTo>
                <a:cubicBezTo>
                  <a:pt x="1634014" y="1302544"/>
                  <a:pt x="1645444" y="1293019"/>
                  <a:pt x="1638776" y="1291114"/>
                </a:cubicBezTo>
                <a:cubicBezTo>
                  <a:pt x="1648301" y="1259681"/>
                  <a:pt x="1657826" y="1224439"/>
                  <a:pt x="1667351" y="1206341"/>
                </a:cubicBezTo>
                <a:cubicBezTo>
                  <a:pt x="1670209" y="1213961"/>
                  <a:pt x="1654969" y="1235869"/>
                  <a:pt x="1659731" y="1243489"/>
                </a:cubicBezTo>
                <a:close/>
                <a:moveTo>
                  <a:pt x="1681639" y="1259681"/>
                </a:moveTo>
                <a:cubicBezTo>
                  <a:pt x="1681639" y="1262539"/>
                  <a:pt x="1678781" y="1274921"/>
                  <a:pt x="1681639" y="1278731"/>
                </a:cubicBezTo>
                <a:cubicBezTo>
                  <a:pt x="1679734" y="1283494"/>
                  <a:pt x="1674971" y="1278731"/>
                  <a:pt x="1674971" y="1276826"/>
                </a:cubicBezTo>
                <a:cubicBezTo>
                  <a:pt x="1672114" y="1276826"/>
                  <a:pt x="1674971" y="1280636"/>
                  <a:pt x="1672114" y="1285399"/>
                </a:cubicBezTo>
                <a:cubicBezTo>
                  <a:pt x="1674971" y="1289209"/>
                  <a:pt x="1674971" y="1278731"/>
                  <a:pt x="1677829" y="1282541"/>
                </a:cubicBezTo>
                <a:cubicBezTo>
                  <a:pt x="1675924" y="1285399"/>
                  <a:pt x="1674019" y="1290161"/>
                  <a:pt x="1672114" y="1292066"/>
                </a:cubicBezTo>
                <a:cubicBezTo>
                  <a:pt x="1669256" y="1289209"/>
                  <a:pt x="1667351" y="1294924"/>
                  <a:pt x="1666399" y="1290161"/>
                </a:cubicBezTo>
                <a:cubicBezTo>
                  <a:pt x="1673066" y="1281589"/>
                  <a:pt x="1671161" y="1276826"/>
                  <a:pt x="1673066" y="1266349"/>
                </a:cubicBezTo>
                <a:cubicBezTo>
                  <a:pt x="1674971" y="1274921"/>
                  <a:pt x="1677829" y="1259681"/>
                  <a:pt x="1681639" y="1259681"/>
                </a:cubicBezTo>
                <a:close/>
                <a:moveTo>
                  <a:pt x="1667351" y="1266349"/>
                </a:moveTo>
                <a:cubicBezTo>
                  <a:pt x="1671161" y="1266349"/>
                  <a:pt x="1668304" y="1273969"/>
                  <a:pt x="1670209" y="1276826"/>
                </a:cubicBezTo>
                <a:cubicBezTo>
                  <a:pt x="1668304" y="1279684"/>
                  <a:pt x="1664494" y="1272064"/>
                  <a:pt x="1667351" y="1266349"/>
                </a:cubicBezTo>
                <a:close/>
                <a:moveTo>
                  <a:pt x="1699736" y="1289209"/>
                </a:moveTo>
                <a:cubicBezTo>
                  <a:pt x="1701641" y="1290161"/>
                  <a:pt x="1697831" y="1296829"/>
                  <a:pt x="1700689" y="1296829"/>
                </a:cubicBezTo>
                <a:cubicBezTo>
                  <a:pt x="1703546" y="1293971"/>
                  <a:pt x="1703546" y="1285399"/>
                  <a:pt x="1708309" y="1287304"/>
                </a:cubicBezTo>
                <a:cubicBezTo>
                  <a:pt x="1703546" y="1296829"/>
                  <a:pt x="1698784" y="1299686"/>
                  <a:pt x="1697831" y="1309211"/>
                </a:cubicBezTo>
                <a:cubicBezTo>
                  <a:pt x="1693069" y="1315879"/>
                  <a:pt x="1694021" y="1304449"/>
                  <a:pt x="1693069" y="1302544"/>
                </a:cubicBezTo>
                <a:cubicBezTo>
                  <a:pt x="1694021" y="1300639"/>
                  <a:pt x="1695926" y="1301591"/>
                  <a:pt x="1696879" y="1298734"/>
                </a:cubicBezTo>
                <a:cubicBezTo>
                  <a:pt x="1696879" y="1295876"/>
                  <a:pt x="1692116" y="1296829"/>
                  <a:pt x="1691164" y="1296829"/>
                </a:cubicBezTo>
                <a:cubicBezTo>
                  <a:pt x="1690211" y="1295876"/>
                  <a:pt x="1692116" y="1291114"/>
                  <a:pt x="1693069" y="1288256"/>
                </a:cubicBezTo>
                <a:cubicBezTo>
                  <a:pt x="1694021" y="1292066"/>
                  <a:pt x="1696879" y="1289209"/>
                  <a:pt x="1699736" y="1289209"/>
                </a:cubicBezTo>
                <a:close/>
                <a:moveTo>
                  <a:pt x="1825466" y="1393031"/>
                </a:moveTo>
                <a:cubicBezTo>
                  <a:pt x="1833086" y="1398746"/>
                  <a:pt x="1834991" y="1369219"/>
                  <a:pt x="1841659" y="1368266"/>
                </a:cubicBezTo>
                <a:cubicBezTo>
                  <a:pt x="1834991" y="1383506"/>
                  <a:pt x="1832134" y="1396841"/>
                  <a:pt x="1825466" y="1414939"/>
                </a:cubicBezTo>
                <a:cubicBezTo>
                  <a:pt x="1822609" y="1413986"/>
                  <a:pt x="1827371" y="1400651"/>
                  <a:pt x="1830229" y="1397794"/>
                </a:cubicBezTo>
                <a:cubicBezTo>
                  <a:pt x="1824514" y="1395889"/>
                  <a:pt x="1827371" y="1403509"/>
                  <a:pt x="1823561" y="1407319"/>
                </a:cubicBezTo>
                <a:cubicBezTo>
                  <a:pt x="1823561" y="1401604"/>
                  <a:pt x="1824514" y="1400651"/>
                  <a:pt x="1825466" y="1393031"/>
                </a:cubicBezTo>
                <a:close/>
                <a:moveTo>
                  <a:pt x="1778794" y="1406366"/>
                </a:moveTo>
                <a:cubicBezTo>
                  <a:pt x="1774031" y="1401604"/>
                  <a:pt x="1785461" y="1402556"/>
                  <a:pt x="1776889" y="1422559"/>
                </a:cubicBezTo>
                <a:cubicBezTo>
                  <a:pt x="1774984" y="1421606"/>
                  <a:pt x="1774031" y="1421606"/>
                  <a:pt x="1773079" y="1423511"/>
                </a:cubicBezTo>
                <a:cubicBezTo>
                  <a:pt x="1774984" y="1432084"/>
                  <a:pt x="1770221" y="1438751"/>
                  <a:pt x="1765459" y="1453991"/>
                </a:cubicBezTo>
                <a:cubicBezTo>
                  <a:pt x="1754981" y="1445419"/>
                  <a:pt x="1771174" y="1416844"/>
                  <a:pt x="1778794" y="1406366"/>
                </a:cubicBezTo>
                <a:close/>
                <a:moveTo>
                  <a:pt x="1648301" y="1373029"/>
                </a:moveTo>
                <a:cubicBezTo>
                  <a:pt x="1646396" y="1374934"/>
                  <a:pt x="1644491" y="1376839"/>
                  <a:pt x="1642586" y="1378744"/>
                </a:cubicBezTo>
                <a:cubicBezTo>
                  <a:pt x="1641634" y="1371124"/>
                  <a:pt x="1648301" y="1373981"/>
                  <a:pt x="1652111" y="1363504"/>
                </a:cubicBezTo>
                <a:cubicBezTo>
                  <a:pt x="1647349" y="1377791"/>
                  <a:pt x="1650206" y="1378744"/>
                  <a:pt x="1644491" y="1391126"/>
                </a:cubicBezTo>
                <a:cubicBezTo>
                  <a:pt x="1640681" y="1388269"/>
                  <a:pt x="1640681" y="1390174"/>
                  <a:pt x="1638776" y="1387316"/>
                </a:cubicBezTo>
                <a:cubicBezTo>
                  <a:pt x="1641634" y="1378744"/>
                  <a:pt x="1645444" y="1382554"/>
                  <a:pt x="1648301" y="1373029"/>
                </a:cubicBezTo>
                <a:close/>
                <a:moveTo>
                  <a:pt x="1735931" y="1571149"/>
                </a:moveTo>
                <a:lnTo>
                  <a:pt x="1730216" y="1569244"/>
                </a:lnTo>
                <a:cubicBezTo>
                  <a:pt x="1723549" y="1594009"/>
                  <a:pt x="1724501" y="1590199"/>
                  <a:pt x="1713071" y="1611154"/>
                </a:cubicBezTo>
                <a:cubicBezTo>
                  <a:pt x="1710214" y="1608296"/>
                  <a:pt x="1714024" y="1606391"/>
                  <a:pt x="1714024" y="1601629"/>
                </a:cubicBezTo>
                <a:cubicBezTo>
                  <a:pt x="1709261" y="1605439"/>
                  <a:pt x="1711166" y="1607344"/>
                  <a:pt x="1707356" y="1615916"/>
                </a:cubicBezTo>
                <a:cubicBezTo>
                  <a:pt x="1707356" y="1614011"/>
                  <a:pt x="1705451" y="1613059"/>
                  <a:pt x="1703546" y="1612106"/>
                </a:cubicBezTo>
                <a:cubicBezTo>
                  <a:pt x="1704499" y="1607344"/>
                  <a:pt x="1705451" y="1605439"/>
                  <a:pt x="1707356" y="1606391"/>
                </a:cubicBezTo>
                <a:cubicBezTo>
                  <a:pt x="1710214" y="1573054"/>
                  <a:pt x="1729264" y="1540669"/>
                  <a:pt x="1741646" y="1507331"/>
                </a:cubicBezTo>
                <a:cubicBezTo>
                  <a:pt x="1741646" y="1492091"/>
                  <a:pt x="1754029" y="1465421"/>
                  <a:pt x="1758791" y="1461611"/>
                </a:cubicBezTo>
                <a:cubicBezTo>
                  <a:pt x="1761649" y="1462564"/>
                  <a:pt x="1760696" y="1468279"/>
                  <a:pt x="1758791" y="1473041"/>
                </a:cubicBezTo>
                <a:cubicBezTo>
                  <a:pt x="1760696" y="1471136"/>
                  <a:pt x="1762601" y="1473041"/>
                  <a:pt x="1763554" y="1470184"/>
                </a:cubicBezTo>
                <a:cubicBezTo>
                  <a:pt x="1763554" y="1473994"/>
                  <a:pt x="1766411" y="1473994"/>
                  <a:pt x="1764506" y="1479709"/>
                </a:cubicBezTo>
                <a:cubicBezTo>
                  <a:pt x="1759744" y="1477804"/>
                  <a:pt x="1763554" y="1473994"/>
                  <a:pt x="1757839" y="1474946"/>
                </a:cubicBezTo>
                <a:cubicBezTo>
                  <a:pt x="1752124" y="1506379"/>
                  <a:pt x="1742599" y="1532096"/>
                  <a:pt x="1733074" y="1560671"/>
                </a:cubicBezTo>
                <a:cubicBezTo>
                  <a:pt x="1733074" y="1566386"/>
                  <a:pt x="1739741" y="1563529"/>
                  <a:pt x="1735931" y="1571149"/>
                </a:cubicBezTo>
                <a:close/>
                <a:moveTo>
                  <a:pt x="1722596" y="1569244"/>
                </a:moveTo>
                <a:cubicBezTo>
                  <a:pt x="1720691" y="1573054"/>
                  <a:pt x="1722596" y="1574006"/>
                  <a:pt x="1722596" y="1575911"/>
                </a:cubicBezTo>
                <a:cubicBezTo>
                  <a:pt x="1720691" y="1578769"/>
                  <a:pt x="1719739" y="1580674"/>
                  <a:pt x="1721644" y="1582579"/>
                </a:cubicBezTo>
                <a:cubicBezTo>
                  <a:pt x="1726406" y="1577816"/>
                  <a:pt x="1723549" y="1572101"/>
                  <a:pt x="1722596" y="1569244"/>
                </a:cubicBezTo>
                <a:close/>
                <a:moveTo>
                  <a:pt x="1750219" y="1495901"/>
                </a:moveTo>
                <a:cubicBezTo>
                  <a:pt x="1748314" y="1500664"/>
                  <a:pt x="1742599" y="1506379"/>
                  <a:pt x="1746409" y="1508284"/>
                </a:cubicBezTo>
                <a:cubicBezTo>
                  <a:pt x="1746409" y="1504474"/>
                  <a:pt x="1752124" y="1498759"/>
                  <a:pt x="1750219" y="1495901"/>
                </a:cubicBezTo>
                <a:close/>
                <a:moveTo>
                  <a:pt x="1788319" y="1508284"/>
                </a:moveTo>
                <a:cubicBezTo>
                  <a:pt x="1786414" y="1511141"/>
                  <a:pt x="1779746" y="1513046"/>
                  <a:pt x="1781651" y="1517809"/>
                </a:cubicBezTo>
                <a:cubicBezTo>
                  <a:pt x="1779746" y="1520666"/>
                  <a:pt x="1779746" y="1516856"/>
                  <a:pt x="1776889" y="1518761"/>
                </a:cubicBezTo>
                <a:lnTo>
                  <a:pt x="1779746" y="1510189"/>
                </a:lnTo>
                <a:cubicBezTo>
                  <a:pt x="1783556" y="1515904"/>
                  <a:pt x="1781651" y="1508284"/>
                  <a:pt x="1785461" y="1500664"/>
                </a:cubicBezTo>
                <a:cubicBezTo>
                  <a:pt x="1786414" y="1502569"/>
                  <a:pt x="1786414" y="1503521"/>
                  <a:pt x="1787366" y="1501616"/>
                </a:cubicBezTo>
                <a:cubicBezTo>
                  <a:pt x="1789271" y="1500664"/>
                  <a:pt x="1783556" y="1510189"/>
                  <a:pt x="1788319" y="1508284"/>
                </a:cubicBezTo>
                <a:close/>
                <a:moveTo>
                  <a:pt x="1803559" y="1511141"/>
                </a:moveTo>
                <a:cubicBezTo>
                  <a:pt x="1799749" y="1519714"/>
                  <a:pt x="1795939" y="1532096"/>
                  <a:pt x="1792129" y="1539716"/>
                </a:cubicBezTo>
                <a:cubicBezTo>
                  <a:pt x="1791176" y="1534954"/>
                  <a:pt x="1790224" y="1531144"/>
                  <a:pt x="1789271" y="1527334"/>
                </a:cubicBezTo>
                <a:cubicBezTo>
                  <a:pt x="1786414" y="1526381"/>
                  <a:pt x="1784509" y="1534001"/>
                  <a:pt x="1782604" y="1539716"/>
                </a:cubicBezTo>
                <a:cubicBezTo>
                  <a:pt x="1779746" y="1540669"/>
                  <a:pt x="1776889" y="1540669"/>
                  <a:pt x="1774031" y="1546384"/>
                </a:cubicBezTo>
                <a:cubicBezTo>
                  <a:pt x="1773079" y="1544479"/>
                  <a:pt x="1773079" y="1541621"/>
                  <a:pt x="1774984" y="1536859"/>
                </a:cubicBezTo>
                <a:cubicBezTo>
                  <a:pt x="1772126" y="1536859"/>
                  <a:pt x="1771174" y="1547336"/>
                  <a:pt x="1769269" y="1551146"/>
                </a:cubicBezTo>
                <a:cubicBezTo>
                  <a:pt x="1765459" y="1545431"/>
                  <a:pt x="1771174" y="1530191"/>
                  <a:pt x="1775936" y="1522571"/>
                </a:cubicBezTo>
                <a:cubicBezTo>
                  <a:pt x="1777841" y="1523524"/>
                  <a:pt x="1776889" y="1529239"/>
                  <a:pt x="1774031" y="1531144"/>
                </a:cubicBezTo>
                <a:cubicBezTo>
                  <a:pt x="1774031" y="1534954"/>
                  <a:pt x="1775936" y="1531144"/>
                  <a:pt x="1777841" y="1534954"/>
                </a:cubicBezTo>
                <a:cubicBezTo>
                  <a:pt x="1782604" y="1531144"/>
                  <a:pt x="1781651" y="1525429"/>
                  <a:pt x="1785461" y="1513999"/>
                </a:cubicBezTo>
                <a:cubicBezTo>
                  <a:pt x="1788319" y="1518761"/>
                  <a:pt x="1788319" y="1504474"/>
                  <a:pt x="1792129" y="1509236"/>
                </a:cubicBezTo>
                <a:cubicBezTo>
                  <a:pt x="1790224" y="1515904"/>
                  <a:pt x="1786414" y="1513999"/>
                  <a:pt x="1785461" y="1523524"/>
                </a:cubicBezTo>
                <a:cubicBezTo>
                  <a:pt x="1790224" y="1527334"/>
                  <a:pt x="1792129" y="1515904"/>
                  <a:pt x="1794986" y="1512094"/>
                </a:cubicBezTo>
                <a:cubicBezTo>
                  <a:pt x="1798796" y="1517809"/>
                  <a:pt x="1800701" y="1507331"/>
                  <a:pt x="1803559" y="1511141"/>
                </a:cubicBezTo>
                <a:close/>
                <a:moveTo>
                  <a:pt x="1770221" y="1573054"/>
                </a:moveTo>
                <a:cubicBezTo>
                  <a:pt x="1770221" y="1567339"/>
                  <a:pt x="1767364" y="1566386"/>
                  <a:pt x="1765459" y="1575911"/>
                </a:cubicBezTo>
                <a:cubicBezTo>
                  <a:pt x="1759744" y="1572101"/>
                  <a:pt x="1773079" y="1560671"/>
                  <a:pt x="1770221" y="1551146"/>
                </a:cubicBezTo>
                <a:cubicBezTo>
                  <a:pt x="1771174" y="1549241"/>
                  <a:pt x="1772126" y="1550194"/>
                  <a:pt x="1771174" y="1551146"/>
                </a:cubicBezTo>
                <a:cubicBezTo>
                  <a:pt x="1772126" y="1551146"/>
                  <a:pt x="1773079" y="1549241"/>
                  <a:pt x="1774031" y="1547336"/>
                </a:cubicBezTo>
                <a:cubicBezTo>
                  <a:pt x="1776889" y="1548289"/>
                  <a:pt x="1768316" y="1560671"/>
                  <a:pt x="1774031" y="1558766"/>
                </a:cubicBezTo>
                <a:cubicBezTo>
                  <a:pt x="1773079" y="1560671"/>
                  <a:pt x="1772126" y="1559719"/>
                  <a:pt x="1771174" y="1559719"/>
                </a:cubicBezTo>
                <a:cubicBezTo>
                  <a:pt x="1771174" y="1561624"/>
                  <a:pt x="1773079" y="1567339"/>
                  <a:pt x="1774031" y="1562576"/>
                </a:cubicBezTo>
                <a:cubicBezTo>
                  <a:pt x="1775936" y="1565434"/>
                  <a:pt x="1771174" y="1572101"/>
                  <a:pt x="1770221" y="1573054"/>
                </a:cubicBezTo>
                <a:close/>
                <a:moveTo>
                  <a:pt x="1685449" y="1547336"/>
                </a:moveTo>
                <a:cubicBezTo>
                  <a:pt x="1679734" y="1561624"/>
                  <a:pt x="1685449" y="1556861"/>
                  <a:pt x="1685449" y="1566386"/>
                </a:cubicBezTo>
                <a:cubicBezTo>
                  <a:pt x="1687354" y="1566386"/>
                  <a:pt x="1688306" y="1559719"/>
                  <a:pt x="1689259" y="1560671"/>
                </a:cubicBezTo>
                <a:cubicBezTo>
                  <a:pt x="1687354" y="1556861"/>
                  <a:pt x="1692116" y="1546384"/>
                  <a:pt x="1685449" y="1550194"/>
                </a:cubicBezTo>
                <a:cubicBezTo>
                  <a:pt x="1688306" y="1537811"/>
                  <a:pt x="1694021" y="1542574"/>
                  <a:pt x="1696879" y="1530191"/>
                </a:cubicBezTo>
                <a:cubicBezTo>
                  <a:pt x="1698784" y="1529239"/>
                  <a:pt x="1694021" y="1539716"/>
                  <a:pt x="1700689" y="1538764"/>
                </a:cubicBezTo>
                <a:cubicBezTo>
                  <a:pt x="1697831" y="1543526"/>
                  <a:pt x="1694021" y="1546384"/>
                  <a:pt x="1691164" y="1550194"/>
                </a:cubicBezTo>
                <a:cubicBezTo>
                  <a:pt x="1691164" y="1553051"/>
                  <a:pt x="1691164" y="1555909"/>
                  <a:pt x="1692116" y="1557814"/>
                </a:cubicBezTo>
                <a:cubicBezTo>
                  <a:pt x="1695926" y="1559719"/>
                  <a:pt x="1697831" y="1551146"/>
                  <a:pt x="1700689" y="1546384"/>
                </a:cubicBezTo>
                <a:cubicBezTo>
                  <a:pt x="1702594" y="1547336"/>
                  <a:pt x="1699736" y="1553051"/>
                  <a:pt x="1703546" y="1552099"/>
                </a:cubicBezTo>
                <a:cubicBezTo>
                  <a:pt x="1698784" y="1561624"/>
                  <a:pt x="1693069" y="1571149"/>
                  <a:pt x="1686401" y="1570196"/>
                </a:cubicBezTo>
                <a:cubicBezTo>
                  <a:pt x="1684496" y="1576864"/>
                  <a:pt x="1683544" y="1578769"/>
                  <a:pt x="1684496" y="1581626"/>
                </a:cubicBezTo>
                <a:cubicBezTo>
                  <a:pt x="1682591" y="1582579"/>
                  <a:pt x="1682591" y="1583531"/>
                  <a:pt x="1678781" y="1584484"/>
                </a:cubicBezTo>
                <a:cubicBezTo>
                  <a:pt x="1679734" y="1582579"/>
                  <a:pt x="1680686" y="1581626"/>
                  <a:pt x="1681639" y="1578769"/>
                </a:cubicBezTo>
                <a:cubicBezTo>
                  <a:pt x="1677829" y="1582579"/>
                  <a:pt x="1674019" y="1590199"/>
                  <a:pt x="1669256" y="1588294"/>
                </a:cubicBezTo>
                <a:cubicBezTo>
                  <a:pt x="1672114" y="1582579"/>
                  <a:pt x="1669256" y="1582579"/>
                  <a:pt x="1671161" y="1576864"/>
                </a:cubicBezTo>
                <a:cubicBezTo>
                  <a:pt x="1672114" y="1577816"/>
                  <a:pt x="1672114" y="1581626"/>
                  <a:pt x="1673066" y="1582579"/>
                </a:cubicBezTo>
                <a:cubicBezTo>
                  <a:pt x="1678781" y="1572101"/>
                  <a:pt x="1668304" y="1577816"/>
                  <a:pt x="1669256" y="1572101"/>
                </a:cubicBezTo>
                <a:cubicBezTo>
                  <a:pt x="1663541" y="1575911"/>
                  <a:pt x="1664494" y="1579721"/>
                  <a:pt x="1660684" y="1588294"/>
                </a:cubicBezTo>
                <a:cubicBezTo>
                  <a:pt x="1655921" y="1583531"/>
                  <a:pt x="1662589" y="1576864"/>
                  <a:pt x="1665446" y="1566386"/>
                </a:cubicBezTo>
                <a:cubicBezTo>
                  <a:pt x="1668304" y="1566386"/>
                  <a:pt x="1669256" y="1568291"/>
                  <a:pt x="1670209" y="1570196"/>
                </a:cubicBezTo>
                <a:cubicBezTo>
                  <a:pt x="1674971" y="1565434"/>
                  <a:pt x="1678781" y="1556861"/>
                  <a:pt x="1681639" y="1545431"/>
                </a:cubicBezTo>
                <a:cubicBezTo>
                  <a:pt x="1683544" y="1544479"/>
                  <a:pt x="1682591" y="1547336"/>
                  <a:pt x="1685449" y="1547336"/>
                </a:cubicBezTo>
                <a:close/>
                <a:moveTo>
                  <a:pt x="1677829" y="1563529"/>
                </a:moveTo>
                <a:cubicBezTo>
                  <a:pt x="1675924" y="1569244"/>
                  <a:pt x="1681639" y="1574006"/>
                  <a:pt x="1683544" y="1567339"/>
                </a:cubicBezTo>
                <a:cubicBezTo>
                  <a:pt x="1679734" y="1568291"/>
                  <a:pt x="1681639" y="1563529"/>
                  <a:pt x="1677829" y="1563529"/>
                </a:cubicBezTo>
                <a:close/>
                <a:moveTo>
                  <a:pt x="1700689" y="1531144"/>
                </a:moveTo>
                <a:cubicBezTo>
                  <a:pt x="1703546" y="1534954"/>
                  <a:pt x="1704499" y="1540669"/>
                  <a:pt x="1703546" y="1548289"/>
                </a:cubicBezTo>
                <a:cubicBezTo>
                  <a:pt x="1700689" y="1544479"/>
                  <a:pt x="1700689" y="1538764"/>
                  <a:pt x="1700689" y="1531144"/>
                </a:cubicBezTo>
                <a:close/>
                <a:moveTo>
                  <a:pt x="1674019" y="1595914"/>
                </a:moveTo>
                <a:cubicBezTo>
                  <a:pt x="1675924" y="1594009"/>
                  <a:pt x="1681639" y="1595914"/>
                  <a:pt x="1677829" y="1606391"/>
                </a:cubicBezTo>
                <a:cubicBezTo>
                  <a:pt x="1678781" y="1597819"/>
                  <a:pt x="1674019" y="1601629"/>
                  <a:pt x="1674019" y="1595914"/>
                </a:cubicBezTo>
                <a:close/>
                <a:moveTo>
                  <a:pt x="1669256" y="1610201"/>
                </a:moveTo>
                <a:cubicBezTo>
                  <a:pt x="1674019" y="1607344"/>
                  <a:pt x="1685449" y="1614011"/>
                  <a:pt x="1679734" y="1630204"/>
                </a:cubicBezTo>
                <a:cubicBezTo>
                  <a:pt x="1683544" y="1633061"/>
                  <a:pt x="1689259" y="1617821"/>
                  <a:pt x="1683544" y="1617821"/>
                </a:cubicBezTo>
                <a:cubicBezTo>
                  <a:pt x="1685449" y="1614964"/>
                  <a:pt x="1688306" y="1615916"/>
                  <a:pt x="1691164" y="1613059"/>
                </a:cubicBezTo>
                <a:cubicBezTo>
                  <a:pt x="1693069" y="1606391"/>
                  <a:pt x="1692116" y="1598771"/>
                  <a:pt x="1695926" y="1595914"/>
                </a:cubicBezTo>
                <a:cubicBezTo>
                  <a:pt x="1701641" y="1597819"/>
                  <a:pt x="1691164" y="1609249"/>
                  <a:pt x="1695926" y="1610201"/>
                </a:cubicBezTo>
                <a:cubicBezTo>
                  <a:pt x="1689259" y="1619726"/>
                  <a:pt x="1689259" y="1633061"/>
                  <a:pt x="1681639" y="1640681"/>
                </a:cubicBezTo>
                <a:cubicBezTo>
                  <a:pt x="1679734" y="1639729"/>
                  <a:pt x="1679734" y="1634014"/>
                  <a:pt x="1682591" y="1636871"/>
                </a:cubicBezTo>
                <a:cubicBezTo>
                  <a:pt x="1683544" y="1630204"/>
                  <a:pt x="1679734" y="1637824"/>
                  <a:pt x="1677829" y="1635919"/>
                </a:cubicBezTo>
                <a:cubicBezTo>
                  <a:pt x="1682591" y="1619726"/>
                  <a:pt x="1669256" y="1621631"/>
                  <a:pt x="1669256" y="1610201"/>
                </a:cubicBezTo>
                <a:close/>
                <a:moveTo>
                  <a:pt x="1662589" y="1724501"/>
                </a:moveTo>
                <a:cubicBezTo>
                  <a:pt x="1665446" y="1721644"/>
                  <a:pt x="1668304" y="1711166"/>
                  <a:pt x="1671161" y="1700689"/>
                </a:cubicBezTo>
                <a:lnTo>
                  <a:pt x="1672114" y="1696879"/>
                </a:lnTo>
                <a:lnTo>
                  <a:pt x="1673066" y="1694021"/>
                </a:lnTo>
                <a:cubicBezTo>
                  <a:pt x="1674019" y="1692116"/>
                  <a:pt x="1674971" y="1690211"/>
                  <a:pt x="1674971" y="1688306"/>
                </a:cubicBezTo>
                <a:cubicBezTo>
                  <a:pt x="1676876" y="1684496"/>
                  <a:pt x="1678781" y="1681639"/>
                  <a:pt x="1681639" y="1679734"/>
                </a:cubicBezTo>
                <a:cubicBezTo>
                  <a:pt x="1681639" y="1675924"/>
                  <a:pt x="1683544" y="1671161"/>
                  <a:pt x="1679734" y="1672114"/>
                </a:cubicBezTo>
                <a:cubicBezTo>
                  <a:pt x="1682591" y="1664494"/>
                  <a:pt x="1683544" y="1664494"/>
                  <a:pt x="1684496" y="1656874"/>
                </a:cubicBezTo>
                <a:cubicBezTo>
                  <a:pt x="1690211" y="1653064"/>
                  <a:pt x="1692116" y="1660684"/>
                  <a:pt x="1696879" y="1651159"/>
                </a:cubicBezTo>
                <a:cubicBezTo>
                  <a:pt x="1694974" y="1657826"/>
                  <a:pt x="1694021" y="1658779"/>
                  <a:pt x="1692116" y="1670209"/>
                </a:cubicBezTo>
                <a:cubicBezTo>
                  <a:pt x="1694974" y="1665446"/>
                  <a:pt x="1697831" y="1658779"/>
                  <a:pt x="1700689" y="1654016"/>
                </a:cubicBezTo>
                <a:cubicBezTo>
                  <a:pt x="1705451" y="1652111"/>
                  <a:pt x="1699736" y="1661636"/>
                  <a:pt x="1703546" y="1659731"/>
                </a:cubicBezTo>
                <a:cubicBezTo>
                  <a:pt x="1701641" y="1661636"/>
                  <a:pt x="1700689" y="1662589"/>
                  <a:pt x="1698784" y="1662589"/>
                </a:cubicBezTo>
                <a:cubicBezTo>
                  <a:pt x="1697831" y="1665446"/>
                  <a:pt x="1699736" y="1665446"/>
                  <a:pt x="1701641" y="1665446"/>
                </a:cubicBezTo>
                <a:cubicBezTo>
                  <a:pt x="1714976" y="1654016"/>
                  <a:pt x="1714976" y="1619726"/>
                  <a:pt x="1728311" y="1610201"/>
                </a:cubicBezTo>
                <a:cubicBezTo>
                  <a:pt x="1725454" y="1622584"/>
                  <a:pt x="1722596" y="1626394"/>
                  <a:pt x="1722596" y="1636871"/>
                </a:cubicBezTo>
                <a:cubicBezTo>
                  <a:pt x="1716881" y="1640681"/>
                  <a:pt x="1714024" y="1657826"/>
                  <a:pt x="1708309" y="1662589"/>
                </a:cubicBezTo>
                <a:cubicBezTo>
                  <a:pt x="1710214" y="1669256"/>
                  <a:pt x="1708309" y="1674019"/>
                  <a:pt x="1703546" y="1684496"/>
                </a:cubicBezTo>
                <a:cubicBezTo>
                  <a:pt x="1707356" y="1678781"/>
                  <a:pt x="1707356" y="1682591"/>
                  <a:pt x="1709261" y="1686401"/>
                </a:cubicBezTo>
                <a:cubicBezTo>
                  <a:pt x="1707356" y="1691164"/>
                  <a:pt x="1704499" y="1697831"/>
                  <a:pt x="1701641" y="1705451"/>
                </a:cubicBezTo>
                <a:cubicBezTo>
                  <a:pt x="1698784" y="1715929"/>
                  <a:pt x="1696879" y="1724501"/>
                  <a:pt x="1697831" y="1727359"/>
                </a:cubicBezTo>
                <a:cubicBezTo>
                  <a:pt x="1686401" y="1744504"/>
                  <a:pt x="1686401" y="1765459"/>
                  <a:pt x="1680686" y="1784509"/>
                </a:cubicBezTo>
                <a:cubicBezTo>
                  <a:pt x="1685449" y="1777841"/>
                  <a:pt x="1699736" y="1724501"/>
                  <a:pt x="1690211" y="1762601"/>
                </a:cubicBezTo>
                <a:cubicBezTo>
                  <a:pt x="1689259" y="1766411"/>
                  <a:pt x="1691164" y="1766411"/>
                  <a:pt x="1690211" y="1770221"/>
                </a:cubicBezTo>
                <a:cubicBezTo>
                  <a:pt x="1692116" y="1772126"/>
                  <a:pt x="1694974" y="1758791"/>
                  <a:pt x="1696879" y="1754029"/>
                </a:cubicBezTo>
                <a:cubicBezTo>
                  <a:pt x="1698784" y="1759744"/>
                  <a:pt x="1696879" y="1764506"/>
                  <a:pt x="1703546" y="1753076"/>
                </a:cubicBezTo>
                <a:cubicBezTo>
                  <a:pt x="1702594" y="1753076"/>
                  <a:pt x="1702594" y="1751171"/>
                  <a:pt x="1703546" y="1749266"/>
                </a:cubicBezTo>
                <a:cubicBezTo>
                  <a:pt x="1702594" y="1749266"/>
                  <a:pt x="1701641" y="1753076"/>
                  <a:pt x="1700689" y="1755934"/>
                </a:cubicBezTo>
                <a:cubicBezTo>
                  <a:pt x="1699736" y="1754029"/>
                  <a:pt x="1700689" y="1749266"/>
                  <a:pt x="1699736" y="1747361"/>
                </a:cubicBezTo>
                <a:cubicBezTo>
                  <a:pt x="1703546" y="1740694"/>
                  <a:pt x="1706404" y="1734026"/>
                  <a:pt x="1709261" y="1727359"/>
                </a:cubicBezTo>
                <a:cubicBezTo>
                  <a:pt x="1710214" y="1723549"/>
                  <a:pt x="1712119" y="1719739"/>
                  <a:pt x="1713071" y="1715929"/>
                </a:cubicBezTo>
                <a:cubicBezTo>
                  <a:pt x="1714024" y="1714024"/>
                  <a:pt x="1714024" y="1712119"/>
                  <a:pt x="1714976" y="1710214"/>
                </a:cubicBezTo>
                <a:cubicBezTo>
                  <a:pt x="1715929" y="1708309"/>
                  <a:pt x="1715929" y="1707356"/>
                  <a:pt x="1715929" y="1706404"/>
                </a:cubicBezTo>
                <a:cubicBezTo>
                  <a:pt x="1718786" y="1708309"/>
                  <a:pt x="1717834" y="1712119"/>
                  <a:pt x="1720691" y="1703546"/>
                </a:cubicBezTo>
                <a:cubicBezTo>
                  <a:pt x="1723549" y="1706404"/>
                  <a:pt x="1722596" y="1711166"/>
                  <a:pt x="1718786" y="1721644"/>
                </a:cubicBezTo>
                <a:cubicBezTo>
                  <a:pt x="1715929" y="1731169"/>
                  <a:pt x="1713071" y="1739741"/>
                  <a:pt x="1715929" y="1743551"/>
                </a:cubicBezTo>
                <a:cubicBezTo>
                  <a:pt x="1708309" y="1752124"/>
                  <a:pt x="1706404" y="1770221"/>
                  <a:pt x="1705451" y="1779746"/>
                </a:cubicBezTo>
                <a:cubicBezTo>
                  <a:pt x="1705451" y="1774984"/>
                  <a:pt x="1704499" y="1772126"/>
                  <a:pt x="1705451" y="1767364"/>
                </a:cubicBezTo>
                <a:cubicBezTo>
                  <a:pt x="1700689" y="1767364"/>
                  <a:pt x="1695926" y="1789271"/>
                  <a:pt x="1698784" y="1772126"/>
                </a:cubicBezTo>
                <a:cubicBezTo>
                  <a:pt x="1695926" y="1772126"/>
                  <a:pt x="1696879" y="1781651"/>
                  <a:pt x="1693069" y="1785461"/>
                </a:cubicBezTo>
                <a:cubicBezTo>
                  <a:pt x="1690211" y="1785461"/>
                  <a:pt x="1691164" y="1781651"/>
                  <a:pt x="1690211" y="1779746"/>
                </a:cubicBezTo>
                <a:cubicBezTo>
                  <a:pt x="1689259" y="1783556"/>
                  <a:pt x="1687354" y="1785461"/>
                  <a:pt x="1686401" y="1785461"/>
                </a:cubicBezTo>
                <a:cubicBezTo>
                  <a:pt x="1683544" y="1799749"/>
                  <a:pt x="1676876" y="1805464"/>
                  <a:pt x="1667351" y="1825466"/>
                </a:cubicBezTo>
                <a:cubicBezTo>
                  <a:pt x="1669256" y="1830229"/>
                  <a:pt x="1674971" y="1814989"/>
                  <a:pt x="1676876" y="1820704"/>
                </a:cubicBezTo>
                <a:cubicBezTo>
                  <a:pt x="1673066" y="1826419"/>
                  <a:pt x="1669256" y="1833086"/>
                  <a:pt x="1667351" y="1830229"/>
                </a:cubicBezTo>
                <a:cubicBezTo>
                  <a:pt x="1666399" y="1833086"/>
                  <a:pt x="1664494" y="1835944"/>
                  <a:pt x="1665446" y="1837849"/>
                </a:cubicBezTo>
                <a:cubicBezTo>
                  <a:pt x="1668304" y="1838801"/>
                  <a:pt x="1676876" y="1819751"/>
                  <a:pt x="1674019" y="1831181"/>
                </a:cubicBezTo>
                <a:cubicBezTo>
                  <a:pt x="1678781" y="1824514"/>
                  <a:pt x="1680686" y="1820704"/>
                  <a:pt x="1681639" y="1815941"/>
                </a:cubicBezTo>
                <a:cubicBezTo>
                  <a:pt x="1682591" y="1811179"/>
                  <a:pt x="1684496" y="1807369"/>
                  <a:pt x="1686401" y="1802606"/>
                </a:cubicBezTo>
                <a:cubicBezTo>
                  <a:pt x="1690211" y="1806416"/>
                  <a:pt x="1690211" y="1794986"/>
                  <a:pt x="1694021" y="1787366"/>
                </a:cubicBezTo>
                <a:cubicBezTo>
                  <a:pt x="1694974" y="1790224"/>
                  <a:pt x="1694021" y="1794034"/>
                  <a:pt x="1694974" y="1796891"/>
                </a:cubicBezTo>
                <a:cubicBezTo>
                  <a:pt x="1690211" y="1805464"/>
                  <a:pt x="1685449" y="1813084"/>
                  <a:pt x="1681639" y="1821656"/>
                </a:cubicBezTo>
                <a:cubicBezTo>
                  <a:pt x="1689259" y="1821656"/>
                  <a:pt x="1674019" y="1840706"/>
                  <a:pt x="1672114" y="1850231"/>
                </a:cubicBezTo>
                <a:cubicBezTo>
                  <a:pt x="1670209" y="1853089"/>
                  <a:pt x="1669256" y="1851184"/>
                  <a:pt x="1668304" y="1851184"/>
                </a:cubicBezTo>
                <a:cubicBezTo>
                  <a:pt x="1661636" y="1860709"/>
                  <a:pt x="1663541" y="1863566"/>
                  <a:pt x="1654969" y="1873091"/>
                </a:cubicBezTo>
                <a:cubicBezTo>
                  <a:pt x="1659731" y="1871186"/>
                  <a:pt x="1667351" y="1864519"/>
                  <a:pt x="1673066" y="1860709"/>
                </a:cubicBezTo>
                <a:cubicBezTo>
                  <a:pt x="1672114" y="1856899"/>
                  <a:pt x="1667351" y="1865471"/>
                  <a:pt x="1663541" y="1866424"/>
                </a:cubicBezTo>
                <a:cubicBezTo>
                  <a:pt x="1663541" y="1862614"/>
                  <a:pt x="1675924" y="1850231"/>
                  <a:pt x="1679734" y="1842611"/>
                </a:cubicBezTo>
                <a:cubicBezTo>
                  <a:pt x="1680686" y="1844516"/>
                  <a:pt x="1677829" y="1849279"/>
                  <a:pt x="1678781" y="1851184"/>
                </a:cubicBezTo>
                <a:cubicBezTo>
                  <a:pt x="1682591" y="1845469"/>
                  <a:pt x="1681639" y="1843564"/>
                  <a:pt x="1685449" y="1838801"/>
                </a:cubicBezTo>
                <a:cubicBezTo>
                  <a:pt x="1690211" y="1836896"/>
                  <a:pt x="1686401" y="1840706"/>
                  <a:pt x="1692116" y="1839754"/>
                </a:cubicBezTo>
                <a:cubicBezTo>
                  <a:pt x="1684496" y="1845469"/>
                  <a:pt x="1675924" y="1857851"/>
                  <a:pt x="1671161" y="1869281"/>
                </a:cubicBezTo>
                <a:cubicBezTo>
                  <a:pt x="1662589" y="1874996"/>
                  <a:pt x="1654969" y="1884521"/>
                  <a:pt x="1644491" y="1894999"/>
                </a:cubicBezTo>
                <a:cubicBezTo>
                  <a:pt x="1641634" y="1894046"/>
                  <a:pt x="1644491" y="1891189"/>
                  <a:pt x="1644491" y="1889284"/>
                </a:cubicBezTo>
                <a:cubicBezTo>
                  <a:pt x="1651159" y="1883569"/>
                  <a:pt x="1655921" y="1881664"/>
                  <a:pt x="1662589" y="1872139"/>
                </a:cubicBezTo>
                <a:cubicBezTo>
                  <a:pt x="1661636" y="1869281"/>
                  <a:pt x="1652111" y="1884521"/>
                  <a:pt x="1653064" y="1877854"/>
                </a:cubicBezTo>
                <a:cubicBezTo>
                  <a:pt x="1647349" y="1884521"/>
                  <a:pt x="1642586" y="1889284"/>
                  <a:pt x="1642586" y="1893094"/>
                </a:cubicBezTo>
                <a:cubicBezTo>
                  <a:pt x="1637824" y="1894046"/>
                  <a:pt x="1630204" y="1899761"/>
                  <a:pt x="1625441" y="1900714"/>
                </a:cubicBezTo>
                <a:cubicBezTo>
                  <a:pt x="1622584" y="1903571"/>
                  <a:pt x="1624489" y="1904524"/>
                  <a:pt x="1624489" y="1905476"/>
                </a:cubicBezTo>
                <a:cubicBezTo>
                  <a:pt x="1617821" y="1911191"/>
                  <a:pt x="1616869" y="1908334"/>
                  <a:pt x="1608296" y="1915001"/>
                </a:cubicBezTo>
                <a:lnTo>
                  <a:pt x="1605439" y="1911191"/>
                </a:lnTo>
                <a:cubicBezTo>
                  <a:pt x="1609249" y="1908334"/>
                  <a:pt x="1613059" y="1906429"/>
                  <a:pt x="1617821" y="1903571"/>
                </a:cubicBezTo>
                <a:cubicBezTo>
                  <a:pt x="1607344" y="1908334"/>
                  <a:pt x="1602581" y="1911191"/>
                  <a:pt x="1598771" y="1914049"/>
                </a:cubicBezTo>
                <a:cubicBezTo>
                  <a:pt x="1594961" y="1916906"/>
                  <a:pt x="1591151" y="1920716"/>
                  <a:pt x="1579721" y="1923574"/>
                </a:cubicBezTo>
                <a:cubicBezTo>
                  <a:pt x="1578769" y="1927384"/>
                  <a:pt x="1587341" y="1922621"/>
                  <a:pt x="1591151" y="1921669"/>
                </a:cubicBezTo>
                <a:cubicBezTo>
                  <a:pt x="1589246" y="1925479"/>
                  <a:pt x="1583531" y="1926431"/>
                  <a:pt x="1579721" y="1927384"/>
                </a:cubicBezTo>
                <a:cubicBezTo>
                  <a:pt x="1575911" y="1928336"/>
                  <a:pt x="1572101" y="1928336"/>
                  <a:pt x="1575911" y="1931194"/>
                </a:cubicBezTo>
                <a:cubicBezTo>
                  <a:pt x="1568291" y="1934051"/>
                  <a:pt x="1562576" y="1934051"/>
                  <a:pt x="1563529" y="1930241"/>
                </a:cubicBezTo>
                <a:cubicBezTo>
                  <a:pt x="1560671" y="1935956"/>
                  <a:pt x="1544479" y="1936909"/>
                  <a:pt x="1545431" y="1932146"/>
                </a:cubicBezTo>
                <a:cubicBezTo>
                  <a:pt x="1560671" y="1928336"/>
                  <a:pt x="1560671" y="1927384"/>
                  <a:pt x="1569244" y="1925479"/>
                </a:cubicBezTo>
                <a:cubicBezTo>
                  <a:pt x="1574959" y="1923574"/>
                  <a:pt x="1567339" y="1921669"/>
                  <a:pt x="1560671" y="1924526"/>
                </a:cubicBezTo>
                <a:cubicBezTo>
                  <a:pt x="1566386" y="1918811"/>
                  <a:pt x="1587341" y="1911191"/>
                  <a:pt x="1597819" y="1905476"/>
                </a:cubicBezTo>
                <a:cubicBezTo>
                  <a:pt x="1597819" y="1901666"/>
                  <a:pt x="1590199" y="1907381"/>
                  <a:pt x="1587341" y="1907381"/>
                </a:cubicBezTo>
                <a:cubicBezTo>
                  <a:pt x="1574006" y="1915954"/>
                  <a:pt x="1564481" y="1920716"/>
                  <a:pt x="1549241" y="1923574"/>
                </a:cubicBezTo>
                <a:cubicBezTo>
                  <a:pt x="1547336" y="1922621"/>
                  <a:pt x="1554004" y="1919764"/>
                  <a:pt x="1559719" y="1917859"/>
                </a:cubicBezTo>
                <a:cubicBezTo>
                  <a:pt x="1565434" y="1915954"/>
                  <a:pt x="1572101" y="1913096"/>
                  <a:pt x="1572101" y="1915954"/>
                </a:cubicBezTo>
                <a:cubicBezTo>
                  <a:pt x="1574959" y="1914049"/>
                  <a:pt x="1574006" y="1912144"/>
                  <a:pt x="1580674" y="1909286"/>
                </a:cubicBezTo>
                <a:cubicBezTo>
                  <a:pt x="1574006" y="1910239"/>
                  <a:pt x="1564481" y="1914049"/>
                  <a:pt x="1554004" y="1916906"/>
                </a:cubicBezTo>
                <a:cubicBezTo>
                  <a:pt x="1553051" y="1915954"/>
                  <a:pt x="1554956" y="1915954"/>
                  <a:pt x="1556861" y="1915001"/>
                </a:cubicBezTo>
                <a:lnTo>
                  <a:pt x="1555909" y="1913096"/>
                </a:lnTo>
                <a:cubicBezTo>
                  <a:pt x="1562576" y="1911191"/>
                  <a:pt x="1567339" y="1911191"/>
                  <a:pt x="1573054" y="1910239"/>
                </a:cubicBezTo>
                <a:cubicBezTo>
                  <a:pt x="1578769" y="1907381"/>
                  <a:pt x="1575911" y="1905476"/>
                  <a:pt x="1584484" y="1902619"/>
                </a:cubicBezTo>
                <a:cubicBezTo>
                  <a:pt x="1575911" y="1902619"/>
                  <a:pt x="1569244" y="1909286"/>
                  <a:pt x="1557814" y="1910239"/>
                </a:cubicBezTo>
                <a:cubicBezTo>
                  <a:pt x="1561624" y="1907381"/>
                  <a:pt x="1554956" y="1904524"/>
                  <a:pt x="1568291" y="1901666"/>
                </a:cubicBezTo>
                <a:cubicBezTo>
                  <a:pt x="1566386" y="1899761"/>
                  <a:pt x="1559719" y="1902619"/>
                  <a:pt x="1552099" y="1905476"/>
                </a:cubicBezTo>
                <a:cubicBezTo>
                  <a:pt x="1562576" y="1909286"/>
                  <a:pt x="1547336" y="1908334"/>
                  <a:pt x="1552099" y="1914049"/>
                </a:cubicBezTo>
                <a:cubicBezTo>
                  <a:pt x="1540669" y="1917859"/>
                  <a:pt x="1537811" y="1913096"/>
                  <a:pt x="1547336" y="1911191"/>
                </a:cubicBezTo>
                <a:cubicBezTo>
                  <a:pt x="1543526" y="1908334"/>
                  <a:pt x="1540669" y="1914049"/>
                  <a:pt x="1534954" y="1914049"/>
                </a:cubicBezTo>
                <a:cubicBezTo>
                  <a:pt x="1534001" y="1912144"/>
                  <a:pt x="1531144" y="1912144"/>
                  <a:pt x="1527334" y="1912144"/>
                </a:cubicBezTo>
                <a:cubicBezTo>
                  <a:pt x="1532096" y="1907381"/>
                  <a:pt x="1538764" y="1913096"/>
                  <a:pt x="1550194" y="1907381"/>
                </a:cubicBezTo>
                <a:cubicBezTo>
                  <a:pt x="1549241" y="1904524"/>
                  <a:pt x="1543526" y="1905476"/>
                  <a:pt x="1541621" y="1903571"/>
                </a:cubicBezTo>
                <a:cubicBezTo>
                  <a:pt x="1535906" y="1904524"/>
                  <a:pt x="1534001" y="1906429"/>
                  <a:pt x="1533049" y="1908334"/>
                </a:cubicBezTo>
                <a:cubicBezTo>
                  <a:pt x="1523524" y="1909286"/>
                  <a:pt x="1543526" y="1901666"/>
                  <a:pt x="1530191" y="1901666"/>
                </a:cubicBezTo>
                <a:cubicBezTo>
                  <a:pt x="1517809" y="1905476"/>
                  <a:pt x="1527334" y="1911191"/>
                  <a:pt x="1525429" y="1914049"/>
                </a:cubicBezTo>
                <a:cubicBezTo>
                  <a:pt x="1528286" y="1915954"/>
                  <a:pt x="1541621" y="1911191"/>
                  <a:pt x="1539716" y="1915954"/>
                </a:cubicBezTo>
                <a:cubicBezTo>
                  <a:pt x="1531144" y="1919764"/>
                  <a:pt x="1527334" y="1915954"/>
                  <a:pt x="1513999" y="1920716"/>
                </a:cubicBezTo>
                <a:cubicBezTo>
                  <a:pt x="1513999" y="1919764"/>
                  <a:pt x="1516856" y="1918811"/>
                  <a:pt x="1516856" y="1917859"/>
                </a:cubicBezTo>
                <a:cubicBezTo>
                  <a:pt x="1506379" y="1920716"/>
                  <a:pt x="1480661" y="1918811"/>
                  <a:pt x="1480661" y="1925479"/>
                </a:cubicBezTo>
                <a:cubicBezTo>
                  <a:pt x="1467326" y="1923574"/>
                  <a:pt x="1478756" y="1922621"/>
                  <a:pt x="1482566" y="1919764"/>
                </a:cubicBezTo>
                <a:cubicBezTo>
                  <a:pt x="1476851" y="1918811"/>
                  <a:pt x="1468279" y="1919764"/>
                  <a:pt x="1454944" y="1919764"/>
                </a:cubicBezTo>
                <a:cubicBezTo>
                  <a:pt x="1453039" y="1915001"/>
                  <a:pt x="1465421" y="1916906"/>
                  <a:pt x="1457801" y="1913096"/>
                </a:cubicBezTo>
                <a:cubicBezTo>
                  <a:pt x="1452086" y="1913096"/>
                  <a:pt x="1451134" y="1914049"/>
                  <a:pt x="1444466" y="1914049"/>
                </a:cubicBezTo>
                <a:cubicBezTo>
                  <a:pt x="1449229" y="1911191"/>
                  <a:pt x="1449229" y="1907381"/>
                  <a:pt x="1443514" y="1906429"/>
                </a:cubicBezTo>
                <a:cubicBezTo>
                  <a:pt x="1449229" y="1904524"/>
                  <a:pt x="1449229" y="1905476"/>
                  <a:pt x="1446371" y="1901666"/>
                </a:cubicBezTo>
                <a:cubicBezTo>
                  <a:pt x="1449229" y="1904524"/>
                  <a:pt x="1458754" y="1904524"/>
                  <a:pt x="1460659" y="1907381"/>
                </a:cubicBezTo>
                <a:cubicBezTo>
                  <a:pt x="1461611" y="1902619"/>
                  <a:pt x="1479709" y="1903571"/>
                  <a:pt x="1490186" y="1904524"/>
                </a:cubicBezTo>
                <a:cubicBezTo>
                  <a:pt x="1490186" y="1907381"/>
                  <a:pt x="1476851" y="1905476"/>
                  <a:pt x="1471136" y="1906429"/>
                </a:cubicBezTo>
                <a:cubicBezTo>
                  <a:pt x="1473994" y="1911191"/>
                  <a:pt x="1482566" y="1911191"/>
                  <a:pt x="1493044" y="1909286"/>
                </a:cubicBezTo>
                <a:cubicBezTo>
                  <a:pt x="1503521" y="1907381"/>
                  <a:pt x="1513999" y="1903571"/>
                  <a:pt x="1523524" y="1903571"/>
                </a:cubicBezTo>
                <a:cubicBezTo>
                  <a:pt x="1513046" y="1902619"/>
                  <a:pt x="1508284" y="1906429"/>
                  <a:pt x="1494949" y="1906429"/>
                </a:cubicBezTo>
                <a:cubicBezTo>
                  <a:pt x="1500664" y="1903571"/>
                  <a:pt x="1496854" y="1899761"/>
                  <a:pt x="1483519" y="1901666"/>
                </a:cubicBezTo>
                <a:cubicBezTo>
                  <a:pt x="1489234" y="1900714"/>
                  <a:pt x="1497806" y="1899761"/>
                  <a:pt x="1506379" y="1900714"/>
                </a:cubicBezTo>
                <a:cubicBezTo>
                  <a:pt x="1514951" y="1900714"/>
                  <a:pt x="1522571" y="1901666"/>
                  <a:pt x="1526381" y="1902619"/>
                </a:cubicBezTo>
                <a:cubicBezTo>
                  <a:pt x="1526381" y="1899761"/>
                  <a:pt x="1533049" y="1898809"/>
                  <a:pt x="1540669" y="1896904"/>
                </a:cubicBezTo>
                <a:cubicBezTo>
                  <a:pt x="1549241" y="1894999"/>
                  <a:pt x="1558766" y="1893094"/>
                  <a:pt x="1564481" y="1889284"/>
                </a:cubicBezTo>
                <a:cubicBezTo>
                  <a:pt x="1566386" y="1888331"/>
                  <a:pt x="1565434" y="1885474"/>
                  <a:pt x="1565434" y="1884521"/>
                </a:cubicBezTo>
                <a:cubicBezTo>
                  <a:pt x="1566386" y="1884521"/>
                  <a:pt x="1585436" y="1879759"/>
                  <a:pt x="1578769" y="1876901"/>
                </a:cubicBezTo>
                <a:cubicBezTo>
                  <a:pt x="1585436" y="1873091"/>
                  <a:pt x="1591151" y="1869281"/>
                  <a:pt x="1596866" y="1865471"/>
                </a:cubicBezTo>
                <a:cubicBezTo>
                  <a:pt x="1598771" y="1867376"/>
                  <a:pt x="1594009" y="1870234"/>
                  <a:pt x="1599724" y="1869281"/>
                </a:cubicBezTo>
                <a:cubicBezTo>
                  <a:pt x="1608296" y="1864519"/>
                  <a:pt x="1599724" y="1864519"/>
                  <a:pt x="1608296" y="1859756"/>
                </a:cubicBezTo>
                <a:cubicBezTo>
                  <a:pt x="1603534" y="1868329"/>
                  <a:pt x="1615916" y="1856899"/>
                  <a:pt x="1621631" y="1851184"/>
                </a:cubicBezTo>
                <a:cubicBezTo>
                  <a:pt x="1618774" y="1857851"/>
                  <a:pt x="1623536" y="1857851"/>
                  <a:pt x="1632109" y="1853089"/>
                </a:cubicBezTo>
                <a:cubicBezTo>
                  <a:pt x="1639729" y="1848326"/>
                  <a:pt x="1650206" y="1839754"/>
                  <a:pt x="1655921" y="1830229"/>
                </a:cubicBezTo>
                <a:cubicBezTo>
                  <a:pt x="1648301" y="1836896"/>
                  <a:pt x="1639729" y="1841659"/>
                  <a:pt x="1632109" y="1846421"/>
                </a:cubicBezTo>
                <a:cubicBezTo>
                  <a:pt x="1630204" y="1845469"/>
                  <a:pt x="1638776" y="1837849"/>
                  <a:pt x="1641634" y="1833086"/>
                </a:cubicBezTo>
                <a:cubicBezTo>
                  <a:pt x="1630204" y="1847374"/>
                  <a:pt x="1623536" y="1846421"/>
                  <a:pt x="1611154" y="1855946"/>
                </a:cubicBezTo>
                <a:cubicBezTo>
                  <a:pt x="1614964" y="1849279"/>
                  <a:pt x="1620679" y="1845469"/>
                  <a:pt x="1628299" y="1837849"/>
                </a:cubicBezTo>
                <a:cubicBezTo>
                  <a:pt x="1629251" y="1838801"/>
                  <a:pt x="1625441" y="1842611"/>
                  <a:pt x="1622584" y="1845469"/>
                </a:cubicBezTo>
                <a:cubicBezTo>
                  <a:pt x="1625441" y="1845469"/>
                  <a:pt x="1633061" y="1834039"/>
                  <a:pt x="1634014" y="1839754"/>
                </a:cubicBezTo>
                <a:cubicBezTo>
                  <a:pt x="1636871" y="1834991"/>
                  <a:pt x="1633061" y="1834991"/>
                  <a:pt x="1639729" y="1828324"/>
                </a:cubicBezTo>
                <a:cubicBezTo>
                  <a:pt x="1637824" y="1834991"/>
                  <a:pt x="1640681" y="1831181"/>
                  <a:pt x="1643539" y="1827371"/>
                </a:cubicBezTo>
                <a:cubicBezTo>
                  <a:pt x="1646396" y="1823561"/>
                  <a:pt x="1648301" y="1819751"/>
                  <a:pt x="1647349" y="1826419"/>
                </a:cubicBezTo>
                <a:cubicBezTo>
                  <a:pt x="1650206" y="1821656"/>
                  <a:pt x="1653064" y="1817846"/>
                  <a:pt x="1654969" y="1813084"/>
                </a:cubicBezTo>
                <a:cubicBezTo>
                  <a:pt x="1654016" y="1812131"/>
                  <a:pt x="1653064" y="1810226"/>
                  <a:pt x="1651159" y="1814036"/>
                </a:cubicBezTo>
                <a:cubicBezTo>
                  <a:pt x="1652111" y="1807369"/>
                  <a:pt x="1661636" y="1798796"/>
                  <a:pt x="1664494" y="1796891"/>
                </a:cubicBezTo>
                <a:cubicBezTo>
                  <a:pt x="1662589" y="1792129"/>
                  <a:pt x="1658779" y="1799749"/>
                  <a:pt x="1664494" y="1781651"/>
                </a:cubicBezTo>
                <a:cubicBezTo>
                  <a:pt x="1657826" y="1792129"/>
                  <a:pt x="1651159" y="1814036"/>
                  <a:pt x="1643539" y="1812131"/>
                </a:cubicBezTo>
                <a:cubicBezTo>
                  <a:pt x="1645444" y="1809274"/>
                  <a:pt x="1646396" y="1806416"/>
                  <a:pt x="1648301" y="1804511"/>
                </a:cubicBezTo>
                <a:cubicBezTo>
                  <a:pt x="1646396" y="1799749"/>
                  <a:pt x="1642586" y="1812131"/>
                  <a:pt x="1640681" y="1809274"/>
                </a:cubicBezTo>
                <a:cubicBezTo>
                  <a:pt x="1633061" y="1823561"/>
                  <a:pt x="1646396" y="1814989"/>
                  <a:pt x="1645444" y="1821656"/>
                </a:cubicBezTo>
                <a:cubicBezTo>
                  <a:pt x="1635919" y="1834039"/>
                  <a:pt x="1638776" y="1817846"/>
                  <a:pt x="1629251" y="1827371"/>
                </a:cubicBezTo>
                <a:cubicBezTo>
                  <a:pt x="1626394" y="1826419"/>
                  <a:pt x="1630204" y="1822609"/>
                  <a:pt x="1633061" y="1818799"/>
                </a:cubicBezTo>
                <a:cubicBezTo>
                  <a:pt x="1628299" y="1819751"/>
                  <a:pt x="1624489" y="1821656"/>
                  <a:pt x="1618774" y="1825466"/>
                </a:cubicBezTo>
                <a:cubicBezTo>
                  <a:pt x="1617821" y="1829276"/>
                  <a:pt x="1614964" y="1834039"/>
                  <a:pt x="1616869" y="1835944"/>
                </a:cubicBezTo>
                <a:cubicBezTo>
                  <a:pt x="1601629" y="1846421"/>
                  <a:pt x="1591151" y="1855946"/>
                  <a:pt x="1579721" y="1864519"/>
                </a:cubicBezTo>
                <a:cubicBezTo>
                  <a:pt x="1568291" y="1873091"/>
                  <a:pt x="1555909" y="1879759"/>
                  <a:pt x="1537811" y="1879759"/>
                </a:cubicBezTo>
                <a:cubicBezTo>
                  <a:pt x="1528286" y="1885474"/>
                  <a:pt x="1518761" y="1884521"/>
                  <a:pt x="1500664" y="1886426"/>
                </a:cubicBezTo>
                <a:cubicBezTo>
                  <a:pt x="1496854" y="1885474"/>
                  <a:pt x="1496854" y="1882616"/>
                  <a:pt x="1493044" y="1881664"/>
                </a:cubicBezTo>
                <a:cubicBezTo>
                  <a:pt x="1486376" y="1882616"/>
                  <a:pt x="1478756" y="1882616"/>
                  <a:pt x="1472089" y="1882616"/>
                </a:cubicBezTo>
                <a:cubicBezTo>
                  <a:pt x="1475899" y="1885474"/>
                  <a:pt x="1487329" y="1884521"/>
                  <a:pt x="1488281" y="1888331"/>
                </a:cubicBezTo>
                <a:cubicBezTo>
                  <a:pt x="1478756" y="1889284"/>
                  <a:pt x="1474946" y="1886426"/>
                  <a:pt x="1463516" y="1887379"/>
                </a:cubicBezTo>
                <a:cubicBezTo>
                  <a:pt x="1470184" y="1882616"/>
                  <a:pt x="1466374" y="1883569"/>
                  <a:pt x="1453991" y="1885474"/>
                </a:cubicBezTo>
                <a:cubicBezTo>
                  <a:pt x="1458754" y="1878806"/>
                  <a:pt x="1474946" y="1882616"/>
                  <a:pt x="1494949" y="1880711"/>
                </a:cubicBezTo>
                <a:cubicBezTo>
                  <a:pt x="1494949" y="1884521"/>
                  <a:pt x="1506379" y="1882616"/>
                  <a:pt x="1499711" y="1886426"/>
                </a:cubicBezTo>
                <a:cubicBezTo>
                  <a:pt x="1505426" y="1885474"/>
                  <a:pt x="1525429" y="1878806"/>
                  <a:pt x="1520666" y="1884521"/>
                </a:cubicBezTo>
                <a:cubicBezTo>
                  <a:pt x="1527334" y="1882616"/>
                  <a:pt x="1528286" y="1879759"/>
                  <a:pt x="1530191" y="1876901"/>
                </a:cubicBezTo>
                <a:cubicBezTo>
                  <a:pt x="1556861" y="1870234"/>
                  <a:pt x="1584484" y="1856899"/>
                  <a:pt x="1605439" y="1835944"/>
                </a:cubicBezTo>
                <a:cubicBezTo>
                  <a:pt x="1615916" y="1825466"/>
                  <a:pt x="1624489" y="1814036"/>
                  <a:pt x="1631156" y="1802606"/>
                </a:cubicBezTo>
                <a:cubicBezTo>
                  <a:pt x="1637824" y="1790224"/>
                  <a:pt x="1641634" y="1777841"/>
                  <a:pt x="1644491" y="1765459"/>
                </a:cubicBezTo>
                <a:cubicBezTo>
                  <a:pt x="1644491" y="1759744"/>
                  <a:pt x="1641634" y="1766411"/>
                  <a:pt x="1641634" y="1760696"/>
                </a:cubicBezTo>
                <a:cubicBezTo>
                  <a:pt x="1647349" y="1747361"/>
                  <a:pt x="1649254" y="1734979"/>
                  <a:pt x="1643539" y="1738789"/>
                </a:cubicBezTo>
                <a:cubicBezTo>
                  <a:pt x="1648301" y="1745456"/>
                  <a:pt x="1635919" y="1762601"/>
                  <a:pt x="1637824" y="1768316"/>
                </a:cubicBezTo>
                <a:cubicBezTo>
                  <a:pt x="1634966" y="1774984"/>
                  <a:pt x="1632109" y="1776889"/>
                  <a:pt x="1630204" y="1775936"/>
                </a:cubicBezTo>
                <a:cubicBezTo>
                  <a:pt x="1634014" y="1773079"/>
                  <a:pt x="1632109" y="1758791"/>
                  <a:pt x="1638776" y="1758791"/>
                </a:cubicBezTo>
                <a:cubicBezTo>
                  <a:pt x="1639729" y="1754029"/>
                  <a:pt x="1637824" y="1751171"/>
                  <a:pt x="1635919" y="1754029"/>
                </a:cubicBezTo>
                <a:cubicBezTo>
                  <a:pt x="1632109" y="1767364"/>
                  <a:pt x="1628299" y="1774984"/>
                  <a:pt x="1624489" y="1782604"/>
                </a:cubicBezTo>
                <a:cubicBezTo>
                  <a:pt x="1619726" y="1789271"/>
                  <a:pt x="1614964" y="1796891"/>
                  <a:pt x="1606391" y="1807369"/>
                </a:cubicBezTo>
                <a:cubicBezTo>
                  <a:pt x="1614964" y="1792129"/>
                  <a:pt x="1590199" y="1819751"/>
                  <a:pt x="1602581" y="1803559"/>
                </a:cubicBezTo>
                <a:cubicBezTo>
                  <a:pt x="1601629" y="1803559"/>
                  <a:pt x="1592104" y="1810226"/>
                  <a:pt x="1595914" y="1812131"/>
                </a:cubicBezTo>
                <a:cubicBezTo>
                  <a:pt x="1589246" y="1815941"/>
                  <a:pt x="1590199" y="1812131"/>
                  <a:pt x="1594009" y="1808321"/>
                </a:cubicBezTo>
                <a:cubicBezTo>
                  <a:pt x="1597819" y="1804511"/>
                  <a:pt x="1602581" y="1799749"/>
                  <a:pt x="1604486" y="1802606"/>
                </a:cubicBezTo>
                <a:cubicBezTo>
                  <a:pt x="1609249" y="1795939"/>
                  <a:pt x="1615916" y="1786414"/>
                  <a:pt x="1611154" y="1784509"/>
                </a:cubicBezTo>
                <a:cubicBezTo>
                  <a:pt x="1613059" y="1777841"/>
                  <a:pt x="1614964" y="1781651"/>
                  <a:pt x="1616869" y="1779746"/>
                </a:cubicBezTo>
                <a:cubicBezTo>
                  <a:pt x="1618774" y="1774984"/>
                  <a:pt x="1617821" y="1773079"/>
                  <a:pt x="1614964" y="1772126"/>
                </a:cubicBezTo>
                <a:cubicBezTo>
                  <a:pt x="1624489" y="1764506"/>
                  <a:pt x="1618774" y="1753076"/>
                  <a:pt x="1625441" y="1739741"/>
                </a:cubicBezTo>
                <a:cubicBezTo>
                  <a:pt x="1624489" y="1737836"/>
                  <a:pt x="1622584" y="1740694"/>
                  <a:pt x="1621631" y="1740694"/>
                </a:cubicBezTo>
                <a:cubicBezTo>
                  <a:pt x="1618774" y="1746409"/>
                  <a:pt x="1620679" y="1754029"/>
                  <a:pt x="1616869" y="1754981"/>
                </a:cubicBezTo>
                <a:cubicBezTo>
                  <a:pt x="1617821" y="1748314"/>
                  <a:pt x="1617821" y="1732121"/>
                  <a:pt x="1621631" y="1722596"/>
                </a:cubicBezTo>
                <a:cubicBezTo>
                  <a:pt x="1620679" y="1722596"/>
                  <a:pt x="1619726" y="1725454"/>
                  <a:pt x="1618774" y="1727359"/>
                </a:cubicBezTo>
                <a:cubicBezTo>
                  <a:pt x="1617821" y="1726406"/>
                  <a:pt x="1618774" y="1723549"/>
                  <a:pt x="1619726" y="1721644"/>
                </a:cubicBezTo>
                <a:cubicBezTo>
                  <a:pt x="1616869" y="1724501"/>
                  <a:pt x="1616869" y="1730216"/>
                  <a:pt x="1613059" y="1737836"/>
                </a:cubicBezTo>
                <a:cubicBezTo>
                  <a:pt x="1610201" y="1731169"/>
                  <a:pt x="1602581" y="1751171"/>
                  <a:pt x="1597819" y="1750219"/>
                </a:cubicBezTo>
                <a:cubicBezTo>
                  <a:pt x="1597819" y="1753076"/>
                  <a:pt x="1598771" y="1754981"/>
                  <a:pt x="1598771" y="1756886"/>
                </a:cubicBezTo>
                <a:cubicBezTo>
                  <a:pt x="1596866" y="1761649"/>
                  <a:pt x="1594961" y="1754981"/>
                  <a:pt x="1593056" y="1755934"/>
                </a:cubicBezTo>
                <a:cubicBezTo>
                  <a:pt x="1594961" y="1752124"/>
                  <a:pt x="1594009" y="1740694"/>
                  <a:pt x="1597819" y="1742599"/>
                </a:cubicBezTo>
                <a:cubicBezTo>
                  <a:pt x="1597819" y="1739741"/>
                  <a:pt x="1596866" y="1737836"/>
                  <a:pt x="1595914" y="1735931"/>
                </a:cubicBezTo>
                <a:cubicBezTo>
                  <a:pt x="1594009" y="1734026"/>
                  <a:pt x="1593056" y="1743551"/>
                  <a:pt x="1591151" y="1746409"/>
                </a:cubicBezTo>
                <a:cubicBezTo>
                  <a:pt x="1590199" y="1739741"/>
                  <a:pt x="1589246" y="1739741"/>
                  <a:pt x="1584484" y="1744504"/>
                </a:cubicBezTo>
                <a:cubicBezTo>
                  <a:pt x="1579721" y="1734979"/>
                  <a:pt x="1592104" y="1720691"/>
                  <a:pt x="1593056" y="1707356"/>
                </a:cubicBezTo>
                <a:cubicBezTo>
                  <a:pt x="1590199" y="1703546"/>
                  <a:pt x="1588294" y="1711166"/>
                  <a:pt x="1585436" y="1708309"/>
                </a:cubicBezTo>
                <a:lnTo>
                  <a:pt x="1589246" y="1695926"/>
                </a:lnTo>
                <a:cubicBezTo>
                  <a:pt x="1589246" y="1693069"/>
                  <a:pt x="1582579" y="1691164"/>
                  <a:pt x="1583531" y="1682591"/>
                </a:cubicBezTo>
                <a:cubicBezTo>
                  <a:pt x="1584484" y="1687354"/>
                  <a:pt x="1587341" y="1682591"/>
                  <a:pt x="1588294" y="1686401"/>
                </a:cubicBezTo>
                <a:cubicBezTo>
                  <a:pt x="1590199" y="1673066"/>
                  <a:pt x="1594009" y="1669256"/>
                  <a:pt x="1597819" y="1669256"/>
                </a:cubicBezTo>
                <a:cubicBezTo>
                  <a:pt x="1601629" y="1669256"/>
                  <a:pt x="1605439" y="1671161"/>
                  <a:pt x="1610201" y="1668304"/>
                </a:cubicBezTo>
                <a:cubicBezTo>
                  <a:pt x="1608296" y="1669256"/>
                  <a:pt x="1607344" y="1674019"/>
                  <a:pt x="1606391" y="1674019"/>
                </a:cubicBezTo>
                <a:cubicBezTo>
                  <a:pt x="1605439" y="1677829"/>
                  <a:pt x="1609249" y="1676876"/>
                  <a:pt x="1605439" y="1683544"/>
                </a:cubicBezTo>
                <a:cubicBezTo>
                  <a:pt x="1614011" y="1668304"/>
                  <a:pt x="1606391" y="1690211"/>
                  <a:pt x="1612106" y="1676876"/>
                </a:cubicBezTo>
                <a:cubicBezTo>
                  <a:pt x="1613059" y="1678781"/>
                  <a:pt x="1613059" y="1681639"/>
                  <a:pt x="1611154" y="1686401"/>
                </a:cubicBezTo>
                <a:cubicBezTo>
                  <a:pt x="1616869" y="1683544"/>
                  <a:pt x="1614964" y="1676876"/>
                  <a:pt x="1619726" y="1668304"/>
                </a:cubicBezTo>
                <a:cubicBezTo>
                  <a:pt x="1620679" y="1680686"/>
                  <a:pt x="1626394" y="1666399"/>
                  <a:pt x="1629251" y="1664494"/>
                </a:cubicBezTo>
                <a:cubicBezTo>
                  <a:pt x="1632109" y="1664494"/>
                  <a:pt x="1630204" y="1668304"/>
                  <a:pt x="1629251" y="1671161"/>
                </a:cubicBezTo>
                <a:cubicBezTo>
                  <a:pt x="1636871" y="1671161"/>
                  <a:pt x="1638776" y="1654016"/>
                  <a:pt x="1646396" y="1643539"/>
                </a:cubicBezTo>
                <a:cubicBezTo>
                  <a:pt x="1648301" y="1648301"/>
                  <a:pt x="1645444" y="1652111"/>
                  <a:pt x="1642586" y="1658779"/>
                </a:cubicBezTo>
                <a:cubicBezTo>
                  <a:pt x="1648301" y="1655921"/>
                  <a:pt x="1651159" y="1634966"/>
                  <a:pt x="1657826" y="1634966"/>
                </a:cubicBezTo>
                <a:cubicBezTo>
                  <a:pt x="1653064" y="1643539"/>
                  <a:pt x="1654969" y="1643539"/>
                  <a:pt x="1654969" y="1650206"/>
                </a:cubicBezTo>
                <a:cubicBezTo>
                  <a:pt x="1653064" y="1655921"/>
                  <a:pt x="1651159" y="1655921"/>
                  <a:pt x="1649254" y="1659731"/>
                </a:cubicBezTo>
                <a:cubicBezTo>
                  <a:pt x="1648301" y="1658779"/>
                  <a:pt x="1649254" y="1655921"/>
                  <a:pt x="1650206" y="1653064"/>
                </a:cubicBezTo>
                <a:cubicBezTo>
                  <a:pt x="1649254" y="1653064"/>
                  <a:pt x="1648301" y="1656874"/>
                  <a:pt x="1647349" y="1658779"/>
                </a:cubicBezTo>
                <a:cubicBezTo>
                  <a:pt x="1651159" y="1664494"/>
                  <a:pt x="1653064" y="1677829"/>
                  <a:pt x="1649254" y="1687354"/>
                </a:cubicBezTo>
                <a:cubicBezTo>
                  <a:pt x="1652111" y="1687354"/>
                  <a:pt x="1653064" y="1681639"/>
                  <a:pt x="1654016" y="1686401"/>
                </a:cubicBezTo>
                <a:cubicBezTo>
                  <a:pt x="1650206" y="1690211"/>
                  <a:pt x="1651159" y="1694021"/>
                  <a:pt x="1647349" y="1702594"/>
                </a:cubicBezTo>
                <a:cubicBezTo>
                  <a:pt x="1649254" y="1701641"/>
                  <a:pt x="1651159" y="1695926"/>
                  <a:pt x="1650206" y="1700689"/>
                </a:cubicBezTo>
                <a:cubicBezTo>
                  <a:pt x="1651159" y="1700689"/>
                  <a:pt x="1652111" y="1698784"/>
                  <a:pt x="1653064" y="1695926"/>
                </a:cubicBezTo>
                <a:cubicBezTo>
                  <a:pt x="1654016" y="1694021"/>
                  <a:pt x="1654969" y="1692116"/>
                  <a:pt x="1655921" y="1691164"/>
                </a:cubicBezTo>
                <a:cubicBezTo>
                  <a:pt x="1658779" y="1692116"/>
                  <a:pt x="1655921" y="1699736"/>
                  <a:pt x="1658779" y="1699736"/>
                </a:cubicBezTo>
                <a:cubicBezTo>
                  <a:pt x="1654969" y="1694974"/>
                  <a:pt x="1674019" y="1671161"/>
                  <a:pt x="1663541" y="1673066"/>
                </a:cubicBezTo>
                <a:cubicBezTo>
                  <a:pt x="1667351" y="1666399"/>
                  <a:pt x="1677829" y="1656874"/>
                  <a:pt x="1674971" y="1646396"/>
                </a:cubicBezTo>
                <a:cubicBezTo>
                  <a:pt x="1674019" y="1653064"/>
                  <a:pt x="1671161" y="1652111"/>
                  <a:pt x="1666399" y="1664494"/>
                </a:cubicBezTo>
                <a:cubicBezTo>
                  <a:pt x="1666399" y="1658779"/>
                  <a:pt x="1661636" y="1656874"/>
                  <a:pt x="1664494" y="1647349"/>
                </a:cubicBezTo>
                <a:cubicBezTo>
                  <a:pt x="1667351" y="1650206"/>
                  <a:pt x="1674971" y="1646396"/>
                  <a:pt x="1673066" y="1640681"/>
                </a:cubicBezTo>
                <a:cubicBezTo>
                  <a:pt x="1676876" y="1634014"/>
                  <a:pt x="1675924" y="1653064"/>
                  <a:pt x="1679734" y="1637824"/>
                </a:cubicBezTo>
                <a:cubicBezTo>
                  <a:pt x="1686401" y="1640681"/>
                  <a:pt x="1676876" y="1657826"/>
                  <a:pt x="1674971" y="1664494"/>
                </a:cubicBezTo>
                <a:cubicBezTo>
                  <a:pt x="1671161" y="1675924"/>
                  <a:pt x="1671161" y="1682591"/>
                  <a:pt x="1667351" y="1690211"/>
                </a:cubicBezTo>
                <a:cubicBezTo>
                  <a:pt x="1667351" y="1684496"/>
                  <a:pt x="1665446" y="1684496"/>
                  <a:pt x="1662589" y="1693069"/>
                </a:cubicBezTo>
                <a:cubicBezTo>
                  <a:pt x="1660684" y="1698784"/>
                  <a:pt x="1667351" y="1689259"/>
                  <a:pt x="1663541" y="1697831"/>
                </a:cubicBezTo>
                <a:cubicBezTo>
                  <a:pt x="1666399" y="1700689"/>
                  <a:pt x="1667351" y="1693069"/>
                  <a:pt x="1670209" y="1693069"/>
                </a:cubicBezTo>
                <a:cubicBezTo>
                  <a:pt x="1670209" y="1693069"/>
                  <a:pt x="1669256" y="1694021"/>
                  <a:pt x="1669256" y="1694974"/>
                </a:cubicBezTo>
                <a:cubicBezTo>
                  <a:pt x="1669256" y="1695926"/>
                  <a:pt x="1668304" y="1696879"/>
                  <a:pt x="1668304" y="1697831"/>
                </a:cubicBezTo>
                <a:cubicBezTo>
                  <a:pt x="1668304" y="1698784"/>
                  <a:pt x="1667351" y="1700689"/>
                  <a:pt x="1667351" y="1702594"/>
                </a:cubicBezTo>
                <a:cubicBezTo>
                  <a:pt x="1665446" y="1710214"/>
                  <a:pt x="1664494" y="1718786"/>
                  <a:pt x="1665446" y="1723549"/>
                </a:cubicBezTo>
                <a:cubicBezTo>
                  <a:pt x="1664494" y="1711166"/>
                  <a:pt x="1665446" y="1713071"/>
                  <a:pt x="1662589" y="1724501"/>
                </a:cubicBezTo>
                <a:close/>
                <a:moveTo>
                  <a:pt x="1589246" y="1675924"/>
                </a:moveTo>
                <a:cubicBezTo>
                  <a:pt x="1591151" y="1671161"/>
                  <a:pt x="1589246" y="1668304"/>
                  <a:pt x="1589246" y="1664494"/>
                </a:cubicBezTo>
                <a:cubicBezTo>
                  <a:pt x="1584484" y="1669256"/>
                  <a:pt x="1588294" y="1674971"/>
                  <a:pt x="1584484" y="1678781"/>
                </a:cubicBezTo>
                <a:cubicBezTo>
                  <a:pt x="1586389" y="1679734"/>
                  <a:pt x="1587341" y="1676876"/>
                  <a:pt x="1589246" y="1675924"/>
                </a:cubicBezTo>
                <a:close/>
                <a:moveTo>
                  <a:pt x="1602581" y="1680686"/>
                </a:moveTo>
                <a:cubicBezTo>
                  <a:pt x="1598771" y="1691164"/>
                  <a:pt x="1601629" y="1677829"/>
                  <a:pt x="1597819" y="1678781"/>
                </a:cubicBezTo>
                <a:cubicBezTo>
                  <a:pt x="1592104" y="1687354"/>
                  <a:pt x="1596866" y="1694974"/>
                  <a:pt x="1589246" y="1696879"/>
                </a:cubicBezTo>
                <a:cubicBezTo>
                  <a:pt x="1590199" y="1702594"/>
                  <a:pt x="1586389" y="1712119"/>
                  <a:pt x="1583531" y="1721644"/>
                </a:cubicBezTo>
                <a:cubicBezTo>
                  <a:pt x="1585436" y="1724501"/>
                  <a:pt x="1587341" y="1718786"/>
                  <a:pt x="1589246" y="1719739"/>
                </a:cubicBezTo>
                <a:cubicBezTo>
                  <a:pt x="1588294" y="1711166"/>
                  <a:pt x="1597819" y="1702594"/>
                  <a:pt x="1594009" y="1698784"/>
                </a:cubicBezTo>
                <a:cubicBezTo>
                  <a:pt x="1596866" y="1698784"/>
                  <a:pt x="1598771" y="1685449"/>
                  <a:pt x="1602581" y="1690211"/>
                </a:cubicBezTo>
                <a:cubicBezTo>
                  <a:pt x="1605439" y="1683544"/>
                  <a:pt x="1603534" y="1682591"/>
                  <a:pt x="1602581" y="1680686"/>
                </a:cubicBezTo>
                <a:close/>
                <a:moveTo>
                  <a:pt x="1610201" y="1707356"/>
                </a:moveTo>
                <a:cubicBezTo>
                  <a:pt x="1607344" y="1705451"/>
                  <a:pt x="1606391" y="1711166"/>
                  <a:pt x="1604486" y="1714976"/>
                </a:cubicBezTo>
                <a:cubicBezTo>
                  <a:pt x="1607344" y="1715929"/>
                  <a:pt x="1611154" y="1712119"/>
                  <a:pt x="1610201" y="1707356"/>
                </a:cubicBezTo>
                <a:close/>
                <a:moveTo>
                  <a:pt x="1638776" y="1716881"/>
                </a:moveTo>
                <a:cubicBezTo>
                  <a:pt x="1643539" y="1702594"/>
                  <a:pt x="1637824" y="1708309"/>
                  <a:pt x="1635919" y="1703546"/>
                </a:cubicBezTo>
                <a:lnTo>
                  <a:pt x="1633061" y="1711166"/>
                </a:lnTo>
                <a:cubicBezTo>
                  <a:pt x="1636871" y="1710214"/>
                  <a:pt x="1637824" y="1711166"/>
                  <a:pt x="1638776" y="1716881"/>
                </a:cubicBezTo>
                <a:close/>
                <a:moveTo>
                  <a:pt x="1516856" y="1902619"/>
                </a:moveTo>
                <a:cubicBezTo>
                  <a:pt x="1498759" y="1906429"/>
                  <a:pt x="1486376" y="1908334"/>
                  <a:pt x="1475899" y="1911191"/>
                </a:cubicBezTo>
                <a:cubicBezTo>
                  <a:pt x="1492091" y="1910239"/>
                  <a:pt x="1480661" y="1915001"/>
                  <a:pt x="1493996" y="1915954"/>
                </a:cubicBezTo>
                <a:cubicBezTo>
                  <a:pt x="1496854" y="1914049"/>
                  <a:pt x="1495901" y="1911191"/>
                  <a:pt x="1506379" y="1911191"/>
                </a:cubicBezTo>
                <a:cubicBezTo>
                  <a:pt x="1509236" y="1907381"/>
                  <a:pt x="1495901" y="1911191"/>
                  <a:pt x="1498759" y="1907381"/>
                </a:cubicBezTo>
                <a:cubicBezTo>
                  <a:pt x="1509236" y="1905476"/>
                  <a:pt x="1502569" y="1911191"/>
                  <a:pt x="1512094" y="1908334"/>
                </a:cubicBezTo>
                <a:cubicBezTo>
                  <a:pt x="1507331" y="1904524"/>
                  <a:pt x="1515904" y="1904524"/>
                  <a:pt x="1516856" y="1902619"/>
                </a:cubicBezTo>
                <a:close/>
                <a:moveTo>
                  <a:pt x="1610201" y="1862614"/>
                </a:moveTo>
                <a:cubicBezTo>
                  <a:pt x="1603534" y="1867376"/>
                  <a:pt x="1602581" y="1870234"/>
                  <a:pt x="1605439" y="1872139"/>
                </a:cubicBezTo>
                <a:cubicBezTo>
                  <a:pt x="1612106" y="1867376"/>
                  <a:pt x="1615916" y="1862614"/>
                  <a:pt x="1613059" y="1861661"/>
                </a:cubicBezTo>
                <a:cubicBezTo>
                  <a:pt x="1612106" y="1862614"/>
                  <a:pt x="1610201" y="1863566"/>
                  <a:pt x="1610201" y="1862614"/>
                </a:cubicBezTo>
                <a:close/>
                <a:moveTo>
                  <a:pt x="1577816" y="1884521"/>
                </a:moveTo>
                <a:cubicBezTo>
                  <a:pt x="1577816" y="1881664"/>
                  <a:pt x="1581626" y="1878806"/>
                  <a:pt x="1583531" y="1875949"/>
                </a:cubicBezTo>
                <a:cubicBezTo>
                  <a:pt x="1576864" y="1879759"/>
                  <a:pt x="1582579" y="1871186"/>
                  <a:pt x="1573054" y="1877854"/>
                </a:cubicBezTo>
                <a:cubicBezTo>
                  <a:pt x="1575911" y="1880711"/>
                  <a:pt x="1574006" y="1884521"/>
                  <a:pt x="1577816" y="1884521"/>
                </a:cubicBezTo>
                <a:close/>
                <a:moveTo>
                  <a:pt x="1566386" y="1895951"/>
                </a:moveTo>
                <a:cubicBezTo>
                  <a:pt x="1580674" y="1889284"/>
                  <a:pt x="1587341" y="1882616"/>
                  <a:pt x="1592104" y="1876901"/>
                </a:cubicBezTo>
                <a:cubicBezTo>
                  <a:pt x="1597819" y="1870234"/>
                  <a:pt x="1601629" y="1864519"/>
                  <a:pt x="1609249" y="1856899"/>
                </a:cubicBezTo>
                <a:cubicBezTo>
                  <a:pt x="1605439" y="1858804"/>
                  <a:pt x="1600676" y="1862614"/>
                  <a:pt x="1595914" y="1866424"/>
                </a:cubicBezTo>
                <a:cubicBezTo>
                  <a:pt x="1591151" y="1870234"/>
                  <a:pt x="1587341" y="1873091"/>
                  <a:pt x="1585436" y="1874044"/>
                </a:cubicBezTo>
                <a:cubicBezTo>
                  <a:pt x="1588294" y="1872139"/>
                  <a:pt x="1589246" y="1874044"/>
                  <a:pt x="1590199" y="1874996"/>
                </a:cubicBezTo>
                <a:cubicBezTo>
                  <a:pt x="1580674" y="1883569"/>
                  <a:pt x="1568291" y="1890236"/>
                  <a:pt x="1566386" y="1895951"/>
                </a:cubicBezTo>
                <a:close/>
                <a:moveTo>
                  <a:pt x="1705451" y="1755934"/>
                </a:moveTo>
                <a:cubicBezTo>
                  <a:pt x="1707356" y="1748314"/>
                  <a:pt x="1718786" y="1718786"/>
                  <a:pt x="1713071" y="1727359"/>
                </a:cubicBezTo>
                <a:cubicBezTo>
                  <a:pt x="1709261" y="1743551"/>
                  <a:pt x="1706404" y="1733074"/>
                  <a:pt x="1703546" y="1746409"/>
                </a:cubicBezTo>
                <a:cubicBezTo>
                  <a:pt x="1707356" y="1744504"/>
                  <a:pt x="1703546" y="1754029"/>
                  <a:pt x="1705451" y="1755934"/>
                </a:cubicBezTo>
                <a:close/>
                <a:moveTo>
                  <a:pt x="1608296" y="1882616"/>
                </a:moveTo>
                <a:cubicBezTo>
                  <a:pt x="1616869" y="1876901"/>
                  <a:pt x="1616869" y="1874044"/>
                  <a:pt x="1625441" y="1866424"/>
                </a:cubicBezTo>
                <a:cubicBezTo>
                  <a:pt x="1623536" y="1872139"/>
                  <a:pt x="1635919" y="1860709"/>
                  <a:pt x="1633061" y="1859756"/>
                </a:cubicBezTo>
                <a:cubicBezTo>
                  <a:pt x="1616869" y="1868329"/>
                  <a:pt x="1602581" y="1885474"/>
                  <a:pt x="1585436" y="1896904"/>
                </a:cubicBezTo>
                <a:cubicBezTo>
                  <a:pt x="1592104" y="1895951"/>
                  <a:pt x="1592104" y="1892141"/>
                  <a:pt x="1602581" y="1886426"/>
                </a:cubicBezTo>
                <a:cubicBezTo>
                  <a:pt x="1602581" y="1888331"/>
                  <a:pt x="1598771" y="1891189"/>
                  <a:pt x="1598771" y="1893094"/>
                </a:cubicBezTo>
                <a:cubicBezTo>
                  <a:pt x="1615916" y="1885474"/>
                  <a:pt x="1605439" y="1885474"/>
                  <a:pt x="1608296" y="1882616"/>
                </a:cubicBezTo>
                <a:close/>
                <a:moveTo>
                  <a:pt x="1633061" y="1854041"/>
                </a:moveTo>
                <a:cubicBezTo>
                  <a:pt x="1638776" y="1854041"/>
                  <a:pt x="1635919" y="1856899"/>
                  <a:pt x="1640681" y="1857851"/>
                </a:cubicBezTo>
                <a:cubicBezTo>
                  <a:pt x="1632109" y="1867376"/>
                  <a:pt x="1629251" y="1871186"/>
                  <a:pt x="1626394" y="1875949"/>
                </a:cubicBezTo>
                <a:cubicBezTo>
                  <a:pt x="1623536" y="1880711"/>
                  <a:pt x="1619726" y="1885474"/>
                  <a:pt x="1606391" y="1892141"/>
                </a:cubicBezTo>
                <a:cubicBezTo>
                  <a:pt x="1608296" y="1894046"/>
                  <a:pt x="1618774" y="1888331"/>
                  <a:pt x="1626394" y="1882616"/>
                </a:cubicBezTo>
                <a:cubicBezTo>
                  <a:pt x="1634014" y="1876901"/>
                  <a:pt x="1639729" y="1873091"/>
                  <a:pt x="1634014" y="1881664"/>
                </a:cubicBezTo>
                <a:cubicBezTo>
                  <a:pt x="1640681" y="1874996"/>
                  <a:pt x="1654969" y="1862614"/>
                  <a:pt x="1654969" y="1857851"/>
                </a:cubicBezTo>
                <a:cubicBezTo>
                  <a:pt x="1642586" y="1874044"/>
                  <a:pt x="1650206" y="1851184"/>
                  <a:pt x="1657826" y="1846421"/>
                </a:cubicBezTo>
                <a:cubicBezTo>
                  <a:pt x="1659731" y="1839754"/>
                  <a:pt x="1650206" y="1842611"/>
                  <a:pt x="1647349" y="1850231"/>
                </a:cubicBezTo>
                <a:cubicBezTo>
                  <a:pt x="1650206" y="1845469"/>
                  <a:pt x="1654016" y="1844516"/>
                  <a:pt x="1651159" y="1849279"/>
                </a:cubicBezTo>
                <a:cubicBezTo>
                  <a:pt x="1642586" y="1855946"/>
                  <a:pt x="1645444" y="1848326"/>
                  <a:pt x="1648301" y="1841659"/>
                </a:cubicBezTo>
                <a:cubicBezTo>
                  <a:pt x="1638776" y="1861661"/>
                  <a:pt x="1648301" y="1834991"/>
                  <a:pt x="1633061" y="1854041"/>
                </a:cubicBezTo>
                <a:close/>
                <a:moveTo>
                  <a:pt x="1686401" y="1751171"/>
                </a:moveTo>
                <a:cubicBezTo>
                  <a:pt x="1686401" y="1742599"/>
                  <a:pt x="1694974" y="1722596"/>
                  <a:pt x="1693069" y="1716881"/>
                </a:cubicBezTo>
                <a:cubicBezTo>
                  <a:pt x="1686401" y="1729264"/>
                  <a:pt x="1686401" y="1741646"/>
                  <a:pt x="1686401" y="1751171"/>
                </a:cubicBezTo>
                <a:close/>
                <a:moveTo>
                  <a:pt x="1635919" y="1800701"/>
                </a:moveTo>
                <a:cubicBezTo>
                  <a:pt x="1634014" y="1794986"/>
                  <a:pt x="1630204" y="1805464"/>
                  <a:pt x="1627346" y="1801654"/>
                </a:cubicBezTo>
                <a:cubicBezTo>
                  <a:pt x="1625441" y="1804511"/>
                  <a:pt x="1622584" y="1808321"/>
                  <a:pt x="1623536" y="1810226"/>
                </a:cubicBezTo>
                <a:cubicBezTo>
                  <a:pt x="1630204" y="1797844"/>
                  <a:pt x="1631156" y="1809274"/>
                  <a:pt x="1635919" y="1800701"/>
                </a:cubicBezTo>
                <a:close/>
                <a:moveTo>
                  <a:pt x="1641634" y="1790224"/>
                </a:moveTo>
                <a:cubicBezTo>
                  <a:pt x="1642586" y="1779746"/>
                  <a:pt x="1647349" y="1773079"/>
                  <a:pt x="1649254" y="1763554"/>
                </a:cubicBezTo>
                <a:cubicBezTo>
                  <a:pt x="1646396" y="1764506"/>
                  <a:pt x="1644491" y="1771174"/>
                  <a:pt x="1641634" y="1773079"/>
                </a:cubicBezTo>
                <a:cubicBezTo>
                  <a:pt x="1644491" y="1766411"/>
                  <a:pt x="1645444" y="1760696"/>
                  <a:pt x="1645444" y="1757839"/>
                </a:cubicBezTo>
                <a:cubicBezTo>
                  <a:pt x="1643539" y="1764506"/>
                  <a:pt x="1640681" y="1768316"/>
                  <a:pt x="1638776" y="1771174"/>
                </a:cubicBezTo>
                <a:cubicBezTo>
                  <a:pt x="1645444" y="1768316"/>
                  <a:pt x="1631156" y="1794034"/>
                  <a:pt x="1636871" y="1787366"/>
                </a:cubicBezTo>
                <a:cubicBezTo>
                  <a:pt x="1638776" y="1783556"/>
                  <a:pt x="1640681" y="1776889"/>
                  <a:pt x="1642586" y="1776889"/>
                </a:cubicBezTo>
                <a:cubicBezTo>
                  <a:pt x="1640681" y="1780699"/>
                  <a:pt x="1637824" y="1786414"/>
                  <a:pt x="1638776" y="1788319"/>
                </a:cubicBezTo>
                <a:cubicBezTo>
                  <a:pt x="1640681" y="1783556"/>
                  <a:pt x="1641634" y="1787366"/>
                  <a:pt x="1641634" y="1790224"/>
                </a:cubicBezTo>
                <a:close/>
                <a:moveTo>
                  <a:pt x="1674019" y="1709261"/>
                </a:moveTo>
                <a:cubicBezTo>
                  <a:pt x="1675924" y="1703546"/>
                  <a:pt x="1677829" y="1702594"/>
                  <a:pt x="1678781" y="1697831"/>
                </a:cubicBezTo>
                <a:cubicBezTo>
                  <a:pt x="1676876" y="1692116"/>
                  <a:pt x="1670209" y="1714976"/>
                  <a:pt x="1672114" y="1714976"/>
                </a:cubicBezTo>
                <a:cubicBezTo>
                  <a:pt x="1673066" y="1713071"/>
                  <a:pt x="1679734" y="1707356"/>
                  <a:pt x="1676876" y="1703546"/>
                </a:cubicBezTo>
                <a:cubicBezTo>
                  <a:pt x="1676876" y="1706404"/>
                  <a:pt x="1675924" y="1710214"/>
                  <a:pt x="1674019" y="1709261"/>
                </a:cubicBezTo>
                <a:close/>
                <a:moveTo>
                  <a:pt x="1674971" y="1730216"/>
                </a:moveTo>
                <a:cubicBezTo>
                  <a:pt x="1668304" y="1734026"/>
                  <a:pt x="1677829" y="1717834"/>
                  <a:pt x="1673066" y="1718786"/>
                </a:cubicBezTo>
                <a:cubicBezTo>
                  <a:pt x="1669256" y="1723549"/>
                  <a:pt x="1672114" y="1724501"/>
                  <a:pt x="1668304" y="1734026"/>
                </a:cubicBezTo>
                <a:cubicBezTo>
                  <a:pt x="1665446" y="1729264"/>
                  <a:pt x="1663541" y="1742599"/>
                  <a:pt x="1665446" y="1743551"/>
                </a:cubicBezTo>
                <a:cubicBezTo>
                  <a:pt x="1667351" y="1737836"/>
                  <a:pt x="1669256" y="1734026"/>
                  <a:pt x="1671161" y="1732121"/>
                </a:cubicBezTo>
                <a:cubicBezTo>
                  <a:pt x="1674019" y="1734026"/>
                  <a:pt x="1670209" y="1744504"/>
                  <a:pt x="1667351" y="1748314"/>
                </a:cubicBezTo>
                <a:cubicBezTo>
                  <a:pt x="1669256" y="1753076"/>
                  <a:pt x="1672114" y="1736884"/>
                  <a:pt x="1674971" y="1730216"/>
                </a:cubicBezTo>
                <a:close/>
                <a:moveTo>
                  <a:pt x="1680686" y="1729264"/>
                </a:moveTo>
                <a:cubicBezTo>
                  <a:pt x="1678781" y="1728311"/>
                  <a:pt x="1676876" y="1728311"/>
                  <a:pt x="1675924" y="1730216"/>
                </a:cubicBezTo>
                <a:cubicBezTo>
                  <a:pt x="1672114" y="1737836"/>
                  <a:pt x="1675924" y="1736884"/>
                  <a:pt x="1675924" y="1740694"/>
                </a:cubicBezTo>
                <a:cubicBezTo>
                  <a:pt x="1677829" y="1737836"/>
                  <a:pt x="1679734" y="1736884"/>
                  <a:pt x="1680686" y="1729264"/>
                </a:cubicBezTo>
                <a:close/>
                <a:moveTo>
                  <a:pt x="1675924" y="1716881"/>
                </a:moveTo>
                <a:cubicBezTo>
                  <a:pt x="1678781" y="1716881"/>
                  <a:pt x="1680686" y="1713071"/>
                  <a:pt x="1682591" y="1709261"/>
                </a:cubicBezTo>
                <a:cubicBezTo>
                  <a:pt x="1683544" y="1707356"/>
                  <a:pt x="1684496" y="1704499"/>
                  <a:pt x="1685449" y="1702594"/>
                </a:cubicBezTo>
                <a:cubicBezTo>
                  <a:pt x="1686401" y="1700689"/>
                  <a:pt x="1686401" y="1699736"/>
                  <a:pt x="1687354" y="1698784"/>
                </a:cubicBezTo>
                <a:cubicBezTo>
                  <a:pt x="1687354" y="1699736"/>
                  <a:pt x="1686401" y="1700689"/>
                  <a:pt x="1686401" y="1701641"/>
                </a:cubicBezTo>
                <a:cubicBezTo>
                  <a:pt x="1686401" y="1702594"/>
                  <a:pt x="1686401" y="1703546"/>
                  <a:pt x="1686401" y="1704499"/>
                </a:cubicBezTo>
                <a:cubicBezTo>
                  <a:pt x="1686401" y="1706404"/>
                  <a:pt x="1687354" y="1707356"/>
                  <a:pt x="1688306" y="1707356"/>
                </a:cubicBezTo>
                <a:cubicBezTo>
                  <a:pt x="1687354" y="1712119"/>
                  <a:pt x="1681639" y="1723549"/>
                  <a:pt x="1684496" y="1723549"/>
                </a:cubicBezTo>
                <a:cubicBezTo>
                  <a:pt x="1687354" y="1714976"/>
                  <a:pt x="1689259" y="1710214"/>
                  <a:pt x="1692116" y="1712119"/>
                </a:cubicBezTo>
                <a:cubicBezTo>
                  <a:pt x="1692116" y="1709261"/>
                  <a:pt x="1693069" y="1706404"/>
                  <a:pt x="1693069" y="1703546"/>
                </a:cubicBezTo>
                <a:cubicBezTo>
                  <a:pt x="1693069" y="1701641"/>
                  <a:pt x="1693069" y="1699736"/>
                  <a:pt x="1694021" y="1698784"/>
                </a:cubicBezTo>
                <a:cubicBezTo>
                  <a:pt x="1694974" y="1695926"/>
                  <a:pt x="1694974" y="1693069"/>
                  <a:pt x="1694974" y="1689259"/>
                </a:cubicBezTo>
                <a:cubicBezTo>
                  <a:pt x="1694021" y="1691164"/>
                  <a:pt x="1692116" y="1694021"/>
                  <a:pt x="1691164" y="1694974"/>
                </a:cubicBezTo>
                <a:cubicBezTo>
                  <a:pt x="1693069" y="1686401"/>
                  <a:pt x="1699736" y="1679734"/>
                  <a:pt x="1695926" y="1675924"/>
                </a:cubicBezTo>
                <a:cubicBezTo>
                  <a:pt x="1694021" y="1679734"/>
                  <a:pt x="1693069" y="1690211"/>
                  <a:pt x="1690211" y="1690211"/>
                </a:cubicBezTo>
                <a:cubicBezTo>
                  <a:pt x="1691164" y="1685449"/>
                  <a:pt x="1695926" y="1676876"/>
                  <a:pt x="1694021" y="1674971"/>
                </a:cubicBezTo>
                <a:cubicBezTo>
                  <a:pt x="1690211" y="1684496"/>
                  <a:pt x="1688306" y="1688306"/>
                  <a:pt x="1686401" y="1693069"/>
                </a:cubicBezTo>
                <a:cubicBezTo>
                  <a:pt x="1682591" y="1697831"/>
                  <a:pt x="1680686" y="1703546"/>
                  <a:pt x="1675924" y="1716881"/>
                </a:cubicBezTo>
                <a:close/>
                <a:moveTo>
                  <a:pt x="1675924" y="1692116"/>
                </a:moveTo>
                <a:cubicBezTo>
                  <a:pt x="1676876" y="1701641"/>
                  <a:pt x="1691164" y="1677829"/>
                  <a:pt x="1686401" y="1674019"/>
                </a:cubicBezTo>
                <a:cubicBezTo>
                  <a:pt x="1684496" y="1685449"/>
                  <a:pt x="1679734" y="1685449"/>
                  <a:pt x="1675924" y="1692116"/>
                </a:cubicBezTo>
                <a:close/>
                <a:moveTo>
                  <a:pt x="1649254" y="1749266"/>
                </a:moveTo>
                <a:cubicBezTo>
                  <a:pt x="1650206" y="1747361"/>
                  <a:pt x="1651159" y="1743551"/>
                  <a:pt x="1650206" y="1742599"/>
                </a:cubicBezTo>
                <a:cubicBezTo>
                  <a:pt x="1642586" y="1754981"/>
                  <a:pt x="1650206" y="1751171"/>
                  <a:pt x="1650206" y="1759744"/>
                </a:cubicBezTo>
                <a:cubicBezTo>
                  <a:pt x="1652111" y="1755934"/>
                  <a:pt x="1654016" y="1754981"/>
                  <a:pt x="1654969" y="1755934"/>
                </a:cubicBezTo>
                <a:cubicBezTo>
                  <a:pt x="1660684" y="1738789"/>
                  <a:pt x="1651159" y="1752124"/>
                  <a:pt x="1649254" y="1749266"/>
                </a:cubicBezTo>
                <a:close/>
                <a:moveTo>
                  <a:pt x="1536859" y="1879759"/>
                </a:moveTo>
                <a:cubicBezTo>
                  <a:pt x="1524476" y="1882616"/>
                  <a:pt x="1516856" y="1884521"/>
                  <a:pt x="1517809" y="1888331"/>
                </a:cubicBezTo>
                <a:cubicBezTo>
                  <a:pt x="1499711" y="1891189"/>
                  <a:pt x="1479709" y="1888331"/>
                  <a:pt x="1471136" y="1891189"/>
                </a:cubicBezTo>
                <a:cubicBezTo>
                  <a:pt x="1473041" y="1888331"/>
                  <a:pt x="1479709" y="1886426"/>
                  <a:pt x="1488281" y="1884521"/>
                </a:cubicBezTo>
                <a:cubicBezTo>
                  <a:pt x="1492091" y="1885474"/>
                  <a:pt x="1490186" y="1886426"/>
                  <a:pt x="1489234" y="1888331"/>
                </a:cubicBezTo>
                <a:cubicBezTo>
                  <a:pt x="1496854" y="1888331"/>
                  <a:pt x="1500664" y="1887379"/>
                  <a:pt x="1504474" y="1885474"/>
                </a:cubicBezTo>
                <a:cubicBezTo>
                  <a:pt x="1508284" y="1884521"/>
                  <a:pt x="1512094" y="1883569"/>
                  <a:pt x="1518761" y="1882616"/>
                </a:cubicBezTo>
                <a:cubicBezTo>
                  <a:pt x="1517809" y="1881664"/>
                  <a:pt x="1514951" y="1882616"/>
                  <a:pt x="1512094" y="1882616"/>
                </a:cubicBezTo>
                <a:cubicBezTo>
                  <a:pt x="1512094" y="1880711"/>
                  <a:pt x="1517809" y="1880711"/>
                  <a:pt x="1522571" y="1880711"/>
                </a:cubicBezTo>
                <a:cubicBezTo>
                  <a:pt x="1528286" y="1879759"/>
                  <a:pt x="1533049" y="1878806"/>
                  <a:pt x="1531144" y="1876901"/>
                </a:cubicBezTo>
                <a:cubicBezTo>
                  <a:pt x="1540669" y="1874996"/>
                  <a:pt x="1535906" y="1876901"/>
                  <a:pt x="1536859" y="1879759"/>
                </a:cubicBezTo>
                <a:close/>
                <a:moveTo>
                  <a:pt x="1673066" y="1818799"/>
                </a:moveTo>
                <a:cubicBezTo>
                  <a:pt x="1674019" y="1813084"/>
                  <a:pt x="1678781" y="1800701"/>
                  <a:pt x="1682591" y="1796891"/>
                </a:cubicBezTo>
                <a:cubicBezTo>
                  <a:pt x="1684496" y="1802606"/>
                  <a:pt x="1675924" y="1813084"/>
                  <a:pt x="1673066" y="1818799"/>
                </a:cubicBezTo>
                <a:close/>
                <a:moveTo>
                  <a:pt x="1663541" y="1598771"/>
                </a:moveTo>
                <a:cubicBezTo>
                  <a:pt x="1665446" y="1593056"/>
                  <a:pt x="1666399" y="1595914"/>
                  <a:pt x="1669256" y="1589246"/>
                </a:cubicBezTo>
                <a:cubicBezTo>
                  <a:pt x="1668304" y="1601629"/>
                  <a:pt x="1651159" y="1628299"/>
                  <a:pt x="1663541" y="1598771"/>
                </a:cubicBezTo>
                <a:close/>
                <a:moveTo>
                  <a:pt x="1627346" y="1580674"/>
                </a:moveTo>
                <a:cubicBezTo>
                  <a:pt x="1631156" y="1585436"/>
                  <a:pt x="1624489" y="1599724"/>
                  <a:pt x="1619726" y="1604486"/>
                </a:cubicBezTo>
                <a:cubicBezTo>
                  <a:pt x="1617821" y="1608296"/>
                  <a:pt x="1623536" y="1616869"/>
                  <a:pt x="1618774" y="1615916"/>
                </a:cubicBezTo>
                <a:lnTo>
                  <a:pt x="1619726" y="1612106"/>
                </a:lnTo>
                <a:cubicBezTo>
                  <a:pt x="1617821" y="1613059"/>
                  <a:pt x="1615916" y="1614011"/>
                  <a:pt x="1614011" y="1612106"/>
                </a:cubicBezTo>
                <a:cubicBezTo>
                  <a:pt x="1618774" y="1600676"/>
                  <a:pt x="1620679" y="1594009"/>
                  <a:pt x="1622584" y="1584484"/>
                </a:cubicBezTo>
                <a:cubicBezTo>
                  <a:pt x="1624489" y="1585436"/>
                  <a:pt x="1626394" y="1584484"/>
                  <a:pt x="1627346" y="1580674"/>
                </a:cubicBezTo>
                <a:close/>
                <a:moveTo>
                  <a:pt x="1637824" y="1612106"/>
                </a:moveTo>
                <a:cubicBezTo>
                  <a:pt x="1632109" y="1619726"/>
                  <a:pt x="1636871" y="1624489"/>
                  <a:pt x="1633061" y="1624489"/>
                </a:cubicBezTo>
                <a:cubicBezTo>
                  <a:pt x="1635919" y="1617821"/>
                  <a:pt x="1629251" y="1619726"/>
                  <a:pt x="1634014" y="1611154"/>
                </a:cubicBezTo>
                <a:lnTo>
                  <a:pt x="1637824" y="1612106"/>
                </a:lnTo>
                <a:close/>
                <a:moveTo>
                  <a:pt x="1506379" y="1601629"/>
                </a:moveTo>
                <a:cubicBezTo>
                  <a:pt x="1513999" y="1592104"/>
                  <a:pt x="1506379" y="1599724"/>
                  <a:pt x="1511141" y="1586389"/>
                </a:cubicBezTo>
                <a:cubicBezTo>
                  <a:pt x="1512094" y="1589246"/>
                  <a:pt x="1513046" y="1589246"/>
                  <a:pt x="1514951" y="1585436"/>
                </a:cubicBezTo>
                <a:cubicBezTo>
                  <a:pt x="1511141" y="1601629"/>
                  <a:pt x="1512094" y="1600676"/>
                  <a:pt x="1506379" y="1619726"/>
                </a:cubicBezTo>
                <a:cubicBezTo>
                  <a:pt x="1503521" y="1619726"/>
                  <a:pt x="1502569" y="1617821"/>
                  <a:pt x="1503521" y="1614011"/>
                </a:cubicBezTo>
                <a:cubicBezTo>
                  <a:pt x="1504474" y="1608296"/>
                  <a:pt x="1507331" y="1610201"/>
                  <a:pt x="1509236" y="1608296"/>
                </a:cubicBezTo>
                <a:cubicBezTo>
                  <a:pt x="1508284" y="1606391"/>
                  <a:pt x="1510189" y="1601629"/>
                  <a:pt x="1506379" y="1601629"/>
                </a:cubicBezTo>
                <a:close/>
                <a:moveTo>
                  <a:pt x="1573054" y="1614011"/>
                </a:moveTo>
                <a:cubicBezTo>
                  <a:pt x="1575911" y="1620679"/>
                  <a:pt x="1563529" y="1637824"/>
                  <a:pt x="1563529" y="1648301"/>
                </a:cubicBezTo>
                <a:cubicBezTo>
                  <a:pt x="1570196" y="1651159"/>
                  <a:pt x="1568291" y="1631156"/>
                  <a:pt x="1573054" y="1627346"/>
                </a:cubicBezTo>
                <a:cubicBezTo>
                  <a:pt x="1578769" y="1629251"/>
                  <a:pt x="1568291" y="1654016"/>
                  <a:pt x="1564481" y="1659731"/>
                </a:cubicBezTo>
                <a:cubicBezTo>
                  <a:pt x="1564481" y="1661636"/>
                  <a:pt x="1566386" y="1662589"/>
                  <a:pt x="1564481" y="1665446"/>
                </a:cubicBezTo>
                <a:cubicBezTo>
                  <a:pt x="1565434" y="1664494"/>
                  <a:pt x="1567339" y="1664494"/>
                  <a:pt x="1569244" y="1665446"/>
                </a:cubicBezTo>
                <a:cubicBezTo>
                  <a:pt x="1567339" y="1671161"/>
                  <a:pt x="1570196" y="1672114"/>
                  <a:pt x="1567339" y="1678781"/>
                </a:cubicBezTo>
                <a:cubicBezTo>
                  <a:pt x="1566386" y="1677829"/>
                  <a:pt x="1566386" y="1674971"/>
                  <a:pt x="1565434" y="1674019"/>
                </a:cubicBezTo>
                <a:cubicBezTo>
                  <a:pt x="1562576" y="1672114"/>
                  <a:pt x="1562576" y="1686401"/>
                  <a:pt x="1559719" y="1681639"/>
                </a:cubicBezTo>
                <a:cubicBezTo>
                  <a:pt x="1555909" y="1694021"/>
                  <a:pt x="1562576" y="1694974"/>
                  <a:pt x="1560671" y="1703546"/>
                </a:cubicBezTo>
                <a:cubicBezTo>
                  <a:pt x="1555909" y="1701641"/>
                  <a:pt x="1556861" y="1701641"/>
                  <a:pt x="1553051" y="1700689"/>
                </a:cubicBezTo>
                <a:cubicBezTo>
                  <a:pt x="1556861" y="1690211"/>
                  <a:pt x="1554956" y="1685449"/>
                  <a:pt x="1556861" y="1680686"/>
                </a:cubicBezTo>
                <a:cubicBezTo>
                  <a:pt x="1552099" y="1685449"/>
                  <a:pt x="1551146" y="1691164"/>
                  <a:pt x="1551146" y="1699736"/>
                </a:cubicBezTo>
                <a:cubicBezTo>
                  <a:pt x="1549241" y="1698784"/>
                  <a:pt x="1550194" y="1696879"/>
                  <a:pt x="1548289" y="1695926"/>
                </a:cubicBezTo>
                <a:cubicBezTo>
                  <a:pt x="1547336" y="1700689"/>
                  <a:pt x="1543526" y="1706404"/>
                  <a:pt x="1546384" y="1709261"/>
                </a:cubicBezTo>
                <a:cubicBezTo>
                  <a:pt x="1547336" y="1710214"/>
                  <a:pt x="1547336" y="1709261"/>
                  <a:pt x="1548289" y="1708309"/>
                </a:cubicBezTo>
                <a:cubicBezTo>
                  <a:pt x="1549241" y="1706404"/>
                  <a:pt x="1549241" y="1709261"/>
                  <a:pt x="1548289" y="1711166"/>
                </a:cubicBezTo>
                <a:cubicBezTo>
                  <a:pt x="1544479" y="1714976"/>
                  <a:pt x="1545431" y="1703546"/>
                  <a:pt x="1543526" y="1707356"/>
                </a:cubicBezTo>
                <a:cubicBezTo>
                  <a:pt x="1540669" y="1698784"/>
                  <a:pt x="1549241" y="1690211"/>
                  <a:pt x="1543526" y="1683544"/>
                </a:cubicBezTo>
                <a:cubicBezTo>
                  <a:pt x="1538764" y="1687354"/>
                  <a:pt x="1533049" y="1697831"/>
                  <a:pt x="1539716" y="1702594"/>
                </a:cubicBezTo>
                <a:cubicBezTo>
                  <a:pt x="1537811" y="1711166"/>
                  <a:pt x="1535906" y="1717834"/>
                  <a:pt x="1531144" y="1719739"/>
                </a:cubicBezTo>
                <a:cubicBezTo>
                  <a:pt x="1534001" y="1722596"/>
                  <a:pt x="1527334" y="1728311"/>
                  <a:pt x="1530191" y="1730216"/>
                </a:cubicBezTo>
                <a:cubicBezTo>
                  <a:pt x="1528286" y="1733074"/>
                  <a:pt x="1526381" y="1729264"/>
                  <a:pt x="1524476" y="1734026"/>
                </a:cubicBezTo>
                <a:cubicBezTo>
                  <a:pt x="1530191" y="1723549"/>
                  <a:pt x="1528286" y="1722596"/>
                  <a:pt x="1532096" y="1714024"/>
                </a:cubicBezTo>
                <a:cubicBezTo>
                  <a:pt x="1528286" y="1714024"/>
                  <a:pt x="1527334" y="1709261"/>
                  <a:pt x="1522571" y="1706404"/>
                </a:cubicBezTo>
                <a:cubicBezTo>
                  <a:pt x="1524476" y="1698784"/>
                  <a:pt x="1529239" y="1702594"/>
                  <a:pt x="1531144" y="1706404"/>
                </a:cubicBezTo>
                <a:cubicBezTo>
                  <a:pt x="1534001" y="1697831"/>
                  <a:pt x="1526381" y="1701641"/>
                  <a:pt x="1525429" y="1696879"/>
                </a:cubicBezTo>
                <a:cubicBezTo>
                  <a:pt x="1523524" y="1704499"/>
                  <a:pt x="1520666" y="1703546"/>
                  <a:pt x="1517809" y="1709261"/>
                </a:cubicBezTo>
                <a:cubicBezTo>
                  <a:pt x="1523524" y="1705451"/>
                  <a:pt x="1517809" y="1714976"/>
                  <a:pt x="1514951" y="1714024"/>
                </a:cubicBezTo>
                <a:cubicBezTo>
                  <a:pt x="1514951" y="1709261"/>
                  <a:pt x="1515904" y="1704499"/>
                  <a:pt x="1513999" y="1699736"/>
                </a:cubicBezTo>
                <a:cubicBezTo>
                  <a:pt x="1509236" y="1702594"/>
                  <a:pt x="1507331" y="1691164"/>
                  <a:pt x="1503521" y="1701641"/>
                </a:cubicBezTo>
                <a:cubicBezTo>
                  <a:pt x="1507331" y="1696879"/>
                  <a:pt x="1507331" y="1699736"/>
                  <a:pt x="1506379" y="1703546"/>
                </a:cubicBezTo>
                <a:cubicBezTo>
                  <a:pt x="1504474" y="1707356"/>
                  <a:pt x="1500664" y="1710214"/>
                  <a:pt x="1498759" y="1707356"/>
                </a:cubicBezTo>
                <a:cubicBezTo>
                  <a:pt x="1499711" y="1706404"/>
                  <a:pt x="1500664" y="1704499"/>
                  <a:pt x="1501616" y="1703546"/>
                </a:cubicBezTo>
                <a:cubicBezTo>
                  <a:pt x="1499711" y="1702594"/>
                  <a:pt x="1499711" y="1700689"/>
                  <a:pt x="1498759" y="1698784"/>
                </a:cubicBezTo>
                <a:cubicBezTo>
                  <a:pt x="1495901" y="1695926"/>
                  <a:pt x="1498759" y="1703546"/>
                  <a:pt x="1495901" y="1698784"/>
                </a:cubicBezTo>
                <a:cubicBezTo>
                  <a:pt x="1493996" y="1701641"/>
                  <a:pt x="1496854" y="1704499"/>
                  <a:pt x="1492091" y="1707356"/>
                </a:cubicBezTo>
                <a:cubicBezTo>
                  <a:pt x="1491139" y="1703546"/>
                  <a:pt x="1493044" y="1702594"/>
                  <a:pt x="1487329" y="1705451"/>
                </a:cubicBezTo>
                <a:cubicBezTo>
                  <a:pt x="1487329" y="1704499"/>
                  <a:pt x="1487329" y="1702594"/>
                  <a:pt x="1485424" y="1703546"/>
                </a:cubicBezTo>
                <a:cubicBezTo>
                  <a:pt x="1484471" y="1701641"/>
                  <a:pt x="1485424" y="1699736"/>
                  <a:pt x="1487329" y="1697831"/>
                </a:cubicBezTo>
                <a:cubicBezTo>
                  <a:pt x="1485424" y="1698784"/>
                  <a:pt x="1482566" y="1697831"/>
                  <a:pt x="1480661" y="1698784"/>
                </a:cubicBezTo>
                <a:cubicBezTo>
                  <a:pt x="1478756" y="1696879"/>
                  <a:pt x="1481614" y="1694974"/>
                  <a:pt x="1478756" y="1693069"/>
                </a:cubicBezTo>
                <a:cubicBezTo>
                  <a:pt x="1476851" y="1691164"/>
                  <a:pt x="1474946" y="1693069"/>
                  <a:pt x="1473041" y="1694974"/>
                </a:cubicBezTo>
                <a:cubicBezTo>
                  <a:pt x="1473994" y="1694974"/>
                  <a:pt x="1475899" y="1694974"/>
                  <a:pt x="1476851" y="1694974"/>
                </a:cubicBezTo>
                <a:cubicBezTo>
                  <a:pt x="1478756" y="1697831"/>
                  <a:pt x="1471136" y="1698784"/>
                  <a:pt x="1473994" y="1701641"/>
                </a:cubicBezTo>
                <a:cubicBezTo>
                  <a:pt x="1473041" y="1701641"/>
                  <a:pt x="1471136" y="1696879"/>
                  <a:pt x="1467326" y="1697831"/>
                </a:cubicBezTo>
                <a:cubicBezTo>
                  <a:pt x="1465421" y="1700689"/>
                  <a:pt x="1467326" y="1699736"/>
                  <a:pt x="1469231" y="1702594"/>
                </a:cubicBezTo>
                <a:cubicBezTo>
                  <a:pt x="1464469" y="1702594"/>
                  <a:pt x="1465421" y="1704499"/>
                  <a:pt x="1461611" y="1704499"/>
                </a:cubicBezTo>
                <a:cubicBezTo>
                  <a:pt x="1460659" y="1701641"/>
                  <a:pt x="1462564" y="1700689"/>
                  <a:pt x="1464469" y="1698784"/>
                </a:cubicBezTo>
                <a:cubicBezTo>
                  <a:pt x="1460659" y="1696879"/>
                  <a:pt x="1459706" y="1702594"/>
                  <a:pt x="1455896" y="1700689"/>
                </a:cubicBezTo>
                <a:cubicBezTo>
                  <a:pt x="1455896" y="1697831"/>
                  <a:pt x="1456849" y="1696879"/>
                  <a:pt x="1459706" y="1694974"/>
                </a:cubicBezTo>
                <a:cubicBezTo>
                  <a:pt x="1463516" y="1695926"/>
                  <a:pt x="1468279" y="1693069"/>
                  <a:pt x="1472089" y="1691164"/>
                </a:cubicBezTo>
                <a:cubicBezTo>
                  <a:pt x="1475899" y="1689259"/>
                  <a:pt x="1479709" y="1687354"/>
                  <a:pt x="1484471" y="1693069"/>
                </a:cubicBezTo>
                <a:cubicBezTo>
                  <a:pt x="1486376" y="1686401"/>
                  <a:pt x="1495901" y="1684496"/>
                  <a:pt x="1493044" y="1677829"/>
                </a:cubicBezTo>
                <a:cubicBezTo>
                  <a:pt x="1493996" y="1679734"/>
                  <a:pt x="1494949" y="1681639"/>
                  <a:pt x="1497806" y="1682591"/>
                </a:cubicBezTo>
                <a:cubicBezTo>
                  <a:pt x="1495901" y="1687354"/>
                  <a:pt x="1492091" y="1686401"/>
                  <a:pt x="1489234" y="1689259"/>
                </a:cubicBezTo>
                <a:cubicBezTo>
                  <a:pt x="1492091" y="1691164"/>
                  <a:pt x="1494949" y="1689259"/>
                  <a:pt x="1497806" y="1687354"/>
                </a:cubicBezTo>
                <a:cubicBezTo>
                  <a:pt x="1500664" y="1685449"/>
                  <a:pt x="1502569" y="1683544"/>
                  <a:pt x="1504474" y="1687354"/>
                </a:cubicBezTo>
                <a:cubicBezTo>
                  <a:pt x="1501616" y="1690211"/>
                  <a:pt x="1497806" y="1690211"/>
                  <a:pt x="1493996" y="1696879"/>
                </a:cubicBezTo>
                <a:cubicBezTo>
                  <a:pt x="1498759" y="1696879"/>
                  <a:pt x="1502569" y="1691164"/>
                  <a:pt x="1506379" y="1688306"/>
                </a:cubicBezTo>
                <a:cubicBezTo>
                  <a:pt x="1507331" y="1686401"/>
                  <a:pt x="1506379" y="1684496"/>
                  <a:pt x="1507331" y="1682591"/>
                </a:cubicBezTo>
                <a:cubicBezTo>
                  <a:pt x="1504474" y="1679734"/>
                  <a:pt x="1504474" y="1684496"/>
                  <a:pt x="1501616" y="1681639"/>
                </a:cubicBezTo>
                <a:cubicBezTo>
                  <a:pt x="1503521" y="1679734"/>
                  <a:pt x="1505426" y="1677829"/>
                  <a:pt x="1507331" y="1672114"/>
                </a:cubicBezTo>
                <a:cubicBezTo>
                  <a:pt x="1505426" y="1671161"/>
                  <a:pt x="1504474" y="1672114"/>
                  <a:pt x="1502569" y="1670209"/>
                </a:cubicBezTo>
                <a:cubicBezTo>
                  <a:pt x="1503521" y="1667351"/>
                  <a:pt x="1506379" y="1669256"/>
                  <a:pt x="1508284" y="1668304"/>
                </a:cubicBezTo>
                <a:cubicBezTo>
                  <a:pt x="1507331" y="1667351"/>
                  <a:pt x="1505426" y="1666399"/>
                  <a:pt x="1508284" y="1661636"/>
                </a:cubicBezTo>
                <a:cubicBezTo>
                  <a:pt x="1510189" y="1666399"/>
                  <a:pt x="1512094" y="1673066"/>
                  <a:pt x="1507331" y="1674971"/>
                </a:cubicBezTo>
                <a:cubicBezTo>
                  <a:pt x="1506379" y="1677829"/>
                  <a:pt x="1512094" y="1681639"/>
                  <a:pt x="1508284" y="1683544"/>
                </a:cubicBezTo>
                <a:cubicBezTo>
                  <a:pt x="1512094" y="1682591"/>
                  <a:pt x="1516856" y="1681639"/>
                  <a:pt x="1518761" y="1673066"/>
                </a:cubicBezTo>
                <a:cubicBezTo>
                  <a:pt x="1520666" y="1674971"/>
                  <a:pt x="1525429" y="1674971"/>
                  <a:pt x="1522571" y="1678781"/>
                </a:cubicBezTo>
                <a:cubicBezTo>
                  <a:pt x="1526381" y="1674971"/>
                  <a:pt x="1527334" y="1669256"/>
                  <a:pt x="1528286" y="1663541"/>
                </a:cubicBezTo>
                <a:cubicBezTo>
                  <a:pt x="1529239" y="1657826"/>
                  <a:pt x="1531144" y="1654016"/>
                  <a:pt x="1535906" y="1653064"/>
                </a:cubicBezTo>
                <a:cubicBezTo>
                  <a:pt x="1534954" y="1656874"/>
                  <a:pt x="1535906" y="1659731"/>
                  <a:pt x="1539716" y="1660684"/>
                </a:cubicBezTo>
                <a:cubicBezTo>
                  <a:pt x="1536859" y="1662589"/>
                  <a:pt x="1537811" y="1666399"/>
                  <a:pt x="1537811" y="1670209"/>
                </a:cubicBezTo>
                <a:cubicBezTo>
                  <a:pt x="1540669" y="1671161"/>
                  <a:pt x="1539716" y="1658779"/>
                  <a:pt x="1543526" y="1662589"/>
                </a:cubicBezTo>
                <a:cubicBezTo>
                  <a:pt x="1544479" y="1659731"/>
                  <a:pt x="1544479" y="1656874"/>
                  <a:pt x="1543526" y="1655921"/>
                </a:cubicBezTo>
                <a:cubicBezTo>
                  <a:pt x="1542574" y="1655921"/>
                  <a:pt x="1541621" y="1658779"/>
                  <a:pt x="1540669" y="1659731"/>
                </a:cubicBezTo>
                <a:cubicBezTo>
                  <a:pt x="1540669" y="1657826"/>
                  <a:pt x="1540669" y="1655921"/>
                  <a:pt x="1540669" y="1654969"/>
                </a:cubicBezTo>
                <a:cubicBezTo>
                  <a:pt x="1540669" y="1654016"/>
                  <a:pt x="1540669" y="1653064"/>
                  <a:pt x="1540669" y="1653064"/>
                </a:cubicBezTo>
                <a:lnTo>
                  <a:pt x="1541621" y="1650206"/>
                </a:lnTo>
                <a:cubicBezTo>
                  <a:pt x="1542574" y="1646396"/>
                  <a:pt x="1543526" y="1642586"/>
                  <a:pt x="1546384" y="1636871"/>
                </a:cubicBezTo>
                <a:cubicBezTo>
                  <a:pt x="1547336" y="1645444"/>
                  <a:pt x="1550194" y="1641634"/>
                  <a:pt x="1552099" y="1648301"/>
                </a:cubicBezTo>
                <a:cubicBezTo>
                  <a:pt x="1551146" y="1649254"/>
                  <a:pt x="1550194" y="1652111"/>
                  <a:pt x="1549241" y="1654016"/>
                </a:cubicBezTo>
                <a:cubicBezTo>
                  <a:pt x="1548289" y="1656874"/>
                  <a:pt x="1548289" y="1658779"/>
                  <a:pt x="1547336" y="1660684"/>
                </a:cubicBezTo>
                <a:cubicBezTo>
                  <a:pt x="1549241" y="1661636"/>
                  <a:pt x="1550194" y="1660684"/>
                  <a:pt x="1552099" y="1658779"/>
                </a:cubicBezTo>
                <a:cubicBezTo>
                  <a:pt x="1553051" y="1657826"/>
                  <a:pt x="1554004" y="1656874"/>
                  <a:pt x="1554956" y="1655921"/>
                </a:cubicBezTo>
                <a:cubicBezTo>
                  <a:pt x="1555909" y="1654016"/>
                  <a:pt x="1556861" y="1653064"/>
                  <a:pt x="1557814" y="1651159"/>
                </a:cubicBezTo>
                <a:cubicBezTo>
                  <a:pt x="1560671" y="1644491"/>
                  <a:pt x="1563529" y="1635919"/>
                  <a:pt x="1561624" y="1632109"/>
                </a:cubicBezTo>
                <a:cubicBezTo>
                  <a:pt x="1566386" y="1631156"/>
                  <a:pt x="1569244" y="1620679"/>
                  <a:pt x="1573054" y="1614011"/>
                </a:cubicBezTo>
                <a:close/>
                <a:moveTo>
                  <a:pt x="1511141" y="1689259"/>
                </a:moveTo>
                <a:cubicBezTo>
                  <a:pt x="1511141" y="1694974"/>
                  <a:pt x="1504474" y="1691164"/>
                  <a:pt x="1506379" y="1694974"/>
                </a:cubicBezTo>
                <a:cubicBezTo>
                  <a:pt x="1508284" y="1694021"/>
                  <a:pt x="1510189" y="1694021"/>
                  <a:pt x="1511141" y="1696879"/>
                </a:cubicBezTo>
                <a:cubicBezTo>
                  <a:pt x="1513046" y="1694021"/>
                  <a:pt x="1513999" y="1691164"/>
                  <a:pt x="1511141" y="1689259"/>
                </a:cubicBezTo>
                <a:close/>
                <a:moveTo>
                  <a:pt x="1522571" y="1695926"/>
                </a:moveTo>
                <a:cubicBezTo>
                  <a:pt x="1520666" y="1694021"/>
                  <a:pt x="1522571" y="1691164"/>
                  <a:pt x="1519714" y="1690211"/>
                </a:cubicBezTo>
                <a:lnTo>
                  <a:pt x="1518761" y="1694021"/>
                </a:lnTo>
                <a:cubicBezTo>
                  <a:pt x="1516856" y="1693069"/>
                  <a:pt x="1515904" y="1691164"/>
                  <a:pt x="1514951" y="1694021"/>
                </a:cubicBezTo>
                <a:cubicBezTo>
                  <a:pt x="1519714" y="1694021"/>
                  <a:pt x="1517809" y="1697831"/>
                  <a:pt x="1517809" y="1701641"/>
                </a:cubicBezTo>
                <a:cubicBezTo>
                  <a:pt x="1519714" y="1700689"/>
                  <a:pt x="1518761" y="1696879"/>
                  <a:pt x="1522571" y="1695926"/>
                </a:cubicBezTo>
                <a:close/>
                <a:moveTo>
                  <a:pt x="1554004" y="1666399"/>
                </a:moveTo>
                <a:cubicBezTo>
                  <a:pt x="1551146" y="1668304"/>
                  <a:pt x="1545431" y="1677829"/>
                  <a:pt x="1548289" y="1680686"/>
                </a:cubicBezTo>
                <a:cubicBezTo>
                  <a:pt x="1548289" y="1673066"/>
                  <a:pt x="1555909" y="1671161"/>
                  <a:pt x="1554004" y="1666399"/>
                </a:cubicBezTo>
                <a:close/>
                <a:moveTo>
                  <a:pt x="1555909" y="1674971"/>
                </a:moveTo>
                <a:cubicBezTo>
                  <a:pt x="1556861" y="1672114"/>
                  <a:pt x="1562576" y="1665446"/>
                  <a:pt x="1557814" y="1664494"/>
                </a:cubicBezTo>
                <a:cubicBezTo>
                  <a:pt x="1557814" y="1667351"/>
                  <a:pt x="1554004" y="1674019"/>
                  <a:pt x="1555909" y="1674971"/>
                </a:cubicBezTo>
                <a:close/>
                <a:moveTo>
                  <a:pt x="1657826" y="1651159"/>
                </a:moveTo>
                <a:cubicBezTo>
                  <a:pt x="1661636" y="1656874"/>
                  <a:pt x="1654016" y="1658779"/>
                  <a:pt x="1652111" y="1668304"/>
                </a:cubicBezTo>
                <a:cubicBezTo>
                  <a:pt x="1649254" y="1661636"/>
                  <a:pt x="1654969" y="1661636"/>
                  <a:pt x="1657826" y="1651159"/>
                </a:cubicBezTo>
                <a:close/>
                <a:moveTo>
                  <a:pt x="1473041" y="1605439"/>
                </a:moveTo>
                <a:cubicBezTo>
                  <a:pt x="1472089" y="1607344"/>
                  <a:pt x="1471136" y="1606391"/>
                  <a:pt x="1472089" y="1605439"/>
                </a:cubicBezTo>
                <a:cubicBezTo>
                  <a:pt x="1471136" y="1605439"/>
                  <a:pt x="1470184" y="1609249"/>
                  <a:pt x="1469231" y="1611154"/>
                </a:cubicBezTo>
                <a:cubicBezTo>
                  <a:pt x="1466374" y="1611154"/>
                  <a:pt x="1466374" y="1609249"/>
                  <a:pt x="1465421" y="1607344"/>
                </a:cubicBezTo>
                <a:cubicBezTo>
                  <a:pt x="1467326" y="1603534"/>
                  <a:pt x="1472089" y="1600676"/>
                  <a:pt x="1473041" y="1605439"/>
                </a:cubicBezTo>
                <a:close/>
                <a:moveTo>
                  <a:pt x="1560671" y="1794986"/>
                </a:moveTo>
                <a:cubicBezTo>
                  <a:pt x="1570196" y="1787366"/>
                  <a:pt x="1575911" y="1781651"/>
                  <a:pt x="1580674" y="1775936"/>
                </a:cubicBezTo>
                <a:cubicBezTo>
                  <a:pt x="1585436" y="1770221"/>
                  <a:pt x="1590199" y="1763554"/>
                  <a:pt x="1594009" y="1752124"/>
                </a:cubicBezTo>
                <a:cubicBezTo>
                  <a:pt x="1594009" y="1754029"/>
                  <a:pt x="1594961" y="1755934"/>
                  <a:pt x="1595914" y="1754029"/>
                </a:cubicBezTo>
                <a:cubicBezTo>
                  <a:pt x="1595914" y="1766411"/>
                  <a:pt x="1590199" y="1771174"/>
                  <a:pt x="1587341" y="1781651"/>
                </a:cubicBezTo>
                <a:cubicBezTo>
                  <a:pt x="1585436" y="1774984"/>
                  <a:pt x="1580674" y="1788319"/>
                  <a:pt x="1576864" y="1788319"/>
                </a:cubicBezTo>
                <a:cubicBezTo>
                  <a:pt x="1575911" y="1787366"/>
                  <a:pt x="1577816" y="1785461"/>
                  <a:pt x="1578769" y="1783556"/>
                </a:cubicBezTo>
                <a:cubicBezTo>
                  <a:pt x="1576864" y="1783556"/>
                  <a:pt x="1574959" y="1784509"/>
                  <a:pt x="1573054" y="1787366"/>
                </a:cubicBezTo>
                <a:cubicBezTo>
                  <a:pt x="1571149" y="1789271"/>
                  <a:pt x="1573054" y="1790224"/>
                  <a:pt x="1574006" y="1792129"/>
                </a:cubicBezTo>
                <a:cubicBezTo>
                  <a:pt x="1569244" y="1794034"/>
                  <a:pt x="1564481" y="1797844"/>
                  <a:pt x="1566386" y="1801654"/>
                </a:cubicBezTo>
                <a:cubicBezTo>
                  <a:pt x="1561624" y="1803559"/>
                  <a:pt x="1550194" y="1809274"/>
                  <a:pt x="1554004" y="1801654"/>
                </a:cubicBezTo>
                <a:cubicBezTo>
                  <a:pt x="1553051" y="1803559"/>
                  <a:pt x="1561624" y="1801654"/>
                  <a:pt x="1560671" y="1794986"/>
                </a:cubicBezTo>
                <a:close/>
                <a:moveTo>
                  <a:pt x="1586389" y="1828324"/>
                </a:moveTo>
                <a:cubicBezTo>
                  <a:pt x="1586389" y="1827371"/>
                  <a:pt x="1584484" y="1828324"/>
                  <a:pt x="1583531" y="1829276"/>
                </a:cubicBezTo>
                <a:lnTo>
                  <a:pt x="1582579" y="1827371"/>
                </a:lnTo>
                <a:cubicBezTo>
                  <a:pt x="1589246" y="1817846"/>
                  <a:pt x="1606391" y="1807369"/>
                  <a:pt x="1606391" y="1796891"/>
                </a:cubicBezTo>
                <a:cubicBezTo>
                  <a:pt x="1610201" y="1798796"/>
                  <a:pt x="1606391" y="1803559"/>
                  <a:pt x="1601629" y="1810226"/>
                </a:cubicBezTo>
                <a:cubicBezTo>
                  <a:pt x="1596866" y="1815941"/>
                  <a:pt x="1590199" y="1822609"/>
                  <a:pt x="1586389" y="1828324"/>
                </a:cubicBezTo>
                <a:close/>
                <a:moveTo>
                  <a:pt x="478631" y="1846421"/>
                </a:moveTo>
                <a:cubicBezTo>
                  <a:pt x="477679" y="1844516"/>
                  <a:pt x="471011" y="1842611"/>
                  <a:pt x="462439" y="1839754"/>
                </a:cubicBezTo>
                <a:cubicBezTo>
                  <a:pt x="454819" y="1836896"/>
                  <a:pt x="445294" y="1833086"/>
                  <a:pt x="438626" y="1827371"/>
                </a:cubicBezTo>
                <a:cubicBezTo>
                  <a:pt x="440531" y="1824514"/>
                  <a:pt x="446246" y="1828324"/>
                  <a:pt x="450056" y="1828324"/>
                </a:cubicBezTo>
                <a:cubicBezTo>
                  <a:pt x="436721" y="1821656"/>
                  <a:pt x="423386" y="1811179"/>
                  <a:pt x="412909" y="1798796"/>
                </a:cubicBezTo>
                <a:cubicBezTo>
                  <a:pt x="412909" y="1800701"/>
                  <a:pt x="412909" y="1801654"/>
                  <a:pt x="413861" y="1802606"/>
                </a:cubicBezTo>
                <a:cubicBezTo>
                  <a:pt x="409099" y="1803559"/>
                  <a:pt x="399574" y="1794986"/>
                  <a:pt x="395764" y="1784509"/>
                </a:cubicBezTo>
                <a:cubicBezTo>
                  <a:pt x="396716" y="1781651"/>
                  <a:pt x="400526" y="1788319"/>
                  <a:pt x="404336" y="1793081"/>
                </a:cubicBezTo>
                <a:cubicBezTo>
                  <a:pt x="408146" y="1797844"/>
                  <a:pt x="411956" y="1801654"/>
                  <a:pt x="409099" y="1795939"/>
                </a:cubicBezTo>
                <a:cubicBezTo>
                  <a:pt x="409099" y="1795939"/>
                  <a:pt x="410051" y="1795939"/>
                  <a:pt x="410051" y="1795939"/>
                </a:cubicBezTo>
                <a:cubicBezTo>
                  <a:pt x="401479" y="1785461"/>
                  <a:pt x="394811" y="1774031"/>
                  <a:pt x="390049" y="1760696"/>
                </a:cubicBezTo>
                <a:cubicBezTo>
                  <a:pt x="385286" y="1748314"/>
                  <a:pt x="380524" y="1735931"/>
                  <a:pt x="376714" y="1723549"/>
                </a:cubicBezTo>
                <a:cubicBezTo>
                  <a:pt x="374809" y="1716881"/>
                  <a:pt x="372904" y="1710214"/>
                  <a:pt x="370999" y="1703546"/>
                </a:cubicBezTo>
                <a:cubicBezTo>
                  <a:pt x="374809" y="1707356"/>
                  <a:pt x="377666" y="1714024"/>
                  <a:pt x="380524" y="1721644"/>
                </a:cubicBezTo>
                <a:cubicBezTo>
                  <a:pt x="388144" y="1742599"/>
                  <a:pt x="395764" y="1770221"/>
                  <a:pt x="401479" y="1773079"/>
                </a:cubicBezTo>
                <a:cubicBezTo>
                  <a:pt x="403384" y="1772126"/>
                  <a:pt x="407194" y="1781651"/>
                  <a:pt x="410051" y="1785461"/>
                </a:cubicBezTo>
                <a:cubicBezTo>
                  <a:pt x="411956" y="1786414"/>
                  <a:pt x="413861" y="1787366"/>
                  <a:pt x="415766" y="1787366"/>
                </a:cubicBezTo>
                <a:cubicBezTo>
                  <a:pt x="415766" y="1784509"/>
                  <a:pt x="412909" y="1778794"/>
                  <a:pt x="411004" y="1771174"/>
                </a:cubicBezTo>
                <a:cubicBezTo>
                  <a:pt x="408146" y="1763554"/>
                  <a:pt x="406241" y="1755934"/>
                  <a:pt x="404336" y="1748314"/>
                </a:cubicBezTo>
                <a:cubicBezTo>
                  <a:pt x="399574" y="1733074"/>
                  <a:pt x="393859" y="1722596"/>
                  <a:pt x="389096" y="1735931"/>
                </a:cubicBezTo>
                <a:cubicBezTo>
                  <a:pt x="391954" y="1744504"/>
                  <a:pt x="394811" y="1739741"/>
                  <a:pt x="397669" y="1750219"/>
                </a:cubicBezTo>
                <a:cubicBezTo>
                  <a:pt x="398621" y="1749266"/>
                  <a:pt x="397669" y="1746409"/>
                  <a:pt x="396716" y="1744504"/>
                </a:cubicBezTo>
                <a:cubicBezTo>
                  <a:pt x="402431" y="1751171"/>
                  <a:pt x="402431" y="1759744"/>
                  <a:pt x="409099" y="1770221"/>
                </a:cubicBezTo>
                <a:cubicBezTo>
                  <a:pt x="408146" y="1771174"/>
                  <a:pt x="405289" y="1772126"/>
                  <a:pt x="407194" y="1775936"/>
                </a:cubicBezTo>
                <a:cubicBezTo>
                  <a:pt x="403384" y="1774031"/>
                  <a:pt x="401479" y="1766411"/>
                  <a:pt x="399574" y="1760696"/>
                </a:cubicBezTo>
                <a:cubicBezTo>
                  <a:pt x="397669" y="1754981"/>
                  <a:pt x="395764" y="1749266"/>
                  <a:pt x="391954" y="1751171"/>
                </a:cubicBezTo>
                <a:cubicBezTo>
                  <a:pt x="391001" y="1739741"/>
                  <a:pt x="385286" y="1735931"/>
                  <a:pt x="382429" y="1721644"/>
                </a:cubicBezTo>
                <a:cubicBezTo>
                  <a:pt x="382429" y="1719739"/>
                  <a:pt x="381476" y="1718786"/>
                  <a:pt x="381476" y="1716881"/>
                </a:cubicBezTo>
                <a:lnTo>
                  <a:pt x="386239" y="1714024"/>
                </a:lnTo>
                <a:cubicBezTo>
                  <a:pt x="386239" y="1714976"/>
                  <a:pt x="386239" y="1716881"/>
                  <a:pt x="386239" y="1718786"/>
                </a:cubicBezTo>
                <a:cubicBezTo>
                  <a:pt x="386239" y="1721644"/>
                  <a:pt x="387191" y="1724501"/>
                  <a:pt x="385286" y="1725454"/>
                </a:cubicBezTo>
                <a:cubicBezTo>
                  <a:pt x="388144" y="1731169"/>
                  <a:pt x="387191" y="1720691"/>
                  <a:pt x="391001" y="1721644"/>
                </a:cubicBezTo>
                <a:cubicBezTo>
                  <a:pt x="391954" y="1720691"/>
                  <a:pt x="391001" y="1718786"/>
                  <a:pt x="390049" y="1715929"/>
                </a:cubicBezTo>
                <a:cubicBezTo>
                  <a:pt x="389096" y="1712119"/>
                  <a:pt x="388144" y="1709261"/>
                  <a:pt x="391954" y="1710214"/>
                </a:cubicBezTo>
                <a:cubicBezTo>
                  <a:pt x="391001" y="1706404"/>
                  <a:pt x="389096" y="1706404"/>
                  <a:pt x="388144" y="1701641"/>
                </a:cubicBezTo>
                <a:cubicBezTo>
                  <a:pt x="392906" y="1702594"/>
                  <a:pt x="389096" y="1694974"/>
                  <a:pt x="387191" y="1689259"/>
                </a:cubicBezTo>
                <a:cubicBezTo>
                  <a:pt x="394811" y="1690211"/>
                  <a:pt x="393859" y="1715929"/>
                  <a:pt x="391001" y="1713071"/>
                </a:cubicBezTo>
                <a:cubicBezTo>
                  <a:pt x="391001" y="1714024"/>
                  <a:pt x="391954" y="1714976"/>
                  <a:pt x="391954" y="1714976"/>
                </a:cubicBezTo>
                <a:cubicBezTo>
                  <a:pt x="398621" y="1731169"/>
                  <a:pt x="404336" y="1743551"/>
                  <a:pt x="411004" y="1753076"/>
                </a:cubicBezTo>
                <a:cubicBezTo>
                  <a:pt x="416719" y="1762601"/>
                  <a:pt x="424339" y="1769269"/>
                  <a:pt x="431959" y="1773079"/>
                </a:cubicBezTo>
                <a:cubicBezTo>
                  <a:pt x="433864" y="1775936"/>
                  <a:pt x="430054" y="1773079"/>
                  <a:pt x="430054" y="1775936"/>
                </a:cubicBezTo>
                <a:cubicBezTo>
                  <a:pt x="441484" y="1786414"/>
                  <a:pt x="445294" y="1794034"/>
                  <a:pt x="463391" y="1803559"/>
                </a:cubicBezTo>
                <a:cubicBezTo>
                  <a:pt x="457676" y="1803559"/>
                  <a:pt x="448151" y="1798796"/>
                  <a:pt x="439579" y="1791176"/>
                </a:cubicBezTo>
                <a:cubicBezTo>
                  <a:pt x="431006" y="1783556"/>
                  <a:pt x="424339" y="1774984"/>
                  <a:pt x="419576" y="1770221"/>
                </a:cubicBezTo>
                <a:cubicBezTo>
                  <a:pt x="417671" y="1775936"/>
                  <a:pt x="421481" y="1783556"/>
                  <a:pt x="425291" y="1791176"/>
                </a:cubicBezTo>
                <a:cubicBezTo>
                  <a:pt x="421481" y="1790224"/>
                  <a:pt x="420529" y="1797844"/>
                  <a:pt x="415766" y="1790224"/>
                </a:cubicBezTo>
                <a:cubicBezTo>
                  <a:pt x="413861" y="1791176"/>
                  <a:pt x="415766" y="1793081"/>
                  <a:pt x="414814" y="1794986"/>
                </a:cubicBezTo>
                <a:cubicBezTo>
                  <a:pt x="418624" y="1800701"/>
                  <a:pt x="419576" y="1796891"/>
                  <a:pt x="423386" y="1800701"/>
                </a:cubicBezTo>
                <a:cubicBezTo>
                  <a:pt x="423386" y="1798796"/>
                  <a:pt x="423386" y="1797844"/>
                  <a:pt x="421481" y="1794986"/>
                </a:cubicBezTo>
                <a:cubicBezTo>
                  <a:pt x="429101" y="1799749"/>
                  <a:pt x="436721" y="1807369"/>
                  <a:pt x="443389" y="1811179"/>
                </a:cubicBezTo>
                <a:cubicBezTo>
                  <a:pt x="445294" y="1809274"/>
                  <a:pt x="442436" y="1806416"/>
                  <a:pt x="440531" y="1803559"/>
                </a:cubicBezTo>
                <a:cubicBezTo>
                  <a:pt x="436721" y="1799749"/>
                  <a:pt x="433864" y="1799749"/>
                  <a:pt x="432911" y="1801654"/>
                </a:cubicBezTo>
                <a:cubicBezTo>
                  <a:pt x="429101" y="1796891"/>
                  <a:pt x="429101" y="1794034"/>
                  <a:pt x="428149" y="1791176"/>
                </a:cubicBezTo>
                <a:cubicBezTo>
                  <a:pt x="427196" y="1788319"/>
                  <a:pt x="427196" y="1785461"/>
                  <a:pt x="423386" y="1779746"/>
                </a:cubicBezTo>
                <a:cubicBezTo>
                  <a:pt x="431959" y="1783556"/>
                  <a:pt x="436721" y="1791176"/>
                  <a:pt x="442436" y="1798796"/>
                </a:cubicBezTo>
                <a:cubicBezTo>
                  <a:pt x="448151" y="1805464"/>
                  <a:pt x="454819" y="1812131"/>
                  <a:pt x="463391" y="1812131"/>
                </a:cubicBezTo>
                <a:cubicBezTo>
                  <a:pt x="462439" y="1811179"/>
                  <a:pt x="462439" y="1809274"/>
                  <a:pt x="463391" y="1808321"/>
                </a:cubicBezTo>
                <a:cubicBezTo>
                  <a:pt x="459581" y="1808321"/>
                  <a:pt x="452914" y="1807369"/>
                  <a:pt x="451009" y="1802606"/>
                </a:cubicBezTo>
                <a:cubicBezTo>
                  <a:pt x="455771" y="1803559"/>
                  <a:pt x="462439" y="1807369"/>
                  <a:pt x="471011" y="1810226"/>
                </a:cubicBezTo>
                <a:cubicBezTo>
                  <a:pt x="467201" y="1805464"/>
                  <a:pt x="465296" y="1804511"/>
                  <a:pt x="471964" y="1803559"/>
                </a:cubicBezTo>
                <a:cubicBezTo>
                  <a:pt x="465296" y="1801654"/>
                  <a:pt x="454819" y="1795939"/>
                  <a:pt x="448151" y="1790224"/>
                </a:cubicBezTo>
                <a:cubicBezTo>
                  <a:pt x="441484" y="1784509"/>
                  <a:pt x="437674" y="1778794"/>
                  <a:pt x="441484" y="1777841"/>
                </a:cubicBezTo>
                <a:cubicBezTo>
                  <a:pt x="438626" y="1776889"/>
                  <a:pt x="434816" y="1773079"/>
                  <a:pt x="431959" y="1768316"/>
                </a:cubicBezTo>
                <a:cubicBezTo>
                  <a:pt x="428149" y="1772126"/>
                  <a:pt x="418624" y="1756886"/>
                  <a:pt x="415766" y="1742599"/>
                </a:cubicBezTo>
                <a:cubicBezTo>
                  <a:pt x="417671" y="1745456"/>
                  <a:pt x="422434" y="1751171"/>
                  <a:pt x="420529" y="1741646"/>
                </a:cubicBezTo>
                <a:cubicBezTo>
                  <a:pt x="430054" y="1755934"/>
                  <a:pt x="435769" y="1765459"/>
                  <a:pt x="442436" y="1774984"/>
                </a:cubicBezTo>
                <a:cubicBezTo>
                  <a:pt x="449104" y="1784509"/>
                  <a:pt x="455771" y="1794034"/>
                  <a:pt x="467201" y="1799749"/>
                </a:cubicBezTo>
                <a:cubicBezTo>
                  <a:pt x="471964" y="1801654"/>
                  <a:pt x="479584" y="1802606"/>
                  <a:pt x="486251" y="1803559"/>
                </a:cubicBezTo>
                <a:cubicBezTo>
                  <a:pt x="493871" y="1805464"/>
                  <a:pt x="499586" y="1806416"/>
                  <a:pt x="503396" y="1810226"/>
                </a:cubicBezTo>
                <a:cubicBezTo>
                  <a:pt x="494824" y="1811179"/>
                  <a:pt x="491966" y="1808321"/>
                  <a:pt x="481489" y="1806416"/>
                </a:cubicBezTo>
                <a:cubicBezTo>
                  <a:pt x="487204" y="1811179"/>
                  <a:pt x="491966" y="1810226"/>
                  <a:pt x="498634" y="1812131"/>
                </a:cubicBezTo>
                <a:cubicBezTo>
                  <a:pt x="493871" y="1816894"/>
                  <a:pt x="483394" y="1807369"/>
                  <a:pt x="475774" y="1809274"/>
                </a:cubicBezTo>
                <a:cubicBezTo>
                  <a:pt x="472916" y="1811179"/>
                  <a:pt x="478631" y="1813084"/>
                  <a:pt x="477679" y="1814989"/>
                </a:cubicBezTo>
                <a:cubicBezTo>
                  <a:pt x="486251" y="1817846"/>
                  <a:pt x="485299" y="1813084"/>
                  <a:pt x="494824" y="1815941"/>
                </a:cubicBezTo>
                <a:cubicBezTo>
                  <a:pt x="491966" y="1816894"/>
                  <a:pt x="488156" y="1816894"/>
                  <a:pt x="486251" y="1818799"/>
                </a:cubicBezTo>
                <a:cubicBezTo>
                  <a:pt x="491014" y="1820704"/>
                  <a:pt x="495776" y="1822609"/>
                  <a:pt x="500539" y="1825466"/>
                </a:cubicBezTo>
                <a:cubicBezTo>
                  <a:pt x="503396" y="1825466"/>
                  <a:pt x="501491" y="1820704"/>
                  <a:pt x="510064" y="1820704"/>
                </a:cubicBezTo>
                <a:cubicBezTo>
                  <a:pt x="516731" y="1819751"/>
                  <a:pt x="513874" y="1826419"/>
                  <a:pt x="518636" y="1821656"/>
                </a:cubicBezTo>
                <a:cubicBezTo>
                  <a:pt x="516731" y="1824514"/>
                  <a:pt x="522446" y="1826419"/>
                  <a:pt x="531971" y="1824514"/>
                </a:cubicBezTo>
                <a:cubicBezTo>
                  <a:pt x="527209" y="1826419"/>
                  <a:pt x="531971" y="1826419"/>
                  <a:pt x="531019" y="1829276"/>
                </a:cubicBezTo>
                <a:cubicBezTo>
                  <a:pt x="521494" y="1829276"/>
                  <a:pt x="520541" y="1826419"/>
                  <a:pt x="514826" y="1825466"/>
                </a:cubicBezTo>
                <a:cubicBezTo>
                  <a:pt x="510064" y="1825466"/>
                  <a:pt x="516731" y="1829276"/>
                  <a:pt x="512921" y="1832134"/>
                </a:cubicBezTo>
                <a:lnTo>
                  <a:pt x="503396" y="1832134"/>
                </a:lnTo>
                <a:cubicBezTo>
                  <a:pt x="504349" y="1831181"/>
                  <a:pt x="508159" y="1830229"/>
                  <a:pt x="509111" y="1829276"/>
                </a:cubicBezTo>
                <a:cubicBezTo>
                  <a:pt x="485299" y="1828324"/>
                  <a:pt x="470059" y="1823561"/>
                  <a:pt x="450056" y="1819751"/>
                </a:cubicBezTo>
                <a:cubicBezTo>
                  <a:pt x="450056" y="1817846"/>
                  <a:pt x="452914" y="1818799"/>
                  <a:pt x="455771" y="1820704"/>
                </a:cubicBezTo>
                <a:cubicBezTo>
                  <a:pt x="456724" y="1817846"/>
                  <a:pt x="446246" y="1814036"/>
                  <a:pt x="448151" y="1818799"/>
                </a:cubicBezTo>
                <a:cubicBezTo>
                  <a:pt x="445294" y="1820704"/>
                  <a:pt x="458629" y="1823561"/>
                  <a:pt x="452914" y="1825466"/>
                </a:cubicBezTo>
                <a:cubicBezTo>
                  <a:pt x="450056" y="1820704"/>
                  <a:pt x="445294" y="1821656"/>
                  <a:pt x="441484" y="1819751"/>
                </a:cubicBezTo>
                <a:cubicBezTo>
                  <a:pt x="442436" y="1824514"/>
                  <a:pt x="449104" y="1823561"/>
                  <a:pt x="454819" y="1827371"/>
                </a:cubicBezTo>
                <a:cubicBezTo>
                  <a:pt x="454819" y="1825466"/>
                  <a:pt x="466249" y="1827371"/>
                  <a:pt x="471964" y="1832134"/>
                </a:cubicBezTo>
                <a:cubicBezTo>
                  <a:pt x="470059" y="1834039"/>
                  <a:pt x="464344" y="1832134"/>
                  <a:pt x="458629" y="1830229"/>
                </a:cubicBezTo>
                <a:cubicBezTo>
                  <a:pt x="461486" y="1837849"/>
                  <a:pt x="477679" y="1834991"/>
                  <a:pt x="477679" y="1837849"/>
                </a:cubicBezTo>
                <a:cubicBezTo>
                  <a:pt x="486251" y="1837849"/>
                  <a:pt x="472916" y="1831181"/>
                  <a:pt x="480536" y="1831181"/>
                </a:cubicBezTo>
                <a:cubicBezTo>
                  <a:pt x="475774" y="1829276"/>
                  <a:pt x="473869" y="1830229"/>
                  <a:pt x="470059" y="1829276"/>
                </a:cubicBezTo>
                <a:cubicBezTo>
                  <a:pt x="468154" y="1828324"/>
                  <a:pt x="471964" y="1828324"/>
                  <a:pt x="476726" y="1828324"/>
                </a:cubicBezTo>
                <a:cubicBezTo>
                  <a:pt x="481489" y="1828324"/>
                  <a:pt x="486251" y="1829276"/>
                  <a:pt x="489109" y="1829276"/>
                </a:cubicBezTo>
                <a:cubicBezTo>
                  <a:pt x="488156" y="1830229"/>
                  <a:pt x="486251" y="1829276"/>
                  <a:pt x="484346" y="1829276"/>
                </a:cubicBezTo>
                <a:cubicBezTo>
                  <a:pt x="490061" y="1832134"/>
                  <a:pt x="486251" y="1832134"/>
                  <a:pt x="481489" y="1834039"/>
                </a:cubicBezTo>
                <a:cubicBezTo>
                  <a:pt x="493871" y="1834991"/>
                  <a:pt x="500539" y="1834991"/>
                  <a:pt x="507206" y="1834991"/>
                </a:cubicBezTo>
                <a:cubicBezTo>
                  <a:pt x="513874" y="1834991"/>
                  <a:pt x="521494" y="1834991"/>
                  <a:pt x="536734" y="1833086"/>
                </a:cubicBezTo>
                <a:cubicBezTo>
                  <a:pt x="527209" y="1844516"/>
                  <a:pt x="548164" y="1844516"/>
                  <a:pt x="575786" y="1842611"/>
                </a:cubicBezTo>
                <a:cubicBezTo>
                  <a:pt x="582454" y="1842611"/>
                  <a:pt x="571976" y="1840706"/>
                  <a:pt x="575786" y="1837849"/>
                </a:cubicBezTo>
                <a:cubicBezTo>
                  <a:pt x="583406" y="1839754"/>
                  <a:pt x="590074" y="1840706"/>
                  <a:pt x="591979" y="1844516"/>
                </a:cubicBezTo>
                <a:cubicBezTo>
                  <a:pt x="587216" y="1846421"/>
                  <a:pt x="586264" y="1844516"/>
                  <a:pt x="580549" y="1844516"/>
                </a:cubicBezTo>
                <a:cubicBezTo>
                  <a:pt x="584359" y="1850231"/>
                  <a:pt x="583406" y="1852136"/>
                  <a:pt x="600551" y="1851184"/>
                </a:cubicBezTo>
                <a:cubicBezTo>
                  <a:pt x="602456" y="1850231"/>
                  <a:pt x="598646" y="1845469"/>
                  <a:pt x="605314" y="1844516"/>
                </a:cubicBezTo>
                <a:cubicBezTo>
                  <a:pt x="606266" y="1841659"/>
                  <a:pt x="592931" y="1845469"/>
                  <a:pt x="596741" y="1840706"/>
                </a:cubicBezTo>
                <a:cubicBezTo>
                  <a:pt x="605314" y="1839754"/>
                  <a:pt x="607219" y="1841659"/>
                  <a:pt x="614839" y="1841659"/>
                </a:cubicBezTo>
                <a:cubicBezTo>
                  <a:pt x="612934" y="1845469"/>
                  <a:pt x="612934" y="1843564"/>
                  <a:pt x="614839" y="1847374"/>
                </a:cubicBezTo>
                <a:cubicBezTo>
                  <a:pt x="610076" y="1845469"/>
                  <a:pt x="609124" y="1847374"/>
                  <a:pt x="606266" y="1848326"/>
                </a:cubicBezTo>
                <a:cubicBezTo>
                  <a:pt x="613886" y="1850231"/>
                  <a:pt x="623411" y="1851184"/>
                  <a:pt x="628174" y="1848326"/>
                </a:cubicBezTo>
                <a:cubicBezTo>
                  <a:pt x="626269" y="1846421"/>
                  <a:pt x="615791" y="1848326"/>
                  <a:pt x="614839" y="1844516"/>
                </a:cubicBezTo>
                <a:cubicBezTo>
                  <a:pt x="626269" y="1840706"/>
                  <a:pt x="650081" y="1838801"/>
                  <a:pt x="668179" y="1843564"/>
                </a:cubicBezTo>
                <a:cubicBezTo>
                  <a:pt x="669131" y="1843564"/>
                  <a:pt x="669131" y="1844516"/>
                  <a:pt x="670084" y="1844516"/>
                </a:cubicBezTo>
                <a:cubicBezTo>
                  <a:pt x="669131" y="1846421"/>
                  <a:pt x="663416" y="1845469"/>
                  <a:pt x="663416" y="1847374"/>
                </a:cubicBezTo>
                <a:cubicBezTo>
                  <a:pt x="656749" y="1846421"/>
                  <a:pt x="653891" y="1843564"/>
                  <a:pt x="643414" y="1845469"/>
                </a:cubicBezTo>
                <a:cubicBezTo>
                  <a:pt x="644366" y="1843564"/>
                  <a:pt x="650081" y="1845469"/>
                  <a:pt x="650081" y="1843564"/>
                </a:cubicBezTo>
                <a:cubicBezTo>
                  <a:pt x="642461" y="1840706"/>
                  <a:pt x="636746" y="1847374"/>
                  <a:pt x="630079" y="1848326"/>
                </a:cubicBezTo>
                <a:cubicBezTo>
                  <a:pt x="650081" y="1851184"/>
                  <a:pt x="669131" y="1848326"/>
                  <a:pt x="692944" y="1848326"/>
                </a:cubicBezTo>
                <a:cubicBezTo>
                  <a:pt x="688181" y="1845469"/>
                  <a:pt x="676751" y="1847374"/>
                  <a:pt x="670084" y="1845469"/>
                </a:cubicBezTo>
                <a:cubicBezTo>
                  <a:pt x="670084" y="1845469"/>
                  <a:pt x="670084" y="1845469"/>
                  <a:pt x="670084" y="1845469"/>
                </a:cubicBezTo>
                <a:lnTo>
                  <a:pt x="668179" y="1842611"/>
                </a:lnTo>
                <a:cubicBezTo>
                  <a:pt x="667226" y="1842611"/>
                  <a:pt x="666274" y="1841659"/>
                  <a:pt x="666274" y="1840706"/>
                </a:cubicBezTo>
                <a:cubicBezTo>
                  <a:pt x="678656" y="1837849"/>
                  <a:pt x="693896" y="1839754"/>
                  <a:pt x="712946" y="1840706"/>
                </a:cubicBezTo>
                <a:cubicBezTo>
                  <a:pt x="711994" y="1837849"/>
                  <a:pt x="704374" y="1837849"/>
                  <a:pt x="699611" y="1835944"/>
                </a:cubicBezTo>
                <a:cubicBezTo>
                  <a:pt x="703421" y="1830229"/>
                  <a:pt x="708184" y="1837849"/>
                  <a:pt x="714851" y="1834991"/>
                </a:cubicBezTo>
                <a:cubicBezTo>
                  <a:pt x="713899" y="1835944"/>
                  <a:pt x="710089" y="1835944"/>
                  <a:pt x="710089" y="1836896"/>
                </a:cubicBezTo>
                <a:cubicBezTo>
                  <a:pt x="711994" y="1839754"/>
                  <a:pt x="721519" y="1834039"/>
                  <a:pt x="718661" y="1840706"/>
                </a:cubicBezTo>
                <a:cubicBezTo>
                  <a:pt x="725329" y="1840706"/>
                  <a:pt x="731996" y="1840706"/>
                  <a:pt x="731996" y="1836896"/>
                </a:cubicBezTo>
                <a:cubicBezTo>
                  <a:pt x="742474" y="1838801"/>
                  <a:pt x="750094" y="1841659"/>
                  <a:pt x="761524" y="1838801"/>
                </a:cubicBezTo>
                <a:cubicBezTo>
                  <a:pt x="761524" y="1840706"/>
                  <a:pt x="763429" y="1841659"/>
                  <a:pt x="766286" y="1842611"/>
                </a:cubicBezTo>
                <a:cubicBezTo>
                  <a:pt x="766286" y="1845469"/>
                  <a:pt x="758666" y="1843564"/>
                  <a:pt x="754856" y="1843564"/>
                </a:cubicBezTo>
                <a:cubicBezTo>
                  <a:pt x="755809" y="1849279"/>
                  <a:pt x="768191" y="1844516"/>
                  <a:pt x="774859" y="1844516"/>
                </a:cubicBezTo>
                <a:cubicBezTo>
                  <a:pt x="795814" y="1844516"/>
                  <a:pt x="827246" y="1845469"/>
                  <a:pt x="844391" y="1849279"/>
                </a:cubicBezTo>
                <a:cubicBezTo>
                  <a:pt x="846296" y="1844516"/>
                  <a:pt x="833914" y="1848326"/>
                  <a:pt x="835819" y="1843564"/>
                </a:cubicBezTo>
                <a:cubicBezTo>
                  <a:pt x="843439" y="1847374"/>
                  <a:pt x="851059" y="1844516"/>
                  <a:pt x="857726" y="1848326"/>
                </a:cubicBezTo>
                <a:cubicBezTo>
                  <a:pt x="855821" y="1852136"/>
                  <a:pt x="845344" y="1849279"/>
                  <a:pt x="851059" y="1854041"/>
                </a:cubicBezTo>
                <a:cubicBezTo>
                  <a:pt x="846296" y="1851184"/>
                  <a:pt x="837724" y="1853089"/>
                  <a:pt x="839629" y="1854994"/>
                </a:cubicBezTo>
                <a:cubicBezTo>
                  <a:pt x="837724" y="1855946"/>
                  <a:pt x="832961" y="1854994"/>
                  <a:pt x="826294" y="1855946"/>
                </a:cubicBezTo>
                <a:cubicBezTo>
                  <a:pt x="824389" y="1853089"/>
                  <a:pt x="831056" y="1854041"/>
                  <a:pt x="831056" y="1851184"/>
                </a:cubicBezTo>
                <a:cubicBezTo>
                  <a:pt x="830104" y="1849279"/>
                  <a:pt x="821531" y="1851184"/>
                  <a:pt x="819626" y="1849279"/>
                </a:cubicBezTo>
                <a:cubicBezTo>
                  <a:pt x="814864" y="1849279"/>
                  <a:pt x="821531" y="1853089"/>
                  <a:pt x="826294" y="1853089"/>
                </a:cubicBezTo>
                <a:cubicBezTo>
                  <a:pt x="822484" y="1856899"/>
                  <a:pt x="816769" y="1855946"/>
                  <a:pt x="808196" y="1854994"/>
                </a:cubicBezTo>
                <a:cubicBezTo>
                  <a:pt x="801529" y="1844516"/>
                  <a:pt x="761524" y="1853089"/>
                  <a:pt x="745331" y="1848326"/>
                </a:cubicBezTo>
                <a:cubicBezTo>
                  <a:pt x="745331" y="1851184"/>
                  <a:pt x="751046" y="1851184"/>
                  <a:pt x="756761" y="1852136"/>
                </a:cubicBezTo>
                <a:cubicBezTo>
                  <a:pt x="753904" y="1858804"/>
                  <a:pt x="740569" y="1855946"/>
                  <a:pt x="731996" y="1857851"/>
                </a:cubicBezTo>
                <a:cubicBezTo>
                  <a:pt x="731996" y="1858804"/>
                  <a:pt x="746284" y="1856899"/>
                  <a:pt x="738664" y="1861661"/>
                </a:cubicBezTo>
                <a:cubicBezTo>
                  <a:pt x="751046" y="1858804"/>
                  <a:pt x="760571" y="1854041"/>
                  <a:pt x="778669" y="1854041"/>
                </a:cubicBezTo>
                <a:cubicBezTo>
                  <a:pt x="779621" y="1855946"/>
                  <a:pt x="776764" y="1859756"/>
                  <a:pt x="783431" y="1858804"/>
                </a:cubicBezTo>
                <a:cubicBezTo>
                  <a:pt x="782479" y="1864519"/>
                  <a:pt x="770096" y="1856899"/>
                  <a:pt x="765334" y="1860709"/>
                </a:cubicBezTo>
                <a:cubicBezTo>
                  <a:pt x="777716" y="1863566"/>
                  <a:pt x="805339" y="1862614"/>
                  <a:pt x="801529" y="1859756"/>
                </a:cubicBezTo>
                <a:cubicBezTo>
                  <a:pt x="802481" y="1857851"/>
                  <a:pt x="807244" y="1858804"/>
                  <a:pt x="810101" y="1858804"/>
                </a:cubicBezTo>
                <a:cubicBezTo>
                  <a:pt x="811054" y="1861661"/>
                  <a:pt x="806291" y="1860709"/>
                  <a:pt x="805339" y="1862614"/>
                </a:cubicBezTo>
                <a:cubicBezTo>
                  <a:pt x="808196" y="1865471"/>
                  <a:pt x="819626" y="1863566"/>
                  <a:pt x="816769" y="1858804"/>
                </a:cubicBezTo>
                <a:cubicBezTo>
                  <a:pt x="820579" y="1858804"/>
                  <a:pt x="821531" y="1859756"/>
                  <a:pt x="825341" y="1859756"/>
                </a:cubicBezTo>
                <a:cubicBezTo>
                  <a:pt x="826294" y="1862614"/>
                  <a:pt x="822484" y="1861661"/>
                  <a:pt x="818674" y="1861661"/>
                </a:cubicBezTo>
                <a:cubicBezTo>
                  <a:pt x="835819" y="1868329"/>
                  <a:pt x="855821" y="1856899"/>
                  <a:pt x="888206" y="1860709"/>
                </a:cubicBezTo>
                <a:cubicBezTo>
                  <a:pt x="887254" y="1854994"/>
                  <a:pt x="871061" y="1856899"/>
                  <a:pt x="870109" y="1850231"/>
                </a:cubicBezTo>
                <a:cubicBezTo>
                  <a:pt x="881539" y="1849279"/>
                  <a:pt x="870109" y="1854041"/>
                  <a:pt x="878681" y="1854041"/>
                </a:cubicBezTo>
                <a:cubicBezTo>
                  <a:pt x="881539" y="1853089"/>
                  <a:pt x="872966" y="1851184"/>
                  <a:pt x="880586" y="1848326"/>
                </a:cubicBezTo>
                <a:cubicBezTo>
                  <a:pt x="878681" y="1848326"/>
                  <a:pt x="860584" y="1850231"/>
                  <a:pt x="860584" y="1846421"/>
                </a:cubicBezTo>
                <a:cubicBezTo>
                  <a:pt x="875824" y="1849279"/>
                  <a:pt x="870109" y="1843564"/>
                  <a:pt x="882491" y="1842611"/>
                </a:cubicBezTo>
                <a:cubicBezTo>
                  <a:pt x="880586" y="1841659"/>
                  <a:pt x="877729" y="1841659"/>
                  <a:pt x="877729" y="1838801"/>
                </a:cubicBezTo>
                <a:cubicBezTo>
                  <a:pt x="873919" y="1839754"/>
                  <a:pt x="869156" y="1840706"/>
                  <a:pt x="864394" y="1840706"/>
                </a:cubicBezTo>
                <a:cubicBezTo>
                  <a:pt x="867251" y="1834991"/>
                  <a:pt x="843439" y="1837849"/>
                  <a:pt x="852964" y="1831181"/>
                </a:cubicBezTo>
                <a:cubicBezTo>
                  <a:pt x="856774" y="1833086"/>
                  <a:pt x="861536" y="1836896"/>
                  <a:pt x="868204" y="1833086"/>
                </a:cubicBezTo>
                <a:cubicBezTo>
                  <a:pt x="864394" y="1829276"/>
                  <a:pt x="851059" y="1829276"/>
                  <a:pt x="839629" y="1829276"/>
                </a:cubicBezTo>
                <a:cubicBezTo>
                  <a:pt x="841534" y="1828324"/>
                  <a:pt x="842486" y="1826419"/>
                  <a:pt x="841534" y="1824514"/>
                </a:cubicBezTo>
                <a:cubicBezTo>
                  <a:pt x="832961" y="1823561"/>
                  <a:pt x="839629" y="1829276"/>
                  <a:pt x="834866" y="1830229"/>
                </a:cubicBezTo>
                <a:cubicBezTo>
                  <a:pt x="830104" y="1828324"/>
                  <a:pt x="826294" y="1827371"/>
                  <a:pt x="819626" y="1826419"/>
                </a:cubicBezTo>
                <a:cubicBezTo>
                  <a:pt x="828199" y="1828324"/>
                  <a:pt x="818674" y="1829276"/>
                  <a:pt x="812959" y="1830229"/>
                </a:cubicBezTo>
                <a:cubicBezTo>
                  <a:pt x="812959" y="1831181"/>
                  <a:pt x="816769" y="1831181"/>
                  <a:pt x="819626" y="1831181"/>
                </a:cubicBezTo>
                <a:cubicBezTo>
                  <a:pt x="814864" y="1833086"/>
                  <a:pt x="814864" y="1837849"/>
                  <a:pt x="806291" y="1837849"/>
                </a:cubicBezTo>
                <a:cubicBezTo>
                  <a:pt x="805339" y="1834991"/>
                  <a:pt x="806291" y="1833086"/>
                  <a:pt x="808196" y="1832134"/>
                </a:cubicBezTo>
                <a:cubicBezTo>
                  <a:pt x="798671" y="1830229"/>
                  <a:pt x="802481" y="1835944"/>
                  <a:pt x="794861" y="1835944"/>
                </a:cubicBezTo>
                <a:cubicBezTo>
                  <a:pt x="797719" y="1833086"/>
                  <a:pt x="795814" y="1833086"/>
                  <a:pt x="794861" y="1829276"/>
                </a:cubicBezTo>
                <a:cubicBezTo>
                  <a:pt x="786289" y="1829276"/>
                  <a:pt x="781526" y="1831181"/>
                  <a:pt x="774859" y="1833086"/>
                </a:cubicBezTo>
                <a:cubicBezTo>
                  <a:pt x="776764" y="1828324"/>
                  <a:pt x="760571" y="1833086"/>
                  <a:pt x="763429" y="1827371"/>
                </a:cubicBezTo>
                <a:cubicBezTo>
                  <a:pt x="769144" y="1828324"/>
                  <a:pt x="773906" y="1829276"/>
                  <a:pt x="781526" y="1828324"/>
                </a:cubicBezTo>
                <a:cubicBezTo>
                  <a:pt x="782479" y="1826419"/>
                  <a:pt x="779621" y="1826419"/>
                  <a:pt x="776764" y="1826419"/>
                </a:cubicBezTo>
                <a:cubicBezTo>
                  <a:pt x="776764" y="1825466"/>
                  <a:pt x="779621" y="1825466"/>
                  <a:pt x="781526" y="1825466"/>
                </a:cubicBezTo>
                <a:cubicBezTo>
                  <a:pt x="775811" y="1823561"/>
                  <a:pt x="767239" y="1823561"/>
                  <a:pt x="766286" y="1819751"/>
                </a:cubicBezTo>
                <a:cubicBezTo>
                  <a:pt x="760571" y="1819751"/>
                  <a:pt x="757714" y="1821656"/>
                  <a:pt x="751046" y="1820704"/>
                </a:cubicBezTo>
                <a:cubicBezTo>
                  <a:pt x="753904" y="1817846"/>
                  <a:pt x="755809" y="1818799"/>
                  <a:pt x="752951" y="1814989"/>
                </a:cubicBezTo>
                <a:cubicBezTo>
                  <a:pt x="747236" y="1814989"/>
                  <a:pt x="748189" y="1816894"/>
                  <a:pt x="741521" y="1815941"/>
                </a:cubicBezTo>
                <a:cubicBezTo>
                  <a:pt x="742474" y="1811179"/>
                  <a:pt x="755809" y="1812131"/>
                  <a:pt x="766286" y="1811179"/>
                </a:cubicBezTo>
                <a:cubicBezTo>
                  <a:pt x="770096" y="1813084"/>
                  <a:pt x="764381" y="1813084"/>
                  <a:pt x="768191" y="1815941"/>
                </a:cubicBezTo>
                <a:cubicBezTo>
                  <a:pt x="772001" y="1815941"/>
                  <a:pt x="772954" y="1814989"/>
                  <a:pt x="776764" y="1814989"/>
                </a:cubicBezTo>
                <a:cubicBezTo>
                  <a:pt x="775811" y="1812131"/>
                  <a:pt x="770096" y="1811179"/>
                  <a:pt x="770096" y="1808321"/>
                </a:cubicBezTo>
                <a:cubicBezTo>
                  <a:pt x="754856" y="1811179"/>
                  <a:pt x="754856" y="1804511"/>
                  <a:pt x="745331" y="1806416"/>
                </a:cubicBezTo>
                <a:cubicBezTo>
                  <a:pt x="738664" y="1807369"/>
                  <a:pt x="750094" y="1808321"/>
                  <a:pt x="747236" y="1811179"/>
                </a:cubicBezTo>
                <a:cubicBezTo>
                  <a:pt x="735806" y="1812131"/>
                  <a:pt x="730091" y="1808321"/>
                  <a:pt x="725329" y="1812131"/>
                </a:cubicBezTo>
                <a:cubicBezTo>
                  <a:pt x="726281" y="1813084"/>
                  <a:pt x="733901" y="1815941"/>
                  <a:pt x="733901" y="1813084"/>
                </a:cubicBezTo>
                <a:cubicBezTo>
                  <a:pt x="741521" y="1813084"/>
                  <a:pt x="728186" y="1817846"/>
                  <a:pt x="735806" y="1818799"/>
                </a:cubicBezTo>
                <a:cubicBezTo>
                  <a:pt x="733901" y="1821656"/>
                  <a:pt x="720566" y="1814036"/>
                  <a:pt x="727234" y="1820704"/>
                </a:cubicBezTo>
                <a:cubicBezTo>
                  <a:pt x="725329" y="1819751"/>
                  <a:pt x="722471" y="1819751"/>
                  <a:pt x="718661" y="1819751"/>
                </a:cubicBezTo>
                <a:cubicBezTo>
                  <a:pt x="733901" y="1807369"/>
                  <a:pt x="701516" y="1809274"/>
                  <a:pt x="689134" y="1813084"/>
                </a:cubicBezTo>
                <a:cubicBezTo>
                  <a:pt x="681514" y="1809274"/>
                  <a:pt x="665321" y="1812131"/>
                  <a:pt x="651034" y="1809274"/>
                </a:cubicBezTo>
                <a:cubicBezTo>
                  <a:pt x="649129" y="1814989"/>
                  <a:pt x="636746" y="1810226"/>
                  <a:pt x="619601" y="1811179"/>
                </a:cubicBezTo>
                <a:cubicBezTo>
                  <a:pt x="622459" y="1804511"/>
                  <a:pt x="631031" y="1806416"/>
                  <a:pt x="639604" y="1804511"/>
                </a:cubicBezTo>
                <a:cubicBezTo>
                  <a:pt x="639604" y="1805464"/>
                  <a:pt x="637699" y="1805464"/>
                  <a:pt x="637699" y="1806416"/>
                </a:cubicBezTo>
                <a:cubicBezTo>
                  <a:pt x="649129" y="1805464"/>
                  <a:pt x="648176" y="1804511"/>
                  <a:pt x="659606" y="1804511"/>
                </a:cubicBezTo>
                <a:cubicBezTo>
                  <a:pt x="658654" y="1805464"/>
                  <a:pt x="657701" y="1806416"/>
                  <a:pt x="657701" y="1808321"/>
                </a:cubicBezTo>
                <a:cubicBezTo>
                  <a:pt x="664369" y="1809274"/>
                  <a:pt x="661511" y="1805464"/>
                  <a:pt x="662464" y="1803559"/>
                </a:cubicBezTo>
                <a:cubicBezTo>
                  <a:pt x="668179" y="1803559"/>
                  <a:pt x="667226" y="1805464"/>
                  <a:pt x="673894" y="1804511"/>
                </a:cubicBezTo>
                <a:cubicBezTo>
                  <a:pt x="679609" y="1803559"/>
                  <a:pt x="667226" y="1801654"/>
                  <a:pt x="673894" y="1799749"/>
                </a:cubicBezTo>
                <a:cubicBezTo>
                  <a:pt x="678656" y="1799749"/>
                  <a:pt x="680561" y="1800701"/>
                  <a:pt x="680561" y="1803559"/>
                </a:cubicBezTo>
                <a:cubicBezTo>
                  <a:pt x="686276" y="1803559"/>
                  <a:pt x="682466" y="1798796"/>
                  <a:pt x="689134" y="1799749"/>
                </a:cubicBezTo>
                <a:cubicBezTo>
                  <a:pt x="687229" y="1800701"/>
                  <a:pt x="686276" y="1802606"/>
                  <a:pt x="687229" y="1804511"/>
                </a:cubicBezTo>
                <a:cubicBezTo>
                  <a:pt x="691991" y="1805464"/>
                  <a:pt x="692944" y="1803559"/>
                  <a:pt x="695801" y="1803559"/>
                </a:cubicBezTo>
                <a:cubicBezTo>
                  <a:pt x="700564" y="1804511"/>
                  <a:pt x="688181" y="1806416"/>
                  <a:pt x="682466" y="1805464"/>
                </a:cubicBezTo>
                <a:cubicBezTo>
                  <a:pt x="689134" y="1807369"/>
                  <a:pt x="707231" y="1806416"/>
                  <a:pt x="707231" y="1800701"/>
                </a:cubicBezTo>
                <a:cubicBezTo>
                  <a:pt x="710089" y="1800701"/>
                  <a:pt x="709136" y="1803559"/>
                  <a:pt x="709136" y="1805464"/>
                </a:cubicBezTo>
                <a:cubicBezTo>
                  <a:pt x="724376" y="1803559"/>
                  <a:pt x="721519" y="1799749"/>
                  <a:pt x="724376" y="1794034"/>
                </a:cubicBezTo>
                <a:cubicBezTo>
                  <a:pt x="718661" y="1794986"/>
                  <a:pt x="713899" y="1796891"/>
                  <a:pt x="711041" y="1799749"/>
                </a:cubicBezTo>
                <a:cubicBezTo>
                  <a:pt x="700564" y="1799749"/>
                  <a:pt x="698659" y="1799749"/>
                  <a:pt x="692944" y="1798796"/>
                </a:cubicBezTo>
                <a:cubicBezTo>
                  <a:pt x="697706" y="1795939"/>
                  <a:pt x="703421" y="1799749"/>
                  <a:pt x="708184" y="1797844"/>
                </a:cubicBezTo>
                <a:cubicBezTo>
                  <a:pt x="711041" y="1796891"/>
                  <a:pt x="711041" y="1794034"/>
                  <a:pt x="714851" y="1793081"/>
                </a:cubicBezTo>
                <a:cubicBezTo>
                  <a:pt x="710089" y="1794034"/>
                  <a:pt x="691039" y="1789271"/>
                  <a:pt x="688181" y="1797844"/>
                </a:cubicBezTo>
                <a:cubicBezTo>
                  <a:pt x="681514" y="1796891"/>
                  <a:pt x="683419" y="1797844"/>
                  <a:pt x="674846" y="1797844"/>
                </a:cubicBezTo>
                <a:cubicBezTo>
                  <a:pt x="673894" y="1793081"/>
                  <a:pt x="679609" y="1792129"/>
                  <a:pt x="672941" y="1790224"/>
                </a:cubicBezTo>
                <a:cubicBezTo>
                  <a:pt x="666274" y="1791176"/>
                  <a:pt x="674846" y="1793081"/>
                  <a:pt x="672941" y="1794986"/>
                </a:cubicBezTo>
                <a:cubicBezTo>
                  <a:pt x="668179" y="1794986"/>
                  <a:pt x="664369" y="1794986"/>
                  <a:pt x="661511" y="1794034"/>
                </a:cubicBezTo>
                <a:cubicBezTo>
                  <a:pt x="661511" y="1794986"/>
                  <a:pt x="661511" y="1795939"/>
                  <a:pt x="663416" y="1795939"/>
                </a:cubicBezTo>
                <a:cubicBezTo>
                  <a:pt x="655796" y="1799749"/>
                  <a:pt x="654844" y="1790224"/>
                  <a:pt x="665321" y="1791176"/>
                </a:cubicBezTo>
                <a:cubicBezTo>
                  <a:pt x="664369" y="1788319"/>
                  <a:pt x="655796" y="1787366"/>
                  <a:pt x="665321" y="1785461"/>
                </a:cubicBezTo>
                <a:cubicBezTo>
                  <a:pt x="665321" y="1784509"/>
                  <a:pt x="661511" y="1784509"/>
                  <a:pt x="658654" y="1784509"/>
                </a:cubicBezTo>
                <a:cubicBezTo>
                  <a:pt x="658654" y="1781651"/>
                  <a:pt x="661511" y="1779746"/>
                  <a:pt x="667226" y="1779746"/>
                </a:cubicBezTo>
                <a:cubicBezTo>
                  <a:pt x="662464" y="1775936"/>
                  <a:pt x="655796" y="1778794"/>
                  <a:pt x="647224" y="1778794"/>
                </a:cubicBezTo>
                <a:cubicBezTo>
                  <a:pt x="658654" y="1772126"/>
                  <a:pt x="685324" y="1778794"/>
                  <a:pt x="700564" y="1777841"/>
                </a:cubicBezTo>
                <a:cubicBezTo>
                  <a:pt x="703421" y="1777841"/>
                  <a:pt x="701516" y="1776889"/>
                  <a:pt x="700564" y="1776889"/>
                </a:cubicBezTo>
                <a:cubicBezTo>
                  <a:pt x="722471" y="1774984"/>
                  <a:pt x="736759" y="1774984"/>
                  <a:pt x="756761" y="1773079"/>
                </a:cubicBezTo>
                <a:cubicBezTo>
                  <a:pt x="754856" y="1774984"/>
                  <a:pt x="751046" y="1776889"/>
                  <a:pt x="750094" y="1778794"/>
                </a:cubicBezTo>
                <a:cubicBezTo>
                  <a:pt x="745331" y="1779746"/>
                  <a:pt x="744379" y="1777841"/>
                  <a:pt x="741521" y="1777841"/>
                </a:cubicBezTo>
                <a:cubicBezTo>
                  <a:pt x="739616" y="1778794"/>
                  <a:pt x="739616" y="1780699"/>
                  <a:pt x="734854" y="1779746"/>
                </a:cubicBezTo>
                <a:cubicBezTo>
                  <a:pt x="732949" y="1784509"/>
                  <a:pt x="745331" y="1782604"/>
                  <a:pt x="752951" y="1783556"/>
                </a:cubicBezTo>
                <a:cubicBezTo>
                  <a:pt x="751999" y="1785461"/>
                  <a:pt x="749141" y="1785461"/>
                  <a:pt x="748189" y="1787366"/>
                </a:cubicBezTo>
                <a:cubicBezTo>
                  <a:pt x="759619" y="1786414"/>
                  <a:pt x="758666" y="1786414"/>
                  <a:pt x="761524" y="1791176"/>
                </a:cubicBezTo>
                <a:cubicBezTo>
                  <a:pt x="781526" y="1792129"/>
                  <a:pt x="775811" y="1786414"/>
                  <a:pt x="792956" y="1787366"/>
                </a:cubicBezTo>
                <a:cubicBezTo>
                  <a:pt x="795814" y="1790224"/>
                  <a:pt x="797719" y="1794034"/>
                  <a:pt x="808196" y="1793081"/>
                </a:cubicBezTo>
                <a:cubicBezTo>
                  <a:pt x="811054" y="1793081"/>
                  <a:pt x="810101" y="1791176"/>
                  <a:pt x="812959" y="1791176"/>
                </a:cubicBezTo>
                <a:cubicBezTo>
                  <a:pt x="812959" y="1788319"/>
                  <a:pt x="804386" y="1789271"/>
                  <a:pt x="801529" y="1787366"/>
                </a:cubicBezTo>
                <a:cubicBezTo>
                  <a:pt x="808196" y="1785461"/>
                  <a:pt x="817721" y="1784509"/>
                  <a:pt x="826294" y="1786414"/>
                </a:cubicBezTo>
                <a:cubicBezTo>
                  <a:pt x="826294" y="1789271"/>
                  <a:pt x="819626" y="1788319"/>
                  <a:pt x="814864" y="1787366"/>
                </a:cubicBezTo>
                <a:cubicBezTo>
                  <a:pt x="815816" y="1788319"/>
                  <a:pt x="816769" y="1789271"/>
                  <a:pt x="816769" y="1791176"/>
                </a:cubicBezTo>
                <a:cubicBezTo>
                  <a:pt x="824389" y="1791176"/>
                  <a:pt x="830104" y="1791176"/>
                  <a:pt x="832009" y="1790224"/>
                </a:cubicBezTo>
                <a:cubicBezTo>
                  <a:pt x="835819" y="1794034"/>
                  <a:pt x="822484" y="1792129"/>
                  <a:pt x="825341" y="1796891"/>
                </a:cubicBezTo>
                <a:cubicBezTo>
                  <a:pt x="816769" y="1793081"/>
                  <a:pt x="785336" y="1803559"/>
                  <a:pt x="789146" y="1797844"/>
                </a:cubicBezTo>
                <a:cubicBezTo>
                  <a:pt x="784384" y="1794986"/>
                  <a:pt x="778669" y="1800701"/>
                  <a:pt x="773906" y="1801654"/>
                </a:cubicBezTo>
                <a:cubicBezTo>
                  <a:pt x="773906" y="1804511"/>
                  <a:pt x="783431" y="1802606"/>
                  <a:pt x="787241" y="1802606"/>
                </a:cubicBezTo>
                <a:cubicBezTo>
                  <a:pt x="781526" y="1806416"/>
                  <a:pt x="772954" y="1804511"/>
                  <a:pt x="769144" y="1801654"/>
                </a:cubicBezTo>
                <a:cubicBezTo>
                  <a:pt x="765334" y="1801654"/>
                  <a:pt x="767239" y="1805464"/>
                  <a:pt x="762476" y="1805464"/>
                </a:cubicBezTo>
                <a:cubicBezTo>
                  <a:pt x="768191" y="1806416"/>
                  <a:pt x="772954" y="1808321"/>
                  <a:pt x="777716" y="1810226"/>
                </a:cubicBezTo>
                <a:cubicBezTo>
                  <a:pt x="775811" y="1811179"/>
                  <a:pt x="773906" y="1812131"/>
                  <a:pt x="771049" y="1812131"/>
                </a:cubicBezTo>
                <a:cubicBezTo>
                  <a:pt x="772954" y="1813084"/>
                  <a:pt x="775811" y="1813084"/>
                  <a:pt x="775811" y="1815941"/>
                </a:cubicBezTo>
                <a:cubicBezTo>
                  <a:pt x="782479" y="1815941"/>
                  <a:pt x="783431" y="1812131"/>
                  <a:pt x="789146" y="1814989"/>
                </a:cubicBezTo>
                <a:cubicBezTo>
                  <a:pt x="788194" y="1812131"/>
                  <a:pt x="790099" y="1808321"/>
                  <a:pt x="789146" y="1807369"/>
                </a:cubicBezTo>
                <a:cubicBezTo>
                  <a:pt x="797719" y="1805464"/>
                  <a:pt x="789146" y="1812131"/>
                  <a:pt x="797719" y="1811179"/>
                </a:cubicBezTo>
                <a:cubicBezTo>
                  <a:pt x="796766" y="1813084"/>
                  <a:pt x="794861" y="1814036"/>
                  <a:pt x="792956" y="1815941"/>
                </a:cubicBezTo>
                <a:cubicBezTo>
                  <a:pt x="800576" y="1818799"/>
                  <a:pt x="805339" y="1816894"/>
                  <a:pt x="812959" y="1815941"/>
                </a:cubicBezTo>
                <a:cubicBezTo>
                  <a:pt x="812959" y="1811179"/>
                  <a:pt x="805339" y="1809274"/>
                  <a:pt x="799624" y="1806416"/>
                </a:cubicBezTo>
                <a:cubicBezTo>
                  <a:pt x="805339" y="1804511"/>
                  <a:pt x="808196" y="1803559"/>
                  <a:pt x="804386" y="1801654"/>
                </a:cubicBezTo>
                <a:cubicBezTo>
                  <a:pt x="806291" y="1799749"/>
                  <a:pt x="818674" y="1802606"/>
                  <a:pt x="817721" y="1806416"/>
                </a:cubicBezTo>
                <a:cubicBezTo>
                  <a:pt x="823436" y="1806416"/>
                  <a:pt x="824389" y="1804511"/>
                  <a:pt x="831056" y="1805464"/>
                </a:cubicBezTo>
                <a:cubicBezTo>
                  <a:pt x="831056" y="1806416"/>
                  <a:pt x="828199" y="1806416"/>
                  <a:pt x="826294" y="1806416"/>
                </a:cubicBezTo>
                <a:cubicBezTo>
                  <a:pt x="829151" y="1810226"/>
                  <a:pt x="833914" y="1805464"/>
                  <a:pt x="839629" y="1806416"/>
                </a:cubicBezTo>
                <a:cubicBezTo>
                  <a:pt x="837724" y="1804511"/>
                  <a:pt x="837724" y="1801654"/>
                  <a:pt x="831056" y="1802606"/>
                </a:cubicBezTo>
                <a:cubicBezTo>
                  <a:pt x="843439" y="1795939"/>
                  <a:pt x="867251" y="1802606"/>
                  <a:pt x="877729" y="1803559"/>
                </a:cubicBezTo>
                <a:cubicBezTo>
                  <a:pt x="887254" y="1795939"/>
                  <a:pt x="906304" y="1800701"/>
                  <a:pt x="922496" y="1803559"/>
                </a:cubicBezTo>
                <a:cubicBezTo>
                  <a:pt x="913924" y="1806416"/>
                  <a:pt x="912019" y="1800701"/>
                  <a:pt x="902494" y="1803559"/>
                </a:cubicBezTo>
                <a:cubicBezTo>
                  <a:pt x="902494" y="1805464"/>
                  <a:pt x="908209" y="1805464"/>
                  <a:pt x="907256" y="1808321"/>
                </a:cubicBezTo>
                <a:cubicBezTo>
                  <a:pt x="898684" y="1807369"/>
                  <a:pt x="897731" y="1813084"/>
                  <a:pt x="892016" y="1809274"/>
                </a:cubicBezTo>
                <a:cubicBezTo>
                  <a:pt x="890111" y="1811179"/>
                  <a:pt x="896779" y="1814036"/>
                  <a:pt x="896779" y="1811179"/>
                </a:cubicBezTo>
                <a:cubicBezTo>
                  <a:pt x="899636" y="1811179"/>
                  <a:pt x="897731" y="1812131"/>
                  <a:pt x="896779" y="1812131"/>
                </a:cubicBezTo>
                <a:lnTo>
                  <a:pt x="896779" y="1814036"/>
                </a:lnTo>
                <a:cubicBezTo>
                  <a:pt x="892016" y="1813084"/>
                  <a:pt x="891064" y="1808321"/>
                  <a:pt x="881539" y="1807369"/>
                </a:cubicBezTo>
                <a:cubicBezTo>
                  <a:pt x="883444" y="1803559"/>
                  <a:pt x="898684" y="1806416"/>
                  <a:pt x="899636" y="1801654"/>
                </a:cubicBezTo>
                <a:cubicBezTo>
                  <a:pt x="886301" y="1797844"/>
                  <a:pt x="871061" y="1810226"/>
                  <a:pt x="859631" y="1801654"/>
                </a:cubicBezTo>
                <a:cubicBezTo>
                  <a:pt x="847249" y="1802606"/>
                  <a:pt x="844391" y="1808321"/>
                  <a:pt x="830104" y="1808321"/>
                </a:cubicBezTo>
                <a:cubicBezTo>
                  <a:pt x="832009" y="1810226"/>
                  <a:pt x="835819" y="1810226"/>
                  <a:pt x="836771" y="1813084"/>
                </a:cubicBezTo>
                <a:cubicBezTo>
                  <a:pt x="839629" y="1810226"/>
                  <a:pt x="847249" y="1811179"/>
                  <a:pt x="845344" y="1806416"/>
                </a:cubicBezTo>
                <a:cubicBezTo>
                  <a:pt x="851059" y="1809274"/>
                  <a:pt x="856774" y="1805464"/>
                  <a:pt x="865346" y="1806416"/>
                </a:cubicBezTo>
                <a:cubicBezTo>
                  <a:pt x="865346" y="1810226"/>
                  <a:pt x="857726" y="1811179"/>
                  <a:pt x="850106" y="1811179"/>
                </a:cubicBezTo>
                <a:cubicBezTo>
                  <a:pt x="857726" y="1813084"/>
                  <a:pt x="868204" y="1813084"/>
                  <a:pt x="868204" y="1818799"/>
                </a:cubicBezTo>
                <a:cubicBezTo>
                  <a:pt x="875824" y="1819751"/>
                  <a:pt x="878681" y="1817846"/>
                  <a:pt x="883444" y="1817846"/>
                </a:cubicBezTo>
                <a:cubicBezTo>
                  <a:pt x="886301" y="1814989"/>
                  <a:pt x="874871" y="1814036"/>
                  <a:pt x="881539" y="1813084"/>
                </a:cubicBezTo>
                <a:cubicBezTo>
                  <a:pt x="889159" y="1815941"/>
                  <a:pt x="891064" y="1815941"/>
                  <a:pt x="903446" y="1814989"/>
                </a:cubicBezTo>
                <a:cubicBezTo>
                  <a:pt x="905351" y="1817846"/>
                  <a:pt x="898684" y="1816894"/>
                  <a:pt x="896779" y="1818799"/>
                </a:cubicBezTo>
                <a:cubicBezTo>
                  <a:pt x="898684" y="1821656"/>
                  <a:pt x="908209" y="1821656"/>
                  <a:pt x="914876" y="1822609"/>
                </a:cubicBezTo>
                <a:cubicBezTo>
                  <a:pt x="918686" y="1822609"/>
                  <a:pt x="911066" y="1816894"/>
                  <a:pt x="916781" y="1815941"/>
                </a:cubicBezTo>
                <a:cubicBezTo>
                  <a:pt x="921544" y="1814989"/>
                  <a:pt x="922496" y="1816894"/>
                  <a:pt x="925354" y="1816894"/>
                </a:cubicBezTo>
                <a:cubicBezTo>
                  <a:pt x="923449" y="1817846"/>
                  <a:pt x="921544" y="1818799"/>
                  <a:pt x="918686" y="1818799"/>
                </a:cubicBezTo>
                <a:cubicBezTo>
                  <a:pt x="920591" y="1821656"/>
                  <a:pt x="929164" y="1820704"/>
                  <a:pt x="936784" y="1820704"/>
                </a:cubicBezTo>
                <a:cubicBezTo>
                  <a:pt x="919639" y="1829276"/>
                  <a:pt x="896779" y="1820704"/>
                  <a:pt x="878681" y="1826419"/>
                </a:cubicBezTo>
                <a:cubicBezTo>
                  <a:pt x="875824" y="1825466"/>
                  <a:pt x="873919" y="1824514"/>
                  <a:pt x="873919" y="1822609"/>
                </a:cubicBezTo>
                <a:cubicBezTo>
                  <a:pt x="867251" y="1823561"/>
                  <a:pt x="867251" y="1823561"/>
                  <a:pt x="860584" y="1822609"/>
                </a:cubicBezTo>
                <a:cubicBezTo>
                  <a:pt x="861536" y="1824514"/>
                  <a:pt x="869156" y="1823561"/>
                  <a:pt x="867251" y="1827371"/>
                </a:cubicBezTo>
                <a:cubicBezTo>
                  <a:pt x="857726" y="1828324"/>
                  <a:pt x="852964" y="1826419"/>
                  <a:pt x="847249" y="1825466"/>
                </a:cubicBezTo>
                <a:cubicBezTo>
                  <a:pt x="857726" y="1832134"/>
                  <a:pt x="893921" y="1827371"/>
                  <a:pt x="910114" y="1826419"/>
                </a:cubicBezTo>
                <a:cubicBezTo>
                  <a:pt x="922496" y="1826419"/>
                  <a:pt x="909161" y="1831181"/>
                  <a:pt x="921544" y="1831181"/>
                </a:cubicBezTo>
                <a:cubicBezTo>
                  <a:pt x="922496" y="1834039"/>
                  <a:pt x="921544" y="1835944"/>
                  <a:pt x="919639" y="1836896"/>
                </a:cubicBezTo>
                <a:cubicBezTo>
                  <a:pt x="923449" y="1837849"/>
                  <a:pt x="932974" y="1835944"/>
                  <a:pt x="932974" y="1837849"/>
                </a:cubicBezTo>
                <a:cubicBezTo>
                  <a:pt x="935831" y="1837849"/>
                  <a:pt x="934879" y="1835944"/>
                  <a:pt x="934879" y="1834039"/>
                </a:cubicBezTo>
                <a:cubicBezTo>
                  <a:pt x="941546" y="1834991"/>
                  <a:pt x="941546" y="1834991"/>
                  <a:pt x="948214" y="1834039"/>
                </a:cubicBezTo>
                <a:lnTo>
                  <a:pt x="948214" y="1838801"/>
                </a:lnTo>
                <a:cubicBezTo>
                  <a:pt x="955834" y="1839754"/>
                  <a:pt x="954881" y="1834991"/>
                  <a:pt x="959644" y="1834039"/>
                </a:cubicBezTo>
                <a:cubicBezTo>
                  <a:pt x="966311" y="1834039"/>
                  <a:pt x="972979" y="1836896"/>
                  <a:pt x="968216" y="1839754"/>
                </a:cubicBezTo>
                <a:cubicBezTo>
                  <a:pt x="970121" y="1838801"/>
                  <a:pt x="972026" y="1838801"/>
                  <a:pt x="974884" y="1838801"/>
                </a:cubicBezTo>
                <a:cubicBezTo>
                  <a:pt x="968216" y="1843564"/>
                  <a:pt x="982504" y="1843564"/>
                  <a:pt x="976789" y="1846421"/>
                </a:cubicBezTo>
                <a:cubicBezTo>
                  <a:pt x="984409" y="1843564"/>
                  <a:pt x="986314" y="1845469"/>
                  <a:pt x="996791" y="1844516"/>
                </a:cubicBezTo>
                <a:cubicBezTo>
                  <a:pt x="992981" y="1840706"/>
                  <a:pt x="989171" y="1842611"/>
                  <a:pt x="990124" y="1837849"/>
                </a:cubicBezTo>
                <a:cubicBezTo>
                  <a:pt x="1002506" y="1834991"/>
                  <a:pt x="1003459" y="1839754"/>
                  <a:pt x="1018699" y="1839754"/>
                </a:cubicBezTo>
                <a:cubicBezTo>
                  <a:pt x="1018699" y="1841659"/>
                  <a:pt x="1015841" y="1842611"/>
                  <a:pt x="1016794" y="1844516"/>
                </a:cubicBezTo>
                <a:cubicBezTo>
                  <a:pt x="1010126" y="1845469"/>
                  <a:pt x="1008221" y="1843564"/>
                  <a:pt x="1003459" y="1843564"/>
                </a:cubicBezTo>
                <a:cubicBezTo>
                  <a:pt x="1000601" y="1844516"/>
                  <a:pt x="1004411" y="1845469"/>
                  <a:pt x="1003459" y="1847374"/>
                </a:cubicBezTo>
                <a:cubicBezTo>
                  <a:pt x="992981" y="1848326"/>
                  <a:pt x="984409" y="1851184"/>
                  <a:pt x="972026" y="1848326"/>
                </a:cubicBezTo>
                <a:cubicBezTo>
                  <a:pt x="975836" y="1851184"/>
                  <a:pt x="986314" y="1851184"/>
                  <a:pt x="992029" y="1853089"/>
                </a:cubicBezTo>
                <a:cubicBezTo>
                  <a:pt x="980599" y="1857851"/>
                  <a:pt x="978694" y="1853089"/>
                  <a:pt x="965359" y="1853089"/>
                </a:cubicBezTo>
                <a:cubicBezTo>
                  <a:pt x="959644" y="1854041"/>
                  <a:pt x="970121" y="1857851"/>
                  <a:pt x="958691" y="1857851"/>
                </a:cubicBezTo>
                <a:cubicBezTo>
                  <a:pt x="957739" y="1856899"/>
                  <a:pt x="953929" y="1854041"/>
                  <a:pt x="960596" y="1854041"/>
                </a:cubicBezTo>
                <a:cubicBezTo>
                  <a:pt x="957739" y="1851184"/>
                  <a:pt x="946309" y="1854041"/>
                  <a:pt x="945356" y="1855946"/>
                </a:cubicBezTo>
                <a:cubicBezTo>
                  <a:pt x="950119" y="1856899"/>
                  <a:pt x="955834" y="1860709"/>
                  <a:pt x="950119" y="1863566"/>
                </a:cubicBezTo>
                <a:cubicBezTo>
                  <a:pt x="957739" y="1861661"/>
                  <a:pt x="963454" y="1865471"/>
                  <a:pt x="970121" y="1867376"/>
                </a:cubicBezTo>
                <a:cubicBezTo>
                  <a:pt x="967264" y="1865471"/>
                  <a:pt x="965359" y="1862614"/>
                  <a:pt x="956786" y="1862614"/>
                </a:cubicBezTo>
                <a:cubicBezTo>
                  <a:pt x="956786" y="1860709"/>
                  <a:pt x="956786" y="1859756"/>
                  <a:pt x="954881" y="1858804"/>
                </a:cubicBezTo>
                <a:cubicBezTo>
                  <a:pt x="956786" y="1854994"/>
                  <a:pt x="974884" y="1859756"/>
                  <a:pt x="981551" y="1860709"/>
                </a:cubicBezTo>
                <a:cubicBezTo>
                  <a:pt x="979646" y="1862614"/>
                  <a:pt x="977741" y="1860709"/>
                  <a:pt x="974884" y="1860709"/>
                </a:cubicBezTo>
                <a:cubicBezTo>
                  <a:pt x="978694" y="1867376"/>
                  <a:pt x="989171" y="1864519"/>
                  <a:pt x="1003459" y="1866424"/>
                </a:cubicBezTo>
                <a:cubicBezTo>
                  <a:pt x="1003459" y="1869281"/>
                  <a:pt x="1004411" y="1871186"/>
                  <a:pt x="1008221" y="1872139"/>
                </a:cubicBezTo>
                <a:cubicBezTo>
                  <a:pt x="1004411" y="1874044"/>
                  <a:pt x="1001554" y="1872139"/>
                  <a:pt x="996791" y="1872139"/>
                </a:cubicBezTo>
                <a:cubicBezTo>
                  <a:pt x="1002506" y="1867376"/>
                  <a:pt x="990124" y="1865471"/>
                  <a:pt x="985361" y="1868329"/>
                </a:cubicBezTo>
                <a:cubicBezTo>
                  <a:pt x="995839" y="1872139"/>
                  <a:pt x="989171" y="1878806"/>
                  <a:pt x="1010126" y="1878806"/>
                </a:cubicBezTo>
                <a:cubicBezTo>
                  <a:pt x="1007269" y="1875949"/>
                  <a:pt x="1017746" y="1869281"/>
                  <a:pt x="1010126" y="1862614"/>
                </a:cubicBezTo>
                <a:cubicBezTo>
                  <a:pt x="1012984" y="1860709"/>
                  <a:pt x="1024414" y="1863566"/>
                  <a:pt x="1030129" y="1863566"/>
                </a:cubicBezTo>
                <a:cubicBezTo>
                  <a:pt x="1020604" y="1866424"/>
                  <a:pt x="1030129" y="1873091"/>
                  <a:pt x="1014889" y="1874044"/>
                </a:cubicBezTo>
                <a:cubicBezTo>
                  <a:pt x="1016794" y="1877854"/>
                  <a:pt x="1028224" y="1880711"/>
                  <a:pt x="1034891" y="1878806"/>
                </a:cubicBezTo>
                <a:cubicBezTo>
                  <a:pt x="1032986" y="1876901"/>
                  <a:pt x="1031081" y="1874996"/>
                  <a:pt x="1026319" y="1874996"/>
                </a:cubicBezTo>
                <a:cubicBezTo>
                  <a:pt x="1027271" y="1871186"/>
                  <a:pt x="1035844" y="1871186"/>
                  <a:pt x="1037749" y="1870234"/>
                </a:cubicBezTo>
                <a:cubicBezTo>
                  <a:pt x="1039654" y="1872139"/>
                  <a:pt x="1033939" y="1874044"/>
                  <a:pt x="1037749" y="1877854"/>
                </a:cubicBezTo>
                <a:cubicBezTo>
                  <a:pt x="1044416" y="1877854"/>
                  <a:pt x="1053941" y="1878806"/>
                  <a:pt x="1057751" y="1876901"/>
                </a:cubicBezTo>
                <a:cubicBezTo>
                  <a:pt x="1054894" y="1874996"/>
                  <a:pt x="1046321" y="1875949"/>
                  <a:pt x="1049179" y="1871186"/>
                </a:cubicBezTo>
                <a:cubicBezTo>
                  <a:pt x="1056799" y="1871186"/>
                  <a:pt x="1058704" y="1874044"/>
                  <a:pt x="1067276" y="1874996"/>
                </a:cubicBezTo>
                <a:cubicBezTo>
                  <a:pt x="1073944" y="1874044"/>
                  <a:pt x="1064419" y="1872139"/>
                  <a:pt x="1067276" y="1869281"/>
                </a:cubicBezTo>
                <a:cubicBezTo>
                  <a:pt x="1071086" y="1870234"/>
                  <a:pt x="1075849" y="1872139"/>
                  <a:pt x="1072039" y="1874044"/>
                </a:cubicBezTo>
                <a:cubicBezTo>
                  <a:pt x="1074896" y="1873091"/>
                  <a:pt x="1077754" y="1872139"/>
                  <a:pt x="1083469" y="1873091"/>
                </a:cubicBezTo>
                <a:cubicBezTo>
                  <a:pt x="1084421" y="1875949"/>
                  <a:pt x="1076801" y="1874044"/>
                  <a:pt x="1076801" y="1876901"/>
                </a:cubicBezTo>
                <a:cubicBezTo>
                  <a:pt x="1081564" y="1877854"/>
                  <a:pt x="1096804" y="1874996"/>
                  <a:pt x="1098709" y="1880711"/>
                </a:cubicBezTo>
                <a:cubicBezTo>
                  <a:pt x="1102519" y="1876901"/>
                  <a:pt x="1095851" y="1876901"/>
                  <a:pt x="1093946" y="1873091"/>
                </a:cubicBezTo>
                <a:cubicBezTo>
                  <a:pt x="1087279" y="1872139"/>
                  <a:pt x="1087279" y="1874996"/>
                  <a:pt x="1082516" y="1873091"/>
                </a:cubicBezTo>
                <a:cubicBezTo>
                  <a:pt x="1088231" y="1872139"/>
                  <a:pt x="1089184" y="1868329"/>
                  <a:pt x="1095851" y="1868329"/>
                </a:cubicBezTo>
                <a:cubicBezTo>
                  <a:pt x="1101566" y="1867376"/>
                  <a:pt x="1100614" y="1870234"/>
                  <a:pt x="1102519" y="1872139"/>
                </a:cubicBezTo>
                <a:cubicBezTo>
                  <a:pt x="1106329" y="1869281"/>
                  <a:pt x="1106329" y="1870234"/>
                  <a:pt x="1111091" y="1872139"/>
                </a:cubicBezTo>
                <a:cubicBezTo>
                  <a:pt x="1111091" y="1868329"/>
                  <a:pt x="1099661" y="1869281"/>
                  <a:pt x="1102519" y="1864519"/>
                </a:cubicBezTo>
                <a:cubicBezTo>
                  <a:pt x="1111091" y="1866424"/>
                  <a:pt x="1112996" y="1866424"/>
                  <a:pt x="1120616" y="1866424"/>
                </a:cubicBezTo>
                <a:cubicBezTo>
                  <a:pt x="1119664" y="1867376"/>
                  <a:pt x="1117759" y="1868329"/>
                  <a:pt x="1113949" y="1868329"/>
                </a:cubicBezTo>
                <a:cubicBezTo>
                  <a:pt x="1119664" y="1869281"/>
                  <a:pt x="1134904" y="1865471"/>
                  <a:pt x="1138714" y="1861661"/>
                </a:cubicBezTo>
                <a:cubicBezTo>
                  <a:pt x="1156811" y="1861661"/>
                  <a:pt x="1166336" y="1869281"/>
                  <a:pt x="1181576" y="1865471"/>
                </a:cubicBezTo>
                <a:cubicBezTo>
                  <a:pt x="1183481" y="1868329"/>
                  <a:pt x="1181576" y="1869281"/>
                  <a:pt x="1183481" y="1873091"/>
                </a:cubicBezTo>
                <a:cubicBezTo>
                  <a:pt x="1176814" y="1874996"/>
                  <a:pt x="1173956" y="1873091"/>
                  <a:pt x="1165384" y="1873091"/>
                </a:cubicBezTo>
                <a:cubicBezTo>
                  <a:pt x="1172051" y="1870234"/>
                  <a:pt x="1168241" y="1871186"/>
                  <a:pt x="1160621" y="1872139"/>
                </a:cubicBezTo>
                <a:cubicBezTo>
                  <a:pt x="1164431" y="1870234"/>
                  <a:pt x="1162526" y="1867376"/>
                  <a:pt x="1158716" y="1866424"/>
                </a:cubicBezTo>
                <a:cubicBezTo>
                  <a:pt x="1159669" y="1868329"/>
                  <a:pt x="1153954" y="1871186"/>
                  <a:pt x="1152049" y="1874044"/>
                </a:cubicBezTo>
                <a:cubicBezTo>
                  <a:pt x="1140619" y="1874044"/>
                  <a:pt x="1120616" y="1876901"/>
                  <a:pt x="1122521" y="1872139"/>
                </a:cubicBezTo>
                <a:cubicBezTo>
                  <a:pt x="1114901" y="1873091"/>
                  <a:pt x="1107281" y="1874996"/>
                  <a:pt x="1102519" y="1877854"/>
                </a:cubicBezTo>
                <a:cubicBezTo>
                  <a:pt x="1104424" y="1878806"/>
                  <a:pt x="1107281" y="1878806"/>
                  <a:pt x="1107281" y="1881664"/>
                </a:cubicBezTo>
                <a:cubicBezTo>
                  <a:pt x="1114901" y="1879759"/>
                  <a:pt x="1127284" y="1878806"/>
                  <a:pt x="1129189" y="1882616"/>
                </a:cubicBezTo>
                <a:cubicBezTo>
                  <a:pt x="1123474" y="1881664"/>
                  <a:pt x="1113949" y="1881664"/>
                  <a:pt x="1111091" y="1884521"/>
                </a:cubicBezTo>
                <a:cubicBezTo>
                  <a:pt x="1119664" y="1886426"/>
                  <a:pt x="1133951" y="1886426"/>
                  <a:pt x="1139666" y="1890236"/>
                </a:cubicBezTo>
                <a:cubicBezTo>
                  <a:pt x="1139666" y="1889284"/>
                  <a:pt x="1143476" y="1885474"/>
                  <a:pt x="1141571" y="1885474"/>
                </a:cubicBezTo>
                <a:cubicBezTo>
                  <a:pt x="1143476" y="1882616"/>
                  <a:pt x="1153001" y="1886426"/>
                  <a:pt x="1153001" y="1889284"/>
                </a:cubicBezTo>
                <a:cubicBezTo>
                  <a:pt x="1173004" y="1888331"/>
                  <a:pt x="1171099" y="1882616"/>
                  <a:pt x="1174909" y="1876901"/>
                </a:cubicBezTo>
                <a:cubicBezTo>
                  <a:pt x="1179671" y="1880711"/>
                  <a:pt x="1171099" y="1887379"/>
                  <a:pt x="1183481" y="1888331"/>
                </a:cubicBezTo>
                <a:cubicBezTo>
                  <a:pt x="1180624" y="1892141"/>
                  <a:pt x="1174909" y="1886426"/>
                  <a:pt x="1168241" y="1888331"/>
                </a:cubicBezTo>
                <a:cubicBezTo>
                  <a:pt x="1173004" y="1894046"/>
                  <a:pt x="1182529" y="1892141"/>
                  <a:pt x="1193006" y="1893094"/>
                </a:cubicBezTo>
                <a:cubicBezTo>
                  <a:pt x="1193006" y="1890236"/>
                  <a:pt x="1209199" y="1887379"/>
                  <a:pt x="1206341" y="1882616"/>
                </a:cubicBezTo>
                <a:cubicBezTo>
                  <a:pt x="1216819" y="1886426"/>
                  <a:pt x="1222534" y="1879759"/>
                  <a:pt x="1231106" y="1878806"/>
                </a:cubicBezTo>
                <a:cubicBezTo>
                  <a:pt x="1230154" y="1881664"/>
                  <a:pt x="1224439" y="1885474"/>
                  <a:pt x="1235869" y="1884521"/>
                </a:cubicBezTo>
                <a:cubicBezTo>
                  <a:pt x="1235869" y="1887379"/>
                  <a:pt x="1226344" y="1885474"/>
                  <a:pt x="1229201" y="1890236"/>
                </a:cubicBezTo>
                <a:cubicBezTo>
                  <a:pt x="1233011" y="1884521"/>
                  <a:pt x="1250156" y="1889284"/>
                  <a:pt x="1253966" y="1885474"/>
                </a:cubicBezTo>
                <a:cubicBezTo>
                  <a:pt x="1251109" y="1879759"/>
                  <a:pt x="1241584" y="1877854"/>
                  <a:pt x="1229201" y="1877854"/>
                </a:cubicBezTo>
                <a:cubicBezTo>
                  <a:pt x="1232059" y="1872139"/>
                  <a:pt x="1230154" y="1872139"/>
                  <a:pt x="1237774" y="1871186"/>
                </a:cubicBezTo>
                <a:cubicBezTo>
                  <a:pt x="1234916" y="1866424"/>
                  <a:pt x="1240631" y="1863566"/>
                  <a:pt x="1231106" y="1863566"/>
                </a:cubicBezTo>
                <a:cubicBezTo>
                  <a:pt x="1235869" y="1859756"/>
                  <a:pt x="1241584" y="1863566"/>
                  <a:pt x="1251109" y="1862614"/>
                </a:cubicBezTo>
                <a:cubicBezTo>
                  <a:pt x="1241584" y="1858804"/>
                  <a:pt x="1257776" y="1859756"/>
                  <a:pt x="1262539" y="1862614"/>
                </a:cubicBezTo>
                <a:cubicBezTo>
                  <a:pt x="1260634" y="1865471"/>
                  <a:pt x="1250156" y="1862614"/>
                  <a:pt x="1244441" y="1863566"/>
                </a:cubicBezTo>
                <a:lnTo>
                  <a:pt x="1244441" y="1867376"/>
                </a:lnTo>
                <a:cubicBezTo>
                  <a:pt x="1245394" y="1870234"/>
                  <a:pt x="1255871" y="1867376"/>
                  <a:pt x="1259681" y="1868329"/>
                </a:cubicBezTo>
                <a:cubicBezTo>
                  <a:pt x="1256824" y="1869281"/>
                  <a:pt x="1257776" y="1870234"/>
                  <a:pt x="1261586" y="1870234"/>
                </a:cubicBezTo>
                <a:cubicBezTo>
                  <a:pt x="1261586" y="1873091"/>
                  <a:pt x="1255871" y="1873091"/>
                  <a:pt x="1250156" y="1872139"/>
                </a:cubicBezTo>
                <a:cubicBezTo>
                  <a:pt x="1253014" y="1874044"/>
                  <a:pt x="1251109" y="1874044"/>
                  <a:pt x="1250156" y="1875949"/>
                </a:cubicBezTo>
                <a:cubicBezTo>
                  <a:pt x="1253966" y="1878806"/>
                  <a:pt x="1258729" y="1880711"/>
                  <a:pt x="1263491" y="1882616"/>
                </a:cubicBezTo>
                <a:cubicBezTo>
                  <a:pt x="1261586" y="1885474"/>
                  <a:pt x="1257776" y="1880711"/>
                  <a:pt x="1254919" y="1883569"/>
                </a:cubicBezTo>
                <a:cubicBezTo>
                  <a:pt x="1260634" y="1885474"/>
                  <a:pt x="1265396" y="1887379"/>
                  <a:pt x="1274921" y="1887379"/>
                </a:cubicBezTo>
                <a:cubicBezTo>
                  <a:pt x="1283494" y="1885474"/>
                  <a:pt x="1275874" y="1882616"/>
                  <a:pt x="1286351" y="1881664"/>
                </a:cubicBezTo>
                <a:cubicBezTo>
                  <a:pt x="1290161" y="1883569"/>
                  <a:pt x="1286351" y="1884521"/>
                  <a:pt x="1286351" y="1887379"/>
                </a:cubicBezTo>
                <a:cubicBezTo>
                  <a:pt x="1292066" y="1886426"/>
                  <a:pt x="1301591" y="1885474"/>
                  <a:pt x="1306354" y="1887379"/>
                </a:cubicBezTo>
                <a:cubicBezTo>
                  <a:pt x="1294924" y="1888331"/>
                  <a:pt x="1317784" y="1891189"/>
                  <a:pt x="1321594" y="1894046"/>
                </a:cubicBezTo>
                <a:cubicBezTo>
                  <a:pt x="1320641" y="1894999"/>
                  <a:pt x="1318736" y="1895951"/>
                  <a:pt x="1321594" y="1895951"/>
                </a:cubicBezTo>
                <a:cubicBezTo>
                  <a:pt x="1316831" y="1897856"/>
                  <a:pt x="1304449" y="1894046"/>
                  <a:pt x="1301591" y="1891189"/>
                </a:cubicBezTo>
                <a:cubicBezTo>
                  <a:pt x="1299686" y="1891189"/>
                  <a:pt x="1299686" y="1892141"/>
                  <a:pt x="1296829" y="1892141"/>
                </a:cubicBezTo>
                <a:cubicBezTo>
                  <a:pt x="1298734" y="1894046"/>
                  <a:pt x="1301591" y="1894046"/>
                  <a:pt x="1305401" y="1894046"/>
                </a:cubicBezTo>
                <a:cubicBezTo>
                  <a:pt x="1294924" y="1896904"/>
                  <a:pt x="1283494" y="1895951"/>
                  <a:pt x="1278731" y="1903571"/>
                </a:cubicBezTo>
                <a:cubicBezTo>
                  <a:pt x="1260634" y="1901666"/>
                  <a:pt x="1247299" y="1902619"/>
                  <a:pt x="1227296" y="1904524"/>
                </a:cubicBezTo>
                <a:cubicBezTo>
                  <a:pt x="1226344" y="1903571"/>
                  <a:pt x="1222534" y="1898809"/>
                  <a:pt x="1220629" y="1902619"/>
                </a:cubicBezTo>
                <a:cubicBezTo>
                  <a:pt x="1214914" y="1902619"/>
                  <a:pt x="1223486" y="1899761"/>
                  <a:pt x="1222534" y="1897856"/>
                </a:cubicBezTo>
                <a:cubicBezTo>
                  <a:pt x="1211104" y="1897856"/>
                  <a:pt x="1208246" y="1898809"/>
                  <a:pt x="1195864" y="1895951"/>
                </a:cubicBezTo>
                <a:cubicBezTo>
                  <a:pt x="1197769" y="1897856"/>
                  <a:pt x="1200626" y="1900714"/>
                  <a:pt x="1202531" y="1902619"/>
                </a:cubicBezTo>
                <a:cubicBezTo>
                  <a:pt x="1202531" y="1905476"/>
                  <a:pt x="1189196" y="1905476"/>
                  <a:pt x="1189196" y="1902619"/>
                </a:cubicBezTo>
                <a:cubicBezTo>
                  <a:pt x="1188244" y="1899761"/>
                  <a:pt x="1193006" y="1900714"/>
                  <a:pt x="1193959" y="1898809"/>
                </a:cubicBezTo>
                <a:cubicBezTo>
                  <a:pt x="1188244" y="1895951"/>
                  <a:pt x="1173004" y="1896904"/>
                  <a:pt x="1165384" y="1894999"/>
                </a:cubicBezTo>
                <a:cubicBezTo>
                  <a:pt x="1167289" y="1898809"/>
                  <a:pt x="1180624" y="1896904"/>
                  <a:pt x="1187291" y="1898809"/>
                </a:cubicBezTo>
                <a:cubicBezTo>
                  <a:pt x="1184434" y="1902619"/>
                  <a:pt x="1182529" y="1906429"/>
                  <a:pt x="1182529" y="1911191"/>
                </a:cubicBezTo>
                <a:cubicBezTo>
                  <a:pt x="1188244" y="1912144"/>
                  <a:pt x="1187291" y="1909286"/>
                  <a:pt x="1191101" y="1909286"/>
                </a:cubicBezTo>
                <a:cubicBezTo>
                  <a:pt x="1189196" y="1908334"/>
                  <a:pt x="1187291" y="1907381"/>
                  <a:pt x="1184434" y="1907381"/>
                </a:cubicBezTo>
                <a:cubicBezTo>
                  <a:pt x="1196816" y="1906429"/>
                  <a:pt x="1203484" y="1906429"/>
                  <a:pt x="1215866" y="1906429"/>
                </a:cubicBezTo>
                <a:cubicBezTo>
                  <a:pt x="1214914" y="1910239"/>
                  <a:pt x="1216819" y="1913096"/>
                  <a:pt x="1217771" y="1915954"/>
                </a:cubicBezTo>
                <a:lnTo>
                  <a:pt x="1233011" y="1915954"/>
                </a:lnTo>
                <a:cubicBezTo>
                  <a:pt x="1231106" y="1915001"/>
                  <a:pt x="1224439" y="1911191"/>
                  <a:pt x="1224439" y="1914049"/>
                </a:cubicBezTo>
                <a:cubicBezTo>
                  <a:pt x="1220629" y="1910239"/>
                  <a:pt x="1236821" y="1915001"/>
                  <a:pt x="1233011" y="1907381"/>
                </a:cubicBezTo>
                <a:cubicBezTo>
                  <a:pt x="1238726" y="1906429"/>
                  <a:pt x="1249204" y="1909286"/>
                  <a:pt x="1251109" y="1906429"/>
                </a:cubicBezTo>
                <a:cubicBezTo>
                  <a:pt x="1254919" y="1911191"/>
                  <a:pt x="1265396" y="1912144"/>
                  <a:pt x="1273016" y="1912144"/>
                </a:cubicBezTo>
                <a:cubicBezTo>
                  <a:pt x="1275874" y="1912144"/>
                  <a:pt x="1274921" y="1910239"/>
                  <a:pt x="1277779" y="1910239"/>
                </a:cubicBezTo>
                <a:cubicBezTo>
                  <a:pt x="1276826" y="1908334"/>
                  <a:pt x="1272064" y="1909286"/>
                  <a:pt x="1269206" y="1909286"/>
                </a:cubicBezTo>
                <a:cubicBezTo>
                  <a:pt x="1276826" y="1907381"/>
                  <a:pt x="1282541" y="1906429"/>
                  <a:pt x="1293971" y="1903571"/>
                </a:cubicBezTo>
                <a:cubicBezTo>
                  <a:pt x="1293971" y="1907381"/>
                  <a:pt x="1279684" y="1904524"/>
                  <a:pt x="1282541" y="1910239"/>
                </a:cubicBezTo>
                <a:cubicBezTo>
                  <a:pt x="1284446" y="1910239"/>
                  <a:pt x="1284446" y="1909286"/>
                  <a:pt x="1284446" y="1908334"/>
                </a:cubicBezTo>
                <a:cubicBezTo>
                  <a:pt x="1292066" y="1911191"/>
                  <a:pt x="1296829" y="1909286"/>
                  <a:pt x="1302544" y="1910239"/>
                </a:cubicBezTo>
                <a:cubicBezTo>
                  <a:pt x="1306354" y="1914049"/>
                  <a:pt x="1293971" y="1914049"/>
                  <a:pt x="1302544" y="1917859"/>
                </a:cubicBezTo>
                <a:cubicBezTo>
                  <a:pt x="1298734" y="1917859"/>
                  <a:pt x="1297781" y="1916906"/>
                  <a:pt x="1293971" y="1916906"/>
                </a:cubicBezTo>
                <a:cubicBezTo>
                  <a:pt x="1291114" y="1913096"/>
                  <a:pt x="1297781" y="1914049"/>
                  <a:pt x="1298734" y="1912144"/>
                </a:cubicBezTo>
                <a:cubicBezTo>
                  <a:pt x="1296829" y="1912144"/>
                  <a:pt x="1296829" y="1912144"/>
                  <a:pt x="1296829" y="1911191"/>
                </a:cubicBezTo>
                <a:cubicBezTo>
                  <a:pt x="1293019" y="1911191"/>
                  <a:pt x="1292066" y="1913096"/>
                  <a:pt x="1292066" y="1915954"/>
                </a:cubicBezTo>
                <a:cubicBezTo>
                  <a:pt x="1282541" y="1912144"/>
                  <a:pt x="1268254" y="1916906"/>
                  <a:pt x="1273969" y="1921669"/>
                </a:cubicBezTo>
                <a:cubicBezTo>
                  <a:pt x="1277779" y="1921669"/>
                  <a:pt x="1285399" y="1918811"/>
                  <a:pt x="1287304" y="1921669"/>
                </a:cubicBezTo>
                <a:cubicBezTo>
                  <a:pt x="1289209" y="1921669"/>
                  <a:pt x="1290161" y="1919764"/>
                  <a:pt x="1289209" y="1918811"/>
                </a:cubicBezTo>
                <a:cubicBezTo>
                  <a:pt x="1294924" y="1919764"/>
                  <a:pt x="1310164" y="1918811"/>
                  <a:pt x="1320641" y="1920716"/>
                </a:cubicBezTo>
                <a:cubicBezTo>
                  <a:pt x="1318736" y="1917859"/>
                  <a:pt x="1311116" y="1918811"/>
                  <a:pt x="1307306" y="1916906"/>
                </a:cubicBezTo>
                <a:cubicBezTo>
                  <a:pt x="1310164" y="1915001"/>
                  <a:pt x="1313974" y="1914049"/>
                  <a:pt x="1305401" y="1915001"/>
                </a:cubicBezTo>
                <a:cubicBezTo>
                  <a:pt x="1307306" y="1913096"/>
                  <a:pt x="1310164" y="1913096"/>
                  <a:pt x="1313974" y="1913096"/>
                </a:cubicBezTo>
                <a:cubicBezTo>
                  <a:pt x="1313021" y="1910239"/>
                  <a:pt x="1310164" y="1907381"/>
                  <a:pt x="1315879" y="1905476"/>
                </a:cubicBezTo>
                <a:cubicBezTo>
                  <a:pt x="1318736" y="1906429"/>
                  <a:pt x="1314926" y="1907381"/>
                  <a:pt x="1320641" y="1909286"/>
                </a:cubicBezTo>
                <a:cubicBezTo>
                  <a:pt x="1334929" y="1900714"/>
                  <a:pt x="1347311" y="1911191"/>
                  <a:pt x="1372076" y="1911191"/>
                </a:cubicBezTo>
                <a:cubicBezTo>
                  <a:pt x="1373981" y="1907381"/>
                  <a:pt x="1367314" y="1909286"/>
                  <a:pt x="1363504" y="1909286"/>
                </a:cubicBezTo>
                <a:cubicBezTo>
                  <a:pt x="1365409" y="1907381"/>
                  <a:pt x="1372076" y="1905476"/>
                  <a:pt x="1361599" y="1905476"/>
                </a:cubicBezTo>
                <a:cubicBezTo>
                  <a:pt x="1367314" y="1903571"/>
                  <a:pt x="1378744" y="1904524"/>
                  <a:pt x="1381601" y="1905476"/>
                </a:cubicBezTo>
                <a:cubicBezTo>
                  <a:pt x="1385411" y="1906429"/>
                  <a:pt x="1373981" y="1905476"/>
                  <a:pt x="1376839" y="1909286"/>
                </a:cubicBezTo>
                <a:cubicBezTo>
                  <a:pt x="1378744" y="1911191"/>
                  <a:pt x="1389221" y="1911191"/>
                  <a:pt x="1374934" y="1911191"/>
                </a:cubicBezTo>
                <a:cubicBezTo>
                  <a:pt x="1378744" y="1914049"/>
                  <a:pt x="1379696" y="1915001"/>
                  <a:pt x="1383506" y="1918811"/>
                </a:cubicBezTo>
                <a:cubicBezTo>
                  <a:pt x="1385411" y="1917859"/>
                  <a:pt x="1385411" y="1915954"/>
                  <a:pt x="1390174" y="1916906"/>
                </a:cubicBezTo>
                <a:lnTo>
                  <a:pt x="1390174" y="1923574"/>
                </a:lnTo>
                <a:lnTo>
                  <a:pt x="1381601" y="1923574"/>
                </a:lnTo>
                <a:cubicBezTo>
                  <a:pt x="1382554" y="1925479"/>
                  <a:pt x="1387316" y="1924526"/>
                  <a:pt x="1390174" y="1924526"/>
                </a:cubicBezTo>
                <a:cubicBezTo>
                  <a:pt x="1373029" y="1929289"/>
                  <a:pt x="1396841" y="1930241"/>
                  <a:pt x="1403509" y="1931194"/>
                </a:cubicBezTo>
                <a:cubicBezTo>
                  <a:pt x="1404461" y="1931194"/>
                  <a:pt x="1405414" y="1931194"/>
                  <a:pt x="1406366" y="1930241"/>
                </a:cubicBezTo>
                <a:cubicBezTo>
                  <a:pt x="1407319" y="1930241"/>
                  <a:pt x="1408271" y="1929289"/>
                  <a:pt x="1410176" y="1929289"/>
                </a:cubicBezTo>
                <a:cubicBezTo>
                  <a:pt x="1410176" y="1927384"/>
                  <a:pt x="1407319" y="1927384"/>
                  <a:pt x="1404461" y="1926431"/>
                </a:cubicBezTo>
                <a:cubicBezTo>
                  <a:pt x="1403509" y="1926431"/>
                  <a:pt x="1403509" y="1925479"/>
                  <a:pt x="1403509" y="1925479"/>
                </a:cubicBezTo>
                <a:cubicBezTo>
                  <a:pt x="1403509" y="1925479"/>
                  <a:pt x="1403509" y="1924526"/>
                  <a:pt x="1406366" y="1923574"/>
                </a:cubicBezTo>
                <a:cubicBezTo>
                  <a:pt x="1405414" y="1923574"/>
                  <a:pt x="1403509" y="1923574"/>
                  <a:pt x="1402556" y="1923574"/>
                </a:cubicBezTo>
                <a:cubicBezTo>
                  <a:pt x="1401604" y="1923574"/>
                  <a:pt x="1400651" y="1923574"/>
                  <a:pt x="1399699" y="1923574"/>
                </a:cubicBezTo>
                <a:cubicBezTo>
                  <a:pt x="1397794" y="1923574"/>
                  <a:pt x="1396841" y="1924526"/>
                  <a:pt x="1396841" y="1926431"/>
                </a:cubicBezTo>
                <a:cubicBezTo>
                  <a:pt x="1391126" y="1924526"/>
                  <a:pt x="1392079" y="1922621"/>
                  <a:pt x="1395889" y="1920716"/>
                </a:cubicBezTo>
                <a:cubicBezTo>
                  <a:pt x="1399699" y="1918811"/>
                  <a:pt x="1403509" y="1917859"/>
                  <a:pt x="1410176" y="1919764"/>
                </a:cubicBezTo>
                <a:cubicBezTo>
                  <a:pt x="1413034" y="1917859"/>
                  <a:pt x="1410176" y="1916906"/>
                  <a:pt x="1407319" y="1916906"/>
                </a:cubicBezTo>
                <a:cubicBezTo>
                  <a:pt x="1404461" y="1916906"/>
                  <a:pt x="1402556" y="1915954"/>
                  <a:pt x="1403509" y="1914049"/>
                </a:cubicBezTo>
                <a:cubicBezTo>
                  <a:pt x="1407319" y="1914049"/>
                  <a:pt x="1413034" y="1914049"/>
                  <a:pt x="1413034" y="1913096"/>
                </a:cubicBezTo>
                <a:cubicBezTo>
                  <a:pt x="1423511" y="1915001"/>
                  <a:pt x="1412081" y="1917859"/>
                  <a:pt x="1433989" y="1916906"/>
                </a:cubicBezTo>
                <a:cubicBezTo>
                  <a:pt x="1429226" y="1918811"/>
                  <a:pt x="1419701" y="1918811"/>
                  <a:pt x="1424464" y="1923574"/>
                </a:cubicBezTo>
                <a:cubicBezTo>
                  <a:pt x="1414939" y="1924526"/>
                  <a:pt x="1416844" y="1921669"/>
                  <a:pt x="1410176" y="1921669"/>
                </a:cubicBezTo>
                <a:cubicBezTo>
                  <a:pt x="1408271" y="1926431"/>
                  <a:pt x="1429226" y="1932146"/>
                  <a:pt x="1406366" y="1933099"/>
                </a:cubicBezTo>
                <a:cubicBezTo>
                  <a:pt x="1420654" y="1935004"/>
                  <a:pt x="1430179" y="1942624"/>
                  <a:pt x="1451134" y="1938814"/>
                </a:cubicBezTo>
                <a:cubicBezTo>
                  <a:pt x="1447324" y="1936909"/>
                  <a:pt x="1444466" y="1935004"/>
                  <a:pt x="1439704" y="1934051"/>
                </a:cubicBezTo>
                <a:cubicBezTo>
                  <a:pt x="1443514" y="1932146"/>
                  <a:pt x="1449229" y="1930241"/>
                  <a:pt x="1453039" y="1928336"/>
                </a:cubicBezTo>
                <a:cubicBezTo>
                  <a:pt x="1462564" y="1929289"/>
                  <a:pt x="1463516" y="1932146"/>
                  <a:pt x="1478756" y="1930241"/>
                </a:cubicBezTo>
                <a:cubicBezTo>
                  <a:pt x="1474946" y="1933099"/>
                  <a:pt x="1470184" y="1936909"/>
                  <a:pt x="1466374" y="1939766"/>
                </a:cubicBezTo>
                <a:cubicBezTo>
                  <a:pt x="1466374" y="1940719"/>
                  <a:pt x="1471136" y="1940719"/>
                  <a:pt x="1473994" y="1940719"/>
                </a:cubicBezTo>
                <a:cubicBezTo>
                  <a:pt x="1482566" y="1939766"/>
                  <a:pt x="1473041" y="1935004"/>
                  <a:pt x="1479709" y="1934051"/>
                </a:cubicBezTo>
                <a:cubicBezTo>
                  <a:pt x="1492091" y="1934051"/>
                  <a:pt x="1498759" y="1932146"/>
                  <a:pt x="1507331" y="1930241"/>
                </a:cubicBezTo>
                <a:cubicBezTo>
                  <a:pt x="1510189" y="1932146"/>
                  <a:pt x="1507331" y="1935004"/>
                  <a:pt x="1503521" y="1937861"/>
                </a:cubicBezTo>
                <a:cubicBezTo>
                  <a:pt x="1498759" y="1940719"/>
                  <a:pt x="1493044" y="1942624"/>
                  <a:pt x="1489234" y="1944529"/>
                </a:cubicBezTo>
                <a:cubicBezTo>
                  <a:pt x="1494949" y="1946434"/>
                  <a:pt x="1513046" y="1941671"/>
                  <a:pt x="1509236" y="1948339"/>
                </a:cubicBezTo>
                <a:cubicBezTo>
                  <a:pt x="1527334" y="1946434"/>
                  <a:pt x="1534001" y="1942624"/>
                  <a:pt x="1544479" y="1940719"/>
                </a:cubicBezTo>
                <a:cubicBezTo>
                  <a:pt x="1546384" y="1936909"/>
                  <a:pt x="1535906" y="1940719"/>
                  <a:pt x="1530191" y="1941671"/>
                </a:cubicBezTo>
                <a:cubicBezTo>
                  <a:pt x="1530191" y="1939766"/>
                  <a:pt x="1534954" y="1937861"/>
                  <a:pt x="1539716" y="1936909"/>
                </a:cubicBezTo>
                <a:cubicBezTo>
                  <a:pt x="1544479" y="1935956"/>
                  <a:pt x="1549241" y="1935956"/>
                  <a:pt x="1548289" y="1938814"/>
                </a:cubicBezTo>
                <a:cubicBezTo>
                  <a:pt x="1564481" y="1932146"/>
                  <a:pt x="1573054" y="1929289"/>
                  <a:pt x="1580674" y="1926431"/>
                </a:cubicBezTo>
                <a:cubicBezTo>
                  <a:pt x="1588294" y="1923574"/>
                  <a:pt x="1595914" y="1920716"/>
                  <a:pt x="1607344" y="1911191"/>
                </a:cubicBezTo>
                <a:cubicBezTo>
                  <a:pt x="1609249" y="1914049"/>
                  <a:pt x="1601629" y="1919764"/>
                  <a:pt x="1593056" y="1925479"/>
                </a:cubicBezTo>
                <a:cubicBezTo>
                  <a:pt x="1584484" y="1930241"/>
                  <a:pt x="1575911" y="1935004"/>
                  <a:pt x="1576864" y="1938814"/>
                </a:cubicBezTo>
                <a:cubicBezTo>
                  <a:pt x="1563529" y="1941671"/>
                  <a:pt x="1558766" y="1946434"/>
                  <a:pt x="1541621" y="1951196"/>
                </a:cubicBezTo>
                <a:cubicBezTo>
                  <a:pt x="1546384" y="1952149"/>
                  <a:pt x="1556861" y="1948339"/>
                  <a:pt x="1563529" y="1946434"/>
                </a:cubicBezTo>
                <a:cubicBezTo>
                  <a:pt x="1562576" y="1948339"/>
                  <a:pt x="1559719" y="1951196"/>
                  <a:pt x="1558766" y="1953101"/>
                </a:cubicBezTo>
                <a:cubicBezTo>
                  <a:pt x="1552099" y="1954054"/>
                  <a:pt x="1544479" y="1955006"/>
                  <a:pt x="1535906" y="1956911"/>
                </a:cubicBezTo>
                <a:cubicBezTo>
                  <a:pt x="1541621" y="1953101"/>
                  <a:pt x="1536859" y="1950244"/>
                  <a:pt x="1522571" y="1953101"/>
                </a:cubicBezTo>
                <a:cubicBezTo>
                  <a:pt x="1522571" y="1956911"/>
                  <a:pt x="1532096" y="1955006"/>
                  <a:pt x="1532096" y="1958816"/>
                </a:cubicBezTo>
                <a:cubicBezTo>
                  <a:pt x="1523524" y="1960721"/>
                  <a:pt x="1517809" y="1963579"/>
                  <a:pt x="1510189" y="1962626"/>
                </a:cubicBezTo>
                <a:cubicBezTo>
                  <a:pt x="1510189" y="1960721"/>
                  <a:pt x="1521619" y="1960721"/>
                  <a:pt x="1520666" y="1958816"/>
                </a:cubicBezTo>
                <a:cubicBezTo>
                  <a:pt x="1507331" y="1958816"/>
                  <a:pt x="1491139" y="1962626"/>
                  <a:pt x="1471136" y="1965484"/>
                </a:cubicBezTo>
                <a:cubicBezTo>
                  <a:pt x="1460659" y="1966436"/>
                  <a:pt x="1450181" y="1967389"/>
                  <a:pt x="1437799" y="1968341"/>
                </a:cubicBezTo>
                <a:cubicBezTo>
                  <a:pt x="1432084" y="1968341"/>
                  <a:pt x="1425416" y="1968341"/>
                  <a:pt x="1418749" y="1968341"/>
                </a:cubicBezTo>
                <a:cubicBezTo>
                  <a:pt x="1415891" y="1968341"/>
                  <a:pt x="1412081" y="1968341"/>
                  <a:pt x="1409224" y="1968341"/>
                </a:cubicBezTo>
                <a:lnTo>
                  <a:pt x="1404461" y="1968341"/>
                </a:lnTo>
                <a:lnTo>
                  <a:pt x="1401604" y="1968341"/>
                </a:lnTo>
                <a:cubicBezTo>
                  <a:pt x="1402556" y="1967389"/>
                  <a:pt x="1403509" y="1966436"/>
                  <a:pt x="1403509" y="1964531"/>
                </a:cubicBezTo>
                <a:cubicBezTo>
                  <a:pt x="1396841" y="1965484"/>
                  <a:pt x="1394936" y="1969294"/>
                  <a:pt x="1385411" y="1969294"/>
                </a:cubicBezTo>
                <a:cubicBezTo>
                  <a:pt x="1386364" y="1967389"/>
                  <a:pt x="1385411" y="1965484"/>
                  <a:pt x="1380649" y="1965484"/>
                </a:cubicBezTo>
                <a:cubicBezTo>
                  <a:pt x="1377791" y="1967389"/>
                  <a:pt x="1377791" y="1968341"/>
                  <a:pt x="1375886" y="1971199"/>
                </a:cubicBezTo>
                <a:cubicBezTo>
                  <a:pt x="1373029" y="1971199"/>
                  <a:pt x="1373981" y="1969294"/>
                  <a:pt x="1373981" y="1967389"/>
                </a:cubicBezTo>
                <a:cubicBezTo>
                  <a:pt x="1362551" y="1971199"/>
                  <a:pt x="1348264" y="1970246"/>
                  <a:pt x="1337786" y="1968341"/>
                </a:cubicBezTo>
                <a:cubicBezTo>
                  <a:pt x="1326356" y="1966436"/>
                  <a:pt x="1319689" y="1969294"/>
                  <a:pt x="1306354" y="1969294"/>
                </a:cubicBezTo>
                <a:cubicBezTo>
                  <a:pt x="1293971" y="1969294"/>
                  <a:pt x="1275874" y="1969294"/>
                  <a:pt x="1266349" y="1964531"/>
                </a:cubicBezTo>
                <a:cubicBezTo>
                  <a:pt x="1275874" y="1965484"/>
                  <a:pt x="1283494" y="1967389"/>
                  <a:pt x="1293019" y="1965484"/>
                </a:cubicBezTo>
                <a:cubicBezTo>
                  <a:pt x="1293971" y="1961674"/>
                  <a:pt x="1288256" y="1961674"/>
                  <a:pt x="1281589" y="1961674"/>
                </a:cubicBezTo>
                <a:cubicBezTo>
                  <a:pt x="1285399" y="1965484"/>
                  <a:pt x="1281589" y="1962626"/>
                  <a:pt x="1274921" y="1962626"/>
                </a:cubicBezTo>
                <a:cubicBezTo>
                  <a:pt x="1287304" y="1957864"/>
                  <a:pt x="1229201" y="1963579"/>
                  <a:pt x="1228249" y="1955959"/>
                </a:cubicBezTo>
                <a:cubicBezTo>
                  <a:pt x="1223486" y="1956911"/>
                  <a:pt x="1231106" y="1957864"/>
                  <a:pt x="1226344" y="1959769"/>
                </a:cubicBezTo>
                <a:cubicBezTo>
                  <a:pt x="1208246" y="1960721"/>
                  <a:pt x="1206341" y="1957864"/>
                  <a:pt x="1193006" y="1957864"/>
                </a:cubicBezTo>
                <a:cubicBezTo>
                  <a:pt x="1193006" y="1958816"/>
                  <a:pt x="1196816" y="1958816"/>
                  <a:pt x="1199674" y="1958816"/>
                </a:cubicBezTo>
                <a:cubicBezTo>
                  <a:pt x="1162526" y="1962626"/>
                  <a:pt x="1114901" y="1964531"/>
                  <a:pt x="1068229" y="1959769"/>
                </a:cubicBezTo>
                <a:cubicBezTo>
                  <a:pt x="1065371" y="1960721"/>
                  <a:pt x="1066324" y="1964531"/>
                  <a:pt x="1056799" y="1963579"/>
                </a:cubicBezTo>
                <a:cubicBezTo>
                  <a:pt x="1058704" y="1962626"/>
                  <a:pt x="1060609" y="1961674"/>
                  <a:pt x="1063466" y="1961674"/>
                </a:cubicBezTo>
                <a:cubicBezTo>
                  <a:pt x="1061561" y="1959769"/>
                  <a:pt x="1058704" y="1959769"/>
                  <a:pt x="1054894" y="1959769"/>
                </a:cubicBezTo>
                <a:cubicBezTo>
                  <a:pt x="1050131" y="1960721"/>
                  <a:pt x="1057751" y="1961674"/>
                  <a:pt x="1052989" y="1963579"/>
                </a:cubicBezTo>
                <a:cubicBezTo>
                  <a:pt x="1047274" y="1961674"/>
                  <a:pt x="1048226" y="1959769"/>
                  <a:pt x="1046321" y="1958816"/>
                </a:cubicBezTo>
                <a:cubicBezTo>
                  <a:pt x="1038701" y="1960721"/>
                  <a:pt x="1051084" y="1961674"/>
                  <a:pt x="1048226" y="1964531"/>
                </a:cubicBezTo>
                <a:cubicBezTo>
                  <a:pt x="1042511" y="1965484"/>
                  <a:pt x="1036796" y="1966436"/>
                  <a:pt x="1032986" y="1968341"/>
                </a:cubicBezTo>
                <a:cubicBezTo>
                  <a:pt x="1026319" y="1967389"/>
                  <a:pt x="1035844" y="1963579"/>
                  <a:pt x="1031081" y="1962626"/>
                </a:cubicBezTo>
                <a:cubicBezTo>
                  <a:pt x="1021556" y="1964531"/>
                  <a:pt x="1016794" y="1961674"/>
                  <a:pt x="1004411" y="1962626"/>
                </a:cubicBezTo>
                <a:cubicBezTo>
                  <a:pt x="1006316" y="1959769"/>
                  <a:pt x="999649" y="1960721"/>
                  <a:pt x="999649" y="1957864"/>
                </a:cubicBezTo>
                <a:cubicBezTo>
                  <a:pt x="991076" y="1959769"/>
                  <a:pt x="986314" y="1957864"/>
                  <a:pt x="979646" y="1956911"/>
                </a:cubicBezTo>
                <a:cubicBezTo>
                  <a:pt x="973931" y="1956911"/>
                  <a:pt x="981551" y="1963579"/>
                  <a:pt x="972979" y="1961674"/>
                </a:cubicBezTo>
                <a:cubicBezTo>
                  <a:pt x="973931" y="1963579"/>
                  <a:pt x="981551" y="1962626"/>
                  <a:pt x="979646" y="1966436"/>
                </a:cubicBezTo>
                <a:cubicBezTo>
                  <a:pt x="972026" y="1962626"/>
                  <a:pt x="959644" y="1968341"/>
                  <a:pt x="954881" y="1962626"/>
                </a:cubicBezTo>
                <a:cubicBezTo>
                  <a:pt x="947261" y="1965484"/>
                  <a:pt x="937736" y="1962626"/>
                  <a:pt x="928211" y="1966436"/>
                </a:cubicBezTo>
                <a:cubicBezTo>
                  <a:pt x="921544" y="1964531"/>
                  <a:pt x="905351" y="1959769"/>
                  <a:pt x="896779" y="1959769"/>
                </a:cubicBezTo>
                <a:cubicBezTo>
                  <a:pt x="892969" y="1959769"/>
                  <a:pt x="894874" y="1963579"/>
                  <a:pt x="890111" y="1963579"/>
                </a:cubicBezTo>
                <a:cubicBezTo>
                  <a:pt x="881539" y="1957864"/>
                  <a:pt x="869156" y="1962626"/>
                  <a:pt x="861536" y="1956911"/>
                </a:cubicBezTo>
                <a:cubicBezTo>
                  <a:pt x="865346" y="1955006"/>
                  <a:pt x="868204" y="1957864"/>
                  <a:pt x="872966" y="1957864"/>
                </a:cubicBezTo>
                <a:cubicBezTo>
                  <a:pt x="870109" y="1953101"/>
                  <a:pt x="856774" y="1954054"/>
                  <a:pt x="851059" y="1955959"/>
                </a:cubicBezTo>
                <a:cubicBezTo>
                  <a:pt x="846296" y="1952149"/>
                  <a:pt x="876776" y="1954054"/>
                  <a:pt x="879634" y="1954054"/>
                </a:cubicBezTo>
                <a:cubicBezTo>
                  <a:pt x="879634" y="1955959"/>
                  <a:pt x="873919" y="1955959"/>
                  <a:pt x="874871" y="1958816"/>
                </a:cubicBezTo>
                <a:cubicBezTo>
                  <a:pt x="879634" y="1957864"/>
                  <a:pt x="881539" y="1955006"/>
                  <a:pt x="883444" y="1953101"/>
                </a:cubicBezTo>
                <a:cubicBezTo>
                  <a:pt x="914876" y="1955006"/>
                  <a:pt x="928211" y="1955959"/>
                  <a:pt x="966311" y="1955006"/>
                </a:cubicBezTo>
                <a:cubicBezTo>
                  <a:pt x="965359" y="1952149"/>
                  <a:pt x="962501" y="1955959"/>
                  <a:pt x="959644" y="1954054"/>
                </a:cubicBezTo>
                <a:cubicBezTo>
                  <a:pt x="993934" y="1955959"/>
                  <a:pt x="1053941" y="1952149"/>
                  <a:pt x="1082516" y="1953101"/>
                </a:cubicBezTo>
                <a:cubicBezTo>
                  <a:pt x="1085374" y="1954054"/>
                  <a:pt x="1087279" y="1955006"/>
                  <a:pt x="1087279" y="1956911"/>
                </a:cubicBezTo>
                <a:cubicBezTo>
                  <a:pt x="1094899" y="1956911"/>
                  <a:pt x="1093946" y="1953101"/>
                  <a:pt x="1098709" y="1952149"/>
                </a:cubicBezTo>
                <a:cubicBezTo>
                  <a:pt x="1110139" y="1956911"/>
                  <a:pt x="1132046" y="1950244"/>
                  <a:pt x="1141571" y="1955959"/>
                </a:cubicBezTo>
                <a:cubicBezTo>
                  <a:pt x="1145381" y="1955959"/>
                  <a:pt x="1146334" y="1954054"/>
                  <a:pt x="1146334" y="1951196"/>
                </a:cubicBezTo>
                <a:cubicBezTo>
                  <a:pt x="1153001" y="1955959"/>
                  <a:pt x="1159669" y="1954054"/>
                  <a:pt x="1168241" y="1952149"/>
                </a:cubicBezTo>
                <a:cubicBezTo>
                  <a:pt x="1168241" y="1953101"/>
                  <a:pt x="1166336" y="1953101"/>
                  <a:pt x="1166336" y="1954054"/>
                </a:cubicBezTo>
                <a:cubicBezTo>
                  <a:pt x="1173004" y="1955006"/>
                  <a:pt x="1173004" y="1952149"/>
                  <a:pt x="1177766" y="1954054"/>
                </a:cubicBezTo>
                <a:cubicBezTo>
                  <a:pt x="1180624" y="1954054"/>
                  <a:pt x="1179671" y="1952149"/>
                  <a:pt x="1182529" y="1952149"/>
                </a:cubicBezTo>
                <a:cubicBezTo>
                  <a:pt x="1172051" y="1950244"/>
                  <a:pt x="1146334" y="1951196"/>
                  <a:pt x="1135856" y="1946434"/>
                </a:cubicBezTo>
                <a:cubicBezTo>
                  <a:pt x="1130141" y="1946434"/>
                  <a:pt x="1137761" y="1953101"/>
                  <a:pt x="1129189" y="1951196"/>
                </a:cubicBezTo>
                <a:cubicBezTo>
                  <a:pt x="1132046" y="1947386"/>
                  <a:pt x="1131094" y="1946434"/>
                  <a:pt x="1127284" y="1944529"/>
                </a:cubicBezTo>
                <a:cubicBezTo>
                  <a:pt x="1116806" y="1949291"/>
                  <a:pt x="1112044" y="1944529"/>
                  <a:pt x="1100614" y="1949291"/>
                </a:cubicBezTo>
                <a:cubicBezTo>
                  <a:pt x="1111091" y="1944529"/>
                  <a:pt x="1085374" y="1943576"/>
                  <a:pt x="1089184" y="1945481"/>
                </a:cubicBezTo>
                <a:cubicBezTo>
                  <a:pt x="1086326" y="1949291"/>
                  <a:pt x="1076801" y="1940719"/>
                  <a:pt x="1089184" y="1943576"/>
                </a:cubicBezTo>
                <a:cubicBezTo>
                  <a:pt x="1091089" y="1934051"/>
                  <a:pt x="1069181" y="1937861"/>
                  <a:pt x="1064419" y="1932146"/>
                </a:cubicBezTo>
                <a:cubicBezTo>
                  <a:pt x="1079659" y="1932146"/>
                  <a:pt x="1077754" y="1931194"/>
                  <a:pt x="1095851" y="1931194"/>
                </a:cubicBezTo>
                <a:cubicBezTo>
                  <a:pt x="1090136" y="1934051"/>
                  <a:pt x="1100614" y="1935004"/>
                  <a:pt x="1100614" y="1937861"/>
                </a:cubicBezTo>
                <a:cubicBezTo>
                  <a:pt x="1109186" y="1929289"/>
                  <a:pt x="1111091" y="1940719"/>
                  <a:pt x="1118711" y="1943576"/>
                </a:cubicBezTo>
                <a:cubicBezTo>
                  <a:pt x="1128236" y="1940719"/>
                  <a:pt x="1139666" y="1943576"/>
                  <a:pt x="1150144" y="1941671"/>
                </a:cubicBezTo>
                <a:cubicBezTo>
                  <a:pt x="1149191" y="1939766"/>
                  <a:pt x="1146334" y="1939766"/>
                  <a:pt x="1145381" y="1937861"/>
                </a:cubicBezTo>
                <a:cubicBezTo>
                  <a:pt x="1136809" y="1936909"/>
                  <a:pt x="1135856" y="1939766"/>
                  <a:pt x="1127284" y="1938814"/>
                </a:cubicBezTo>
                <a:cubicBezTo>
                  <a:pt x="1123474" y="1933099"/>
                  <a:pt x="1112044" y="1932146"/>
                  <a:pt x="1097756" y="1932146"/>
                </a:cubicBezTo>
                <a:cubicBezTo>
                  <a:pt x="1097756" y="1928336"/>
                  <a:pt x="1107281" y="1930241"/>
                  <a:pt x="1109186" y="1927384"/>
                </a:cubicBezTo>
                <a:cubicBezTo>
                  <a:pt x="1106329" y="1925479"/>
                  <a:pt x="1096804" y="1929289"/>
                  <a:pt x="1091089" y="1927384"/>
                </a:cubicBezTo>
                <a:cubicBezTo>
                  <a:pt x="1094899" y="1925479"/>
                  <a:pt x="1091089" y="1923574"/>
                  <a:pt x="1084421" y="1923574"/>
                </a:cubicBezTo>
                <a:cubicBezTo>
                  <a:pt x="1093946" y="1926431"/>
                  <a:pt x="1080611" y="1925479"/>
                  <a:pt x="1077754" y="1923574"/>
                </a:cubicBezTo>
                <a:cubicBezTo>
                  <a:pt x="1079659" y="1918811"/>
                  <a:pt x="1094899" y="1921669"/>
                  <a:pt x="1095851" y="1924526"/>
                </a:cubicBezTo>
                <a:cubicBezTo>
                  <a:pt x="1104424" y="1916906"/>
                  <a:pt x="1081564" y="1919764"/>
                  <a:pt x="1075849" y="1917859"/>
                </a:cubicBezTo>
                <a:cubicBezTo>
                  <a:pt x="1074896" y="1915954"/>
                  <a:pt x="1077754" y="1915954"/>
                  <a:pt x="1077754" y="1914049"/>
                </a:cubicBezTo>
                <a:cubicBezTo>
                  <a:pt x="1072039" y="1914049"/>
                  <a:pt x="1067276" y="1914049"/>
                  <a:pt x="1064419" y="1913096"/>
                </a:cubicBezTo>
                <a:cubicBezTo>
                  <a:pt x="1064419" y="1917859"/>
                  <a:pt x="1049179" y="1911191"/>
                  <a:pt x="1042511" y="1914049"/>
                </a:cubicBezTo>
                <a:cubicBezTo>
                  <a:pt x="1046321" y="1915954"/>
                  <a:pt x="1051084" y="1917859"/>
                  <a:pt x="1057751" y="1917859"/>
                </a:cubicBezTo>
                <a:cubicBezTo>
                  <a:pt x="1053941" y="1923574"/>
                  <a:pt x="1041559" y="1919764"/>
                  <a:pt x="1031081" y="1922621"/>
                </a:cubicBezTo>
                <a:cubicBezTo>
                  <a:pt x="1033939" y="1916906"/>
                  <a:pt x="1015841" y="1917859"/>
                  <a:pt x="1012984" y="1912144"/>
                </a:cubicBezTo>
                <a:cubicBezTo>
                  <a:pt x="1012031" y="1913096"/>
                  <a:pt x="1002506" y="1915001"/>
                  <a:pt x="1001554" y="1912144"/>
                </a:cubicBezTo>
                <a:cubicBezTo>
                  <a:pt x="976789" y="1915001"/>
                  <a:pt x="952976" y="1915001"/>
                  <a:pt x="932021" y="1911191"/>
                </a:cubicBezTo>
                <a:cubicBezTo>
                  <a:pt x="929164" y="1912144"/>
                  <a:pt x="929164" y="1915001"/>
                  <a:pt x="925354" y="1915954"/>
                </a:cubicBezTo>
                <a:cubicBezTo>
                  <a:pt x="944404" y="1915954"/>
                  <a:pt x="966311" y="1919764"/>
                  <a:pt x="981551" y="1915954"/>
                </a:cubicBezTo>
                <a:cubicBezTo>
                  <a:pt x="989171" y="1917859"/>
                  <a:pt x="992981" y="1915001"/>
                  <a:pt x="994886" y="1919764"/>
                </a:cubicBezTo>
                <a:cubicBezTo>
                  <a:pt x="999649" y="1918811"/>
                  <a:pt x="995839" y="1914049"/>
                  <a:pt x="1003459" y="1915001"/>
                </a:cubicBezTo>
                <a:cubicBezTo>
                  <a:pt x="1006316" y="1924526"/>
                  <a:pt x="976789" y="1919764"/>
                  <a:pt x="960596" y="1918811"/>
                </a:cubicBezTo>
                <a:cubicBezTo>
                  <a:pt x="957739" y="1918811"/>
                  <a:pt x="958691" y="1920716"/>
                  <a:pt x="955834" y="1920716"/>
                </a:cubicBezTo>
                <a:cubicBezTo>
                  <a:pt x="958691" y="1923574"/>
                  <a:pt x="972979" y="1920716"/>
                  <a:pt x="975836" y="1922621"/>
                </a:cubicBezTo>
                <a:cubicBezTo>
                  <a:pt x="974884" y="1923574"/>
                  <a:pt x="973931" y="1924526"/>
                  <a:pt x="973931" y="1926431"/>
                </a:cubicBezTo>
                <a:cubicBezTo>
                  <a:pt x="967264" y="1925479"/>
                  <a:pt x="962501" y="1922621"/>
                  <a:pt x="960596" y="1927384"/>
                </a:cubicBezTo>
                <a:cubicBezTo>
                  <a:pt x="950119" y="1926431"/>
                  <a:pt x="941546" y="1925479"/>
                  <a:pt x="932021" y="1923574"/>
                </a:cubicBezTo>
                <a:cubicBezTo>
                  <a:pt x="938689" y="1925479"/>
                  <a:pt x="936784" y="1924526"/>
                  <a:pt x="938689" y="1928336"/>
                </a:cubicBezTo>
                <a:cubicBezTo>
                  <a:pt x="944404" y="1929289"/>
                  <a:pt x="948214" y="1924526"/>
                  <a:pt x="947261" y="1929289"/>
                </a:cubicBezTo>
                <a:cubicBezTo>
                  <a:pt x="933926" y="1930241"/>
                  <a:pt x="930116" y="1926431"/>
                  <a:pt x="922496" y="1924526"/>
                </a:cubicBezTo>
                <a:cubicBezTo>
                  <a:pt x="915829" y="1926431"/>
                  <a:pt x="928211" y="1927384"/>
                  <a:pt x="927259" y="1930241"/>
                </a:cubicBezTo>
                <a:cubicBezTo>
                  <a:pt x="921544" y="1929289"/>
                  <a:pt x="915829" y="1927384"/>
                  <a:pt x="909161" y="1926431"/>
                </a:cubicBezTo>
                <a:cubicBezTo>
                  <a:pt x="905351" y="1931194"/>
                  <a:pt x="889159" y="1929289"/>
                  <a:pt x="882491" y="1930241"/>
                </a:cubicBezTo>
                <a:cubicBezTo>
                  <a:pt x="881539" y="1935004"/>
                  <a:pt x="887254" y="1935004"/>
                  <a:pt x="893921" y="1935956"/>
                </a:cubicBezTo>
                <a:cubicBezTo>
                  <a:pt x="886301" y="1940719"/>
                  <a:pt x="885349" y="1932146"/>
                  <a:pt x="875824" y="1934051"/>
                </a:cubicBezTo>
                <a:cubicBezTo>
                  <a:pt x="878681" y="1932146"/>
                  <a:pt x="878681" y="1930241"/>
                  <a:pt x="873919" y="1929289"/>
                </a:cubicBezTo>
                <a:cubicBezTo>
                  <a:pt x="871061" y="1929289"/>
                  <a:pt x="872014" y="1931194"/>
                  <a:pt x="872014" y="1933099"/>
                </a:cubicBezTo>
                <a:cubicBezTo>
                  <a:pt x="866299" y="1934051"/>
                  <a:pt x="867251" y="1931194"/>
                  <a:pt x="865346" y="1929289"/>
                </a:cubicBezTo>
                <a:cubicBezTo>
                  <a:pt x="857726" y="1928336"/>
                  <a:pt x="854869" y="1930241"/>
                  <a:pt x="850106" y="1930241"/>
                </a:cubicBezTo>
                <a:cubicBezTo>
                  <a:pt x="854869" y="1932146"/>
                  <a:pt x="864394" y="1931194"/>
                  <a:pt x="865346" y="1935004"/>
                </a:cubicBezTo>
                <a:cubicBezTo>
                  <a:pt x="861536" y="1936909"/>
                  <a:pt x="854869" y="1936909"/>
                  <a:pt x="847249" y="1936909"/>
                </a:cubicBezTo>
                <a:cubicBezTo>
                  <a:pt x="846296" y="1935004"/>
                  <a:pt x="849154" y="1935004"/>
                  <a:pt x="849154" y="1933099"/>
                </a:cubicBezTo>
                <a:cubicBezTo>
                  <a:pt x="841534" y="1934051"/>
                  <a:pt x="839629" y="1933099"/>
                  <a:pt x="831056" y="1935004"/>
                </a:cubicBezTo>
                <a:cubicBezTo>
                  <a:pt x="832961" y="1936909"/>
                  <a:pt x="835819" y="1938814"/>
                  <a:pt x="839629" y="1939766"/>
                </a:cubicBezTo>
                <a:cubicBezTo>
                  <a:pt x="833914" y="1941671"/>
                  <a:pt x="818674" y="1940719"/>
                  <a:pt x="819626" y="1938814"/>
                </a:cubicBezTo>
                <a:cubicBezTo>
                  <a:pt x="815816" y="1939766"/>
                  <a:pt x="817721" y="1942624"/>
                  <a:pt x="811054" y="1940719"/>
                </a:cubicBezTo>
                <a:cubicBezTo>
                  <a:pt x="812006" y="1941671"/>
                  <a:pt x="813911" y="1942624"/>
                  <a:pt x="817721" y="1942624"/>
                </a:cubicBezTo>
                <a:cubicBezTo>
                  <a:pt x="812006" y="1947386"/>
                  <a:pt x="792956" y="1940719"/>
                  <a:pt x="786289" y="1947386"/>
                </a:cubicBezTo>
                <a:cubicBezTo>
                  <a:pt x="754856" y="1946434"/>
                  <a:pt x="740569" y="1945481"/>
                  <a:pt x="703421" y="1942624"/>
                </a:cubicBezTo>
                <a:cubicBezTo>
                  <a:pt x="712946" y="1936909"/>
                  <a:pt x="705326" y="1939766"/>
                  <a:pt x="701516" y="1935004"/>
                </a:cubicBezTo>
                <a:cubicBezTo>
                  <a:pt x="707231" y="1935004"/>
                  <a:pt x="706279" y="1933099"/>
                  <a:pt x="712946" y="1934051"/>
                </a:cubicBezTo>
                <a:cubicBezTo>
                  <a:pt x="713899" y="1935956"/>
                  <a:pt x="711041" y="1935956"/>
                  <a:pt x="711041" y="1937861"/>
                </a:cubicBezTo>
                <a:cubicBezTo>
                  <a:pt x="712946" y="1936909"/>
                  <a:pt x="714851" y="1936909"/>
                  <a:pt x="715804" y="1935956"/>
                </a:cubicBezTo>
                <a:cubicBezTo>
                  <a:pt x="715804" y="1937861"/>
                  <a:pt x="719614" y="1938814"/>
                  <a:pt x="729139" y="1937861"/>
                </a:cubicBezTo>
                <a:cubicBezTo>
                  <a:pt x="727234" y="1939766"/>
                  <a:pt x="721519" y="1939766"/>
                  <a:pt x="717709" y="1939766"/>
                </a:cubicBezTo>
                <a:cubicBezTo>
                  <a:pt x="737711" y="1945481"/>
                  <a:pt x="761524" y="1941671"/>
                  <a:pt x="760571" y="1929289"/>
                </a:cubicBezTo>
                <a:cubicBezTo>
                  <a:pt x="757714" y="1927384"/>
                  <a:pt x="747236" y="1928336"/>
                  <a:pt x="742474" y="1927384"/>
                </a:cubicBezTo>
                <a:cubicBezTo>
                  <a:pt x="735806" y="1928336"/>
                  <a:pt x="745331" y="1930241"/>
                  <a:pt x="742474" y="1933099"/>
                </a:cubicBezTo>
                <a:cubicBezTo>
                  <a:pt x="747236" y="1933099"/>
                  <a:pt x="744379" y="1928336"/>
                  <a:pt x="751046" y="1929289"/>
                </a:cubicBezTo>
                <a:cubicBezTo>
                  <a:pt x="744379" y="1932146"/>
                  <a:pt x="743426" y="1938814"/>
                  <a:pt x="731044" y="1939766"/>
                </a:cubicBezTo>
                <a:cubicBezTo>
                  <a:pt x="731044" y="1937861"/>
                  <a:pt x="731996" y="1935004"/>
                  <a:pt x="729139" y="1935004"/>
                </a:cubicBezTo>
                <a:cubicBezTo>
                  <a:pt x="730091" y="1934051"/>
                  <a:pt x="731996" y="1933099"/>
                  <a:pt x="735806" y="1933099"/>
                </a:cubicBezTo>
                <a:cubicBezTo>
                  <a:pt x="731044" y="1929289"/>
                  <a:pt x="724376" y="1935004"/>
                  <a:pt x="717709" y="1934051"/>
                </a:cubicBezTo>
                <a:cubicBezTo>
                  <a:pt x="722471" y="1931194"/>
                  <a:pt x="716756" y="1933099"/>
                  <a:pt x="715804" y="1930241"/>
                </a:cubicBezTo>
                <a:cubicBezTo>
                  <a:pt x="702469" y="1935956"/>
                  <a:pt x="691039" y="1925479"/>
                  <a:pt x="675799" y="1931194"/>
                </a:cubicBezTo>
                <a:cubicBezTo>
                  <a:pt x="671036" y="1930241"/>
                  <a:pt x="672941" y="1925479"/>
                  <a:pt x="667226" y="1925479"/>
                </a:cubicBezTo>
                <a:cubicBezTo>
                  <a:pt x="664369" y="1928336"/>
                  <a:pt x="651034" y="1927384"/>
                  <a:pt x="655796" y="1927384"/>
                </a:cubicBezTo>
                <a:cubicBezTo>
                  <a:pt x="650081" y="1930241"/>
                  <a:pt x="646271" y="1920716"/>
                  <a:pt x="649129" y="1917859"/>
                </a:cubicBezTo>
                <a:cubicBezTo>
                  <a:pt x="627221" y="1924526"/>
                  <a:pt x="647224" y="1928336"/>
                  <a:pt x="667226" y="1933099"/>
                </a:cubicBezTo>
                <a:cubicBezTo>
                  <a:pt x="660559" y="1935004"/>
                  <a:pt x="643414" y="1936909"/>
                  <a:pt x="631031" y="1935004"/>
                </a:cubicBezTo>
                <a:cubicBezTo>
                  <a:pt x="630079" y="1933099"/>
                  <a:pt x="632936" y="1933099"/>
                  <a:pt x="635794" y="1933099"/>
                </a:cubicBezTo>
                <a:cubicBezTo>
                  <a:pt x="633889" y="1929289"/>
                  <a:pt x="612934" y="1931194"/>
                  <a:pt x="615791" y="1936909"/>
                </a:cubicBezTo>
                <a:cubicBezTo>
                  <a:pt x="609124" y="1937861"/>
                  <a:pt x="610076" y="1934051"/>
                  <a:pt x="604361" y="1933099"/>
                </a:cubicBezTo>
                <a:cubicBezTo>
                  <a:pt x="602456" y="1934051"/>
                  <a:pt x="600551" y="1934051"/>
                  <a:pt x="597694" y="1934051"/>
                </a:cubicBezTo>
                <a:cubicBezTo>
                  <a:pt x="595789" y="1936909"/>
                  <a:pt x="600551" y="1936909"/>
                  <a:pt x="599599" y="1939766"/>
                </a:cubicBezTo>
                <a:cubicBezTo>
                  <a:pt x="610076" y="1940719"/>
                  <a:pt x="611981" y="1937861"/>
                  <a:pt x="619601" y="1937861"/>
                </a:cubicBezTo>
                <a:cubicBezTo>
                  <a:pt x="622459" y="1949291"/>
                  <a:pt x="595789" y="1945481"/>
                  <a:pt x="586264" y="1944529"/>
                </a:cubicBezTo>
                <a:cubicBezTo>
                  <a:pt x="583406" y="1944529"/>
                  <a:pt x="580549" y="1944529"/>
                  <a:pt x="578644" y="1944529"/>
                </a:cubicBezTo>
                <a:cubicBezTo>
                  <a:pt x="574834" y="1944529"/>
                  <a:pt x="571976" y="1944529"/>
                  <a:pt x="568166" y="1944529"/>
                </a:cubicBezTo>
                <a:cubicBezTo>
                  <a:pt x="560546" y="1944529"/>
                  <a:pt x="552926" y="1944529"/>
                  <a:pt x="544354" y="1943576"/>
                </a:cubicBezTo>
                <a:cubicBezTo>
                  <a:pt x="536734" y="1945481"/>
                  <a:pt x="521494" y="1946434"/>
                  <a:pt x="506254" y="1946434"/>
                </a:cubicBezTo>
                <a:cubicBezTo>
                  <a:pt x="498634" y="1946434"/>
                  <a:pt x="491014" y="1945481"/>
                  <a:pt x="484346" y="1944529"/>
                </a:cubicBezTo>
                <a:cubicBezTo>
                  <a:pt x="477679" y="1943576"/>
                  <a:pt x="471964" y="1942624"/>
                  <a:pt x="467201" y="1940719"/>
                </a:cubicBezTo>
                <a:cubicBezTo>
                  <a:pt x="469106" y="1938814"/>
                  <a:pt x="476726" y="1939766"/>
                  <a:pt x="482441" y="1939766"/>
                </a:cubicBezTo>
                <a:cubicBezTo>
                  <a:pt x="478631" y="1935956"/>
                  <a:pt x="449104" y="1939766"/>
                  <a:pt x="463391" y="1940719"/>
                </a:cubicBezTo>
                <a:cubicBezTo>
                  <a:pt x="456724" y="1943576"/>
                  <a:pt x="455771" y="1936909"/>
                  <a:pt x="446246" y="1935956"/>
                </a:cubicBezTo>
                <a:cubicBezTo>
                  <a:pt x="452914" y="1939766"/>
                  <a:pt x="450056" y="1939766"/>
                  <a:pt x="444341" y="1938814"/>
                </a:cubicBezTo>
                <a:cubicBezTo>
                  <a:pt x="438626" y="1937861"/>
                  <a:pt x="429101" y="1935004"/>
                  <a:pt x="425291" y="1932146"/>
                </a:cubicBezTo>
                <a:cubicBezTo>
                  <a:pt x="442436" y="1932146"/>
                  <a:pt x="417671" y="1930241"/>
                  <a:pt x="416719" y="1925479"/>
                </a:cubicBezTo>
                <a:cubicBezTo>
                  <a:pt x="408146" y="1922621"/>
                  <a:pt x="409099" y="1927384"/>
                  <a:pt x="404336" y="1926431"/>
                </a:cubicBezTo>
                <a:cubicBezTo>
                  <a:pt x="407194" y="1929289"/>
                  <a:pt x="424339" y="1939766"/>
                  <a:pt x="424339" y="1935004"/>
                </a:cubicBezTo>
                <a:cubicBezTo>
                  <a:pt x="437674" y="1942624"/>
                  <a:pt x="457676" y="1946434"/>
                  <a:pt x="477679" y="1948339"/>
                </a:cubicBezTo>
                <a:cubicBezTo>
                  <a:pt x="497681" y="1950244"/>
                  <a:pt x="518636" y="1948339"/>
                  <a:pt x="531971" y="1951196"/>
                </a:cubicBezTo>
                <a:cubicBezTo>
                  <a:pt x="535781" y="1952149"/>
                  <a:pt x="537686" y="1952149"/>
                  <a:pt x="537686" y="1953101"/>
                </a:cubicBezTo>
                <a:cubicBezTo>
                  <a:pt x="533876" y="1954054"/>
                  <a:pt x="537686" y="1954054"/>
                  <a:pt x="537686" y="1953101"/>
                </a:cubicBezTo>
                <a:cubicBezTo>
                  <a:pt x="538639" y="1953101"/>
                  <a:pt x="538639" y="1953101"/>
                  <a:pt x="539591" y="1953101"/>
                </a:cubicBezTo>
                <a:cubicBezTo>
                  <a:pt x="551021" y="1951196"/>
                  <a:pt x="564356" y="1951196"/>
                  <a:pt x="576739" y="1953101"/>
                </a:cubicBezTo>
                <a:cubicBezTo>
                  <a:pt x="584359" y="1954054"/>
                  <a:pt x="591979" y="1955959"/>
                  <a:pt x="599599" y="1955959"/>
                </a:cubicBezTo>
                <a:cubicBezTo>
                  <a:pt x="602456" y="1955006"/>
                  <a:pt x="598646" y="1954054"/>
                  <a:pt x="599599" y="1952149"/>
                </a:cubicBezTo>
                <a:cubicBezTo>
                  <a:pt x="681514" y="1953101"/>
                  <a:pt x="748189" y="1952149"/>
                  <a:pt x="830104" y="1954054"/>
                </a:cubicBezTo>
                <a:cubicBezTo>
                  <a:pt x="832009" y="1957864"/>
                  <a:pt x="822484" y="1955959"/>
                  <a:pt x="821531" y="1957864"/>
                </a:cubicBezTo>
                <a:cubicBezTo>
                  <a:pt x="826294" y="1959769"/>
                  <a:pt x="832961" y="1959769"/>
                  <a:pt x="841534" y="1959769"/>
                </a:cubicBezTo>
                <a:cubicBezTo>
                  <a:pt x="846296" y="1961674"/>
                  <a:pt x="840581" y="1967389"/>
                  <a:pt x="841534" y="1960721"/>
                </a:cubicBezTo>
                <a:cubicBezTo>
                  <a:pt x="832961" y="1962626"/>
                  <a:pt x="821531" y="1960721"/>
                  <a:pt x="810101" y="1962626"/>
                </a:cubicBezTo>
                <a:cubicBezTo>
                  <a:pt x="809149" y="1961674"/>
                  <a:pt x="808196" y="1960721"/>
                  <a:pt x="808196" y="1958816"/>
                </a:cubicBezTo>
                <a:cubicBezTo>
                  <a:pt x="799624" y="1959769"/>
                  <a:pt x="792004" y="1960721"/>
                  <a:pt x="783431" y="1962626"/>
                </a:cubicBezTo>
                <a:cubicBezTo>
                  <a:pt x="781526" y="1960721"/>
                  <a:pt x="781526" y="1958816"/>
                  <a:pt x="778669" y="1956911"/>
                </a:cubicBezTo>
                <a:cubicBezTo>
                  <a:pt x="774859" y="1958816"/>
                  <a:pt x="770096" y="1956911"/>
                  <a:pt x="765334" y="1956911"/>
                </a:cubicBezTo>
                <a:cubicBezTo>
                  <a:pt x="765334" y="1960721"/>
                  <a:pt x="778669" y="1957864"/>
                  <a:pt x="778669" y="1962626"/>
                </a:cubicBezTo>
                <a:cubicBezTo>
                  <a:pt x="769144" y="1960721"/>
                  <a:pt x="757714" y="1965484"/>
                  <a:pt x="750094" y="1962626"/>
                </a:cubicBezTo>
                <a:cubicBezTo>
                  <a:pt x="751046" y="1961674"/>
                  <a:pt x="752951" y="1960721"/>
                  <a:pt x="756761" y="1960721"/>
                </a:cubicBezTo>
                <a:cubicBezTo>
                  <a:pt x="755809" y="1959769"/>
                  <a:pt x="751999" y="1959769"/>
                  <a:pt x="751999" y="1958816"/>
                </a:cubicBezTo>
                <a:cubicBezTo>
                  <a:pt x="749141" y="1961674"/>
                  <a:pt x="742474" y="1960721"/>
                  <a:pt x="736759" y="1959769"/>
                </a:cubicBezTo>
                <a:cubicBezTo>
                  <a:pt x="730091" y="1960721"/>
                  <a:pt x="741521" y="1961674"/>
                  <a:pt x="738664" y="1964531"/>
                </a:cubicBezTo>
                <a:cubicBezTo>
                  <a:pt x="727234" y="1959769"/>
                  <a:pt x="721519" y="1958816"/>
                  <a:pt x="705326" y="1960721"/>
                </a:cubicBezTo>
                <a:lnTo>
                  <a:pt x="705326" y="1955959"/>
                </a:lnTo>
                <a:cubicBezTo>
                  <a:pt x="698659" y="1955006"/>
                  <a:pt x="695801" y="1957864"/>
                  <a:pt x="693896" y="1959769"/>
                </a:cubicBezTo>
                <a:cubicBezTo>
                  <a:pt x="691991" y="1957864"/>
                  <a:pt x="687229" y="1956911"/>
                  <a:pt x="682466" y="1955959"/>
                </a:cubicBezTo>
                <a:cubicBezTo>
                  <a:pt x="680561" y="1956911"/>
                  <a:pt x="678656" y="1957864"/>
                  <a:pt x="677704" y="1959769"/>
                </a:cubicBezTo>
                <a:cubicBezTo>
                  <a:pt x="671989" y="1959769"/>
                  <a:pt x="652939" y="1955959"/>
                  <a:pt x="655796" y="1958816"/>
                </a:cubicBezTo>
                <a:cubicBezTo>
                  <a:pt x="643414" y="1957864"/>
                  <a:pt x="630079" y="1957864"/>
                  <a:pt x="614839" y="1957864"/>
                </a:cubicBezTo>
                <a:cubicBezTo>
                  <a:pt x="597694" y="1957864"/>
                  <a:pt x="579596" y="1957864"/>
                  <a:pt x="561499" y="1957864"/>
                </a:cubicBezTo>
                <a:cubicBezTo>
                  <a:pt x="534829" y="1957864"/>
                  <a:pt x="507206" y="1958816"/>
                  <a:pt x="483394" y="1955959"/>
                </a:cubicBezTo>
                <a:cubicBezTo>
                  <a:pt x="471964" y="1955006"/>
                  <a:pt x="461486" y="1952149"/>
                  <a:pt x="451009" y="1950244"/>
                </a:cubicBezTo>
                <a:cubicBezTo>
                  <a:pt x="441484" y="1947386"/>
                  <a:pt x="432911" y="1945481"/>
                  <a:pt x="425291" y="1941671"/>
                </a:cubicBezTo>
                <a:cubicBezTo>
                  <a:pt x="413861" y="1938814"/>
                  <a:pt x="419576" y="1942624"/>
                  <a:pt x="419576" y="1945481"/>
                </a:cubicBezTo>
                <a:cubicBezTo>
                  <a:pt x="413861" y="1938814"/>
                  <a:pt x="401479" y="1933099"/>
                  <a:pt x="388144" y="1925479"/>
                </a:cubicBezTo>
                <a:cubicBezTo>
                  <a:pt x="375761" y="1918811"/>
                  <a:pt x="362426" y="1910239"/>
                  <a:pt x="356711" y="1900714"/>
                </a:cubicBezTo>
                <a:cubicBezTo>
                  <a:pt x="352901" y="1897856"/>
                  <a:pt x="350996" y="1900714"/>
                  <a:pt x="354806" y="1903571"/>
                </a:cubicBezTo>
                <a:cubicBezTo>
                  <a:pt x="350996" y="1901666"/>
                  <a:pt x="345281" y="1895951"/>
                  <a:pt x="338614" y="1889284"/>
                </a:cubicBezTo>
                <a:cubicBezTo>
                  <a:pt x="332899" y="1882616"/>
                  <a:pt x="327184" y="1874996"/>
                  <a:pt x="322421" y="1868329"/>
                </a:cubicBezTo>
                <a:cubicBezTo>
                  <a:pt x="323374" y="1867376"/>
                  <a:pt x="334804" y="1876901"/>
                  <a:pt x="325279" y="1865471"/>
                </a:cubicBezTo>
                <a:cubicBezTo>
                  <a:pt x="339566" y="1880711"/>
                  <a:pt x="350996" y="1892141"/>
                  <a:pt x="361474" y="1901666"/>
                </a:cubicBezTo>
                <a:cubicBezTo>
                  <a:pt x="371951" y="1911191"/>
                  <a:pt x="381476" y="1918811"/>
                  <a:pt x="393859" y="1923574"/>
                </a:cubicBezTo>
                <a:cubicBezTo>
                  <a:pt x="404336" y="1927384"/>
                  <a:pt x="396716" y="1919764"/>
                  <a:pt x="410051" y="1923574"/>
                </a:cubicBezTo>
                <a:cubicBezTo>
                  <a:pt x="409099" y="1919764"/>
                  <a:pt x="399574" y="1919764"/>
                  <a:pt x="393859" y="1915954"/>
                </a:cubicBezTo>
                <a:cubicBezTo>
                  <a:pt x="392906" y="1916906"/>
                  <a:pt x="393859" y="1917859"/>
                  <a:pt x="395764" y="1919764"/>
                </a:cubicBezTo>
                <a:cubicBezTo>
                  <a:pt x="394811" y="1920716"/>
                  <a:pt x="391001" y="1918811"/>
                  <a:pt x="389096" y="1916906"/>
                </a:cubicBezTo>
                <a:cubicBezTo>
                  <a:pt x="387191" y="1915954"/>
                  <a:pt x="385286" y="1914049"/>
                  <a:pt x="383381" y="1913096"/>
                </a:cubicBezTo>
                <a:cubicBezTo>
                  <a:pt x="383381" y="1910239"/>
                  <a:pt x="387191" y="1912144"/>
                  <a:pt x="389096" y="1911191"/>
                </a:cubicBezTo>
                <a:cubicBezTo>
                  <a:pt x="381476" y="1910239"/>
                  <a:pt x="371951" y="1903571"/>
                  <a:pt x="368141" y="1897856"/>
                </a:cubicBezTo>
                <a:cubicBezTo>
                  <a:pt x="361474" y="1893094"/>
                  <a:pt x="360521" y="1896904"/>
                  <a:pt x="351949" y="1889284"/>
                </a:cubicBezTo>
                <a:cubicBezTo>
                  <a:pt x="351949" y="1885474"/>
                  <a:pt x="348139" y="1881664"/>
                  <a:pt x="344329" y="1878806"/>
                </a:cubicBezTo>
                <a:cubicBezTo>
                  <a:pt x="341471" y="1874996"/>
                  <a:pt x="338614" y="1872139"/>
                  <a:pt x="340519" y="1870234"/>
                </a:cubicBezTo>
                <a:cubicBezTo>
                  <a:pt x="349091" y="1876901"/>
                  <a:pt x="346234" y="1875949"/>
                  <a:pt x="355759" y="1885474"/>
                </a:cubicBezTo>
                <a:cubicBezTo>
                  <a:pt x="354806" y="1881664"/>
                  <a:pt x="345281" y="1873091"/>
                  <a:pt x="349091" y="1871186"/>
                </a:cubicBezTo>
                <a:cubicBezTo>
                  <a:pt x="344329" y="1868329"/>
                  <a:pt x="336709" y="1862614"/>
                  <a:pt x="330994" y="1854994"/>
                </a:cubicBezTo>
                <a:cubicBezTo>
                  <a:pt x="325279" y="1847374"/>
                  <a:pt x="320516" y="1839754"/>
                  <a:pt x="319564" y="1833086"/>
                </a:cubicBezTo>
                <a:cubicBezTo>
                  <a:pt x="309086" y="1822609"/>
                  <a:pt x="302419" y="1806416"/>
                  <a:pt x="291941" y="1785461"/>
                </a:cubicBezTo>
                <a:cubicBezTo>
                  <a:pt x="295751" y="1789271"/>
                  <a:pt x="295751" y="1787366"/>
                  <a:pt x="291941" y="1777841"/>
                </a:cubicBezTo>
                <a:cubicBezTo>
                  <a:pt x="294799" y="1779746"/>
                  <a:pt x="301466" y="1794034"/>
                  <a:pt x="302419" y="1800701"/>
                </a:cubicBezTo>
                <a:cubicBezTo>
                  <a:pt x="305276" y="1803559"/>
                  <a:pt x="307181" y="1804511"/>
                  <a:pt x="311944" y="1814989"/>
                </a:cubicBezTo>
                <a:cubicBezTo>
                  <a:pt x="315754" y="1811179"/>
                  <a:pt x="307181" y="1798796"/>
                  <a:pt x="316706" y="1807369"/>
                </a:cubicBezTo>
                <a:cubicBezTo>
                  <a:pt x="310991" y="1795939"/>
                  <a:pt x="309086" y="1793081"/>
                  <a:pt x="307181" y="1781651"/>
                </a:cubicBezTo>
                <a:cubicBezTo>
                  <a:pt x="305276" y="1777841"/>
                  <a:pt x="304324" y="1780699"/>
                  <a:pt x="302419" y="1775936"/>
                </a:cubicBezTo>
                <a:cubicBezTo>
                  <a:pt x="299561" y="1775936"/>
                  <a:pt x="308134" y="1790224"/>
                  <a:pt x="303371" y="1787366"/>
                </a:cubicBezTo>
                <a:cubicBezTo>
                  <a:pt x="296704" y="1774031"/>
                  <a:pt x="304324" y="1776889"/>
                  <a:pt x="301466" y="1768316"/>
                </a:cubicBezTo>
                <a:cubicBezTo>
                  <a:pt x="301466" y="1767364"/>
                  <a:pt x="300514" y="1766411"/>
                  <a:pt x="300514" y="1765459"/>
                </a:cubicBezTo>
                <a:cubicBezTo>
                  <a:pt x="301466" y="1766411"/>
                  <a:pt x="301466" y="1767364"/>
                  <a:pt x="301466" y="1768316"/>
                </a:cubicBezTo>
                <a:cubicBezTo>
                  <a:pt x="310039" y="1785461"/>
                  <a:pt x="312896" y="1799749"/>
                  <a:pt x="326231" y="1820704"/>
                </a:cubicBezTo>
                <a:cubicBezTo>
                  <a:pt x="322421" y="1814989"/>
                  <a:pt x="317659" y="1814989"/>
                  <a:pt x="324326" y="1826419"/>
                </a:cubicBezTo>
                <a:cubicBezTo>
                  <a:pt x="325279" y="1822609"/>
                  <a:pt x="328136" y="1826419"/>
                  <a:pt x="330041" y="1831181"/>
                </a:cubicBezTo>
                <a:cubicBezTo>
                  <a:pt x="331946" y="1834991"/>
                  <a:pt x="333851" y="1839754"/>
                  <a:pt x="332899" y="1836896"/>
                </a:cubicBezTo>
                <a:cubicBezTo>
                  <a:pt x="336709" y="1837849"/>
                  <a:pt x="340519" y="1849279"/>
                  <a:pt x="337661" y="1850231"/>
                </a:cubicBezTo>
                <a:cubicBezTo>
                  <a:pt x="333851" y="1844516"/>
                  <a:pt x="331946" y="1841659"/>
                  <a:pt x="329089" y="1838801"/>
                </a:cubicBezTo>
                <a:cubicBezTo>
                  <a:pt x="326231" y="1835944"/>
                  <a:pt x="324326" y="1833086"/>
                  <a:pt x="320516" y="1826419"/>
                </a:cubicBezTo>
                <a:cubicBezTo>
                  <a:pt x="326231" y="1842611"/>
                  <a:pt x="335756" y="1854994"/>
                  <a:pt x="347186" y="1865471"/>
                </a:cubicBezTo>
                <a:cubicBezTo>
                  <a:pt x="358616" y="1875949"/>
                  <a:pt x="371951" y="1885474"/>
                  <a:pt x="387191" y="1895951"/>
                </a:cubicBezTo>
                <a:cubicBezTo>
                  <a:pt x="385286" y="1893094"/>
                  <a:pt x="377666" y="1889284"/>
                  <a:pt x="378619" y="1887379"/>
                </a:cubicBezTo>
                <a:cubicBezTo>
                  <a:pt x="375761" y="1885474"/>
                  <a:pt x="378619" y="1886426"/>
                  <a:pt x="381476" y="1889284"/>
                </a:cubicBezTo>
                <a:cubicBezTo>
                  <a:pt x="385286" y="1891189"/>
                  <a:pt x="390049" y="1894046"/>
                  <a:pt x="393859" y="1895951"/>
                </a:cubicBezTo>
                <a:cubicBezTo>
                  <a:pt x="388144" y="1894999"/>
                  <a:pt x="393859" y="1898809"/>
                  <a:pt x="389096" y="1897856"/>
                </a:cubicBezTo>
                <a:cubicBezTo>
                  <a:pt x="393859" y="1900714"/>
                  <a:pt x="398621" y="1903571"/>
                  <a:pt x="403384" y="1906429"/>
                </a:cubicBezTo>
                <a:cubicBezTo>
                  <a:pt x="405289" y="1904524"/>
                  <a:pt x="400526" y="1900714"/>
                  <a:pt x="396716" y="1897856"/>
                </a:cubicBezTo>
                <a:cubicBezTo>
                  <a:pt x="410051" y="1903571"/>
                  <a:pt x="419576" y="1909286"/>
                  <a:pt x="430054" y="1914049"/>
                </a:cubicBezTo>
                <a:cubicBezTo>
                  <a:pt x="440531" y="1918811"/>
                  <a:pt x="451009" y="1923574"/>
                  <a:pt x="467201" y="1926431"/>
                </a:cubicBezTo>
                <a:cubicBezTo>
                  <a:pt x="464344" y="1923574"/>
                  <a:pt x="451009" y="1922621"/>
                  <a:pt x="445294" y="1919764"/>
                </a:cubicBezTo>
                <a:cubicBezTo>
                  <a:pt x="452914" y="1917859"/>
                  <a:pt x="462439" y="1920716"/>
                  <a:pt x="474821" y="1922621"/>
                </a:cubicBezTo>
                <a:cubicBezTo>
                  <a:pt x="486251" y="1924526"/>
                  <a:pt x="498634" y="1926431"/>
                  <a:pt x="510064" y="1925479"/>
                </a:cubicBezTo>
                <a:cubicBezTo>
                  <a:pt x="505301" y="1924526"/>
                  <a:pt x="501491" y="1922621"/>
                  <a:pt x="497681" y="1919764"/>
                </a:cubicBezTo>
                <a:cubicBezTo>
                  <a:pt x="490061" y="1921669"/>
                  <a:pt x="493871" y="1921669"/>
                  <a:pt x="488156" y="1918811"/>
                </a:cubicBezTo>
                <a:cubicBezTo>
                  <a:pt x="485299" y="1922621"/>
                  <a:pt x="483394" y="1921669"/>
                  <a:pt x="468154" y="1918811"/>
                </a:cubicBezTo>
                <a:cubicBezTo>
                  <a:pt x="463391" y="1916906"/>
                  <a:pt x="465296" y="1916906"/>
                  <a:pt x="468154" y="1917859"/>
                </a:cubicBezTo>
                <a:cubicBezTo>
                  <a:pt x="471011" y="1917859"/>
                  <a:pt x="476726" y="1918811"/>
                  <a:pt x="478631" y="1918811"/>
                </a:cubicBezTo>
                <a:cubicBezTo>
                  <a:pt x="470059" y="1915001"/>
                  <a:pt x="466249" y="1915001"/>
                  <a:pt x="461486" y="1911191"/>
                </a:cubicBezTo>
                <a:cubicBezTo>
                  <a:pt x="452914" y="1911191"/>
                  <a:pt x="466249" y="1915001"/>
                  <a:pt x="459581" y="1916906"/>
                </a:cubicBezTo>
                <a:cubicBezTo>
                  <a:pt x="446246" y="1913096"/>
                  <a:pt x="454819" y="1914049"/>
                  <a:pt x="455771" y="1910239"/>
                </a:cubicBezTo>
                <a:cubicBezTo>
                  <a:pt x="451009" y="1908334"/>
                  <a:pt x="450056" y="1910239"/>
                  <a:pt x="446246" y="1908334"/>
                </a:cubicBezTo>
                <a:cubicBezTo>
                  <a:pt x="443389" y="1906429"/>
                  <a:pt x="448151" y="1907381"/>
                  <a:pt x="454819" y="1908334"/>
                </a:cubicBezTo>
                <a:cubicBezTo>
                  <a:pt x="461486" y="1910239"/>
                  <a:pt x="470059" y="1911191"/>
                  <a:pt x="475774" y="1912144"/>
                </a:cubicBezTo>
                <a:cubicBezTo>
                  <a:pt x="461486" y="1908334"/>
                  <a:pt x="451961" y="1903571"/>
                  <a:pt x="433864" y="1897856"/>
                </a:cubicBezTo>
                <a:cubicBezTo>
                  <a:pt x="433864" y="1899761"/>
                  <a:pt x="437674" y="1902619"/>
                  <a:pt x="445294" y="1904524"/>
                </a:cubicBezTo>
                <a:cubicBezTo>
                  <a:pt x="442436" y="1905476"/>
                  <a:pt x="434816" y="1901666"/>
                  <a:pt x="429101" y="1898809"/>
                </a:cubicBezTo>
                <a:cubicBezTo>
                  <a:pt x="423386" y="1894999"/>
                  <a:pt x="417671" y="1892141"/>
                  <a:pt x="416719" y="1896904"/>
                </a:cubicBezTo>
                <a:cubicBezTo>
                  <a:pt x="400526" y="1887379"/>
                  <a:pt x="393859" y="1878806"/>
                  <a:pt x="382429" y="1872139"/>
                </a:cubicBezTo>
                <a:cubicBezTo>
                  <a:pt x="384334" y="1872139"/>
                  <a:pt x="386239" y="1873091"/>
                  <a:pt x="387191" y="1871186"/>
                </a:cubicBezTo>
                <a:cubicBezTo>
                  <a:pt x="397669" y="1879759"/>
                  <a:pt x="402431" y="1884521"/>
                  <a:pt x="415766" y="1891189"/>
                </a:cubicBezTo>
                <a:cubicBezTo>
                  <a:pt x="411004" y="1885474"/>
                  <a:pt x="410051" y="1880711"/>
                  <a:pt x="403384" y="1874996"/>
                </a:cubicBezTo>
                <a:cubicBezTo>
                  <a:pt x="417671" y="1878806"/>
                  <a:pt x="428149" y="1889284"/>
                  <a:pt x="444341" y="1892141"/>
                </a:cubicBezTo>
                <a:lnTo>
                  <a:pt x="442436" y="1894999"/>
                </a:lnTo>
                <a:cubicBezTo>
                  <a:pt x="452914" y="1898809"/>
                  <a:pt x="452914" y="1894999"/>
                  <a:pt x="461486" y="1896904"/>
                </a:cubicBezTo>
                <a:cubicBezTo>
                  <a:pt x="454819" y="1890236"/>
                  <a:pt x="440531" y="1894046"/>
                  <a:pt x="442436" y="1887379"/>
                </a:cubicBezTo>
                <a:cubicBezTo>
                  <a:pt x="434816" y="1889284"/>
                  <a:pt x="425291" y="1880711"/>
                  <a:pt x="415766" y="1877854"/>
                </a:cubicBezTo>
                <a:cubicBezTo>
                  <a:pt x="414814" y="1873091"/>
                  <a:pt x="426244" y="1880711"/>
                  <a:pt x="429101" y="1879759"/>
                </a:cubicBezTo>
                <a:cubicBezTo>
                  <a:pt x="414814" y="1872139"/>
                  <a:pt x="404336" y="1860709"/>
                  <a:pt x="395764" y="1848326"/>
                </a:cubicBezTo>
                <a:cubicBezTo>
                  <a:pt x="404336" y="1854041"/>
                  <a:pt x="414814" y="1860709"/>
                  <a:pt x="424339" y="1864519"/>
                </a:cubicBezTo>
                <a:cubicBezTo>
                  <a:pt x="418624" y="1859756"/>
                  <a:pt x="410051" y="1854041"/>
                  <a:pt x="403384" y="1848326"/>
                </a:cubicBezTo>
                <a:cubicBezTo>
                  <a:pt x="396716" y="1841659"/>
                  <a:pt x="390049" y="1834991"/>
                  <a:pt x="386239" y="1829276"/>
                </a:cubicBezTo>
                <a:cubicBezTo>
                  <a:pt x="392906" y="1834039"/>
                  <a:pt x="400526" y="1841659"/>
                  <a:pt x="407194" y="1848326"/>
                </a:cubicBezTo>
                <a:cubicBezTo>
                  <a:pt x="413861" y="1854994"/>
                  <a:pt x="420529" y="1858804"/>
                  <a:pt x="425291" y="1858804"/>
                </a:cubicBezTo>
                <a:cubicBezTo>
                  <a:pt x="436721" y="1867376"/>
                  <a:pt x="426244" y="1868329"/>
                  <a:pt x="417671" y="1864519"/>
                </a:cubicBezTo>
                <a:cubicBezTo>
                  <a:pt x="421481" y="1870234"/>
                  <a:pt x="427196" y="1864519"/>
                  <a:pt x="439579" y="1873091"/>
                </a:cubicBezTo>
                <a:cubicBezTo>
                  <a:pt x="443389" y="1878806"/>
                  <a:pt x="440531" y="1880711"/>
                  <a:pt x="455771" y="1886426"/>
                </a:cubicBezTo>
                <a:cubicBezTo>
                  <a:pt x="454819" y="1887379"/>
                  <a:pt x="451961" y="1886426"/>
                  <a:pt x="449104" y="1885474"/>
                </a:cubicBezTo>
                <a:cubicBezTo>
                  <a:pt x="446246" y="1884521"/>
                  <a:pt x="443389" y="1883569"/>
                  <a:pt x="443389" y="1885474"/>
                </a:cubicBezTo>
                <a:cubicBezTo>
                  <a:pt x="443389" y="1886426"/>
                  <a:pt x="445294" y="1887379"/>
                  <a:pt x="445294" y="1888331"/>
                </a:cubicBezTo>
                <a:cubicBezTo>
                  <a:pt x="450056" y="1884521"/>
                  <a:pt x="460534" y="1894046"/>
                  <a:pt x="465296" y="1887379"/>
                </a:cubicBezTo>
                <a:cubicBezTo>
                  <a:pt x="473869" y="1890236"/>
                  <a:pt x="474821" y="1887379"/>
                  <a:pt x="483394" y="1889284"/>
                </a:cubicBezTo>
                <a:cubicBezTo>
                  <a:pt x="486251" y="1891189"/>
                  <a:pt x="491014" y="1892141"/>
                  <a:pt x="491014" y="1894999"/>
                </a:cubicBezTo>
                <a:cubicBezTo>
                  <a:pt x="494824" y="1891189"/>
                  <a:pt x="515779" y="1889284"/>
                  <a:pt x="511969" y="1886426"/>
                </a:cubicBezTo>
                <a:cubicBezTo>
                  <a:pt x="521494" y="1883569"/>
                  <a:pt x="546259" y="1887379"/>
                  <a:pt x="534829" y="1891189"/>
                </a:cubicBezTo>
                <a:cubicBezTo>
                  <a:pt x="552926" y="1889284"/>
                  <a:pt x="552926" y="1894046"/>
                  <a:pt x="562451" y="1895951"/>
                </a:cubicBezTo>
                <a:cubicBezTo>
                  <a:pt x="568166" y="1894046"/>
                  <a:pt x="567214" y="1890236"/>
                  <a:pt x="571976" y="1888331"/>
                </a:cubicBezTo>
                <a:cubicBezTo>
                  <a:pt x="574834" y="1888331"/>
                  <a:pt x="582454" y="1893094"/>
                  <a:pt x="571976" y="1892141"/>
                </a:cubicBezTo>
                <a:cubicBezTo>
                  <a:pt x="572929" y="1893094"/>
                  <a:pt x="575786" y="1893094"/>
                  <a:pt x="578644" y="1894046"/>
                </a:cubicBezTo>
                <a:cubicBezTo>
                  <a:pt x="581501" y="1894046"/>
                  <a:pt x="583406" y="1894046"/>
                  <a:pt x="585311" y="1894999"/>
                </a:cubicBezTo>
                <a:cubicBezTo>
                  <a:pt x="591026" y="1890236"/>
                  <a:pt x="626269" y="1893094"/>
                  <a:pt x="638651" y="1891189"/>
                </a:cubicBezTo>
                <a:cubicBezTo>
                  <a:pt x="637699" y="1893094"/>
                  <a:pt x="634841" y="1894046"/>
                  <a:pt x="631984" y="1894999"/>
                </a:cubicBezTo>
                <a:cubicBezTo>
                  <a:pt x="633889" y="1896904"/>
                  <a:pt x="640556" y="1897856"/>
                  <a:pt x="647224" y="1896904"/>
                </a:cubicBezTo>
                <a:cubicBezTo>
                  <a:pt x="641509" y="1894999"/>
                  <a:pt x="642461" y="1894046"/>
                  <a:pt x="651986" y="1894999"/>
                </a:cubicBezTo>
                <a:cubicBezTo>
                  <a:pt x="650081" y="1893094"/>
                  <a:pt x="646271" y="1893094"/>
                  <a:pt x="643414" y="1891189"/>
                </a:cubicBezTo>
                <a:cubicBezTo>
                  <a:pt x="645319" y="1887379"/>
                  <a:pt x="648176" y="1892141"/>
                  <a:pt x="650081" y="1892141"/>
                </a:cubicBezTo>
                <a:cubicBezTo>
                  <a:pt x="653891" y="1888331"/>
                  <a:pt x="640556" y="1882616"/>
                  <a:pt x="625316" y="1884521"/>
                </a:cubicBezTo>
                <a:cubicBezTo>
                  <a:pt x="638651" y="1888331"/>
                  <a:pt x="614839" y="1885474"/>
                  <a:pt x="611981" y="1888331"/>
                </a:cubicBezTo>
                <a:cubicBezTo>
                  <a:pt x="607219" y="1888331"/>
                  <a:pt x="614839" y="1885474"/>
                  <a:pt x="607219" y="1884521"/>
                </a:cubicBezTo>
                <a:cubicBezTo>
                  <a:pt x="607219" y="1881664"/>
                  <a:pt x="616744" y="1883569"/>
                  <a:pt x="620554" y="1883569"/>
                </a:cubicBezTo>
                <a:cubicBezTo>
                  <a:pt x="607219" y="1880711"/>
                  <a:pt x="594836" y="1879759"/>
                  <a:pt x="582454" y="1879759"/>
                </a:cubicBezTo>
                <a:cubicBezTo>
                  <a:pt x="578644" y="1879759"/>
                  <a:pt x="574834" y="1879759"/>
                  <a:pt x="571024" y="1879759"/>
                </a:cubicBezTo>
                <a:cubicBezTo>
                  <a:pt x="567214" y="1879759"/>
                  <a:pt x="563404" y="1879759"/>
                  <a:pt x="559594" y="1879759"/>
                </a:cubicBezTo>
                <a:cubicBezTo>
                  <a:pt x="551974" y="1879759"/>
                  <a:pt x="544354" y="1879759"/>
                  <a:pt x="536734" y="1879759"/>
                </a:cubicBezTo>
                <a:lnTo>
                  <a:pt x="537686" y="1875949"/>
                </a:lnTo>
                <a:cubicBezTo>
                  <a:pt x="531019" y="1876901"/>
                  <a:pt x="523399" y="1876901"/>
                  <a:pt x="516731" y="1880711"/>
                </a:cubicBezTo>
                <a:cubicBezTo>
                  <a:pt x="514826" y="1883569"/>
                  <a:pt x="520541" y="1882616"/>
                  <a:pt x="525304" y="1883569"/>
                </a:cubicBezTo>
                <a:cubicBezTo>
                  <a:pt x="521494" y="1885474"/>
                  <a:pt x="511016" y="1886426"/>
                  <a:pt x="507206" y="1884521"/>
                </a:cubicBezTo>
                <a:cubicBezTo>
                  <a:pt x="508159" y="1883569"/>
                  <a:pt x="512921" y="1884521"/>
                  <a:pt x="513874" y="1882616"/>
                </a:cubicBezTo>
                <a:cubicBezTo>
                  <a:pt x="502444" y="1879759"/>
                  <a:pt x="494824" y="1878806"/>
                  <a:pt x="484346" y="1874996"/>
                </a:cubicBezTo>
                <a:cubicBezTo>
                  <a:pt x="482441" y="1878806"/>
                  <a:pt x="477679" y="1874044"/>
                  <a:pt x="471964" y="1870234"/>
                </a:cubicBezTo>
                <a:cubicBezTo>
                  <a:pt x="476726" y="1871186"/>
                  <a:pt x="489109" y="1867376"/>
                  <a:pt x="476726" y="1865471"/>
                </a:cubicBezTo>
                <a:cubicBezTo>
                  <a:pt x="495776" y="1867376"/>
                  <a:pt x="529114" y="1869281"/>
                  <a:pt x="548164" y="1866424"/>
                </a:cubicBezTo>
                <a:cubicBezTo>
                  <a:pt x="547211" y="1864519"/>
                  <a:pt x="544354" y="1866424"/>
                  <a:pt x="539591" y="1866424"/>
                </a:cubicBezTo>
                <a:cubicBezTo>
                  <a:pt x="540544" y="1862614"/>
                  <a:pt x="555784" y="1864519"/>
                  <a:pt x="551974" y="1858804"/>
                </a:cubicBezTo>
                <a:cubicBezTo>
                  <a:pt x="563404" y="1859756"/>
                  <a:pt x="565309" y="1856899"/>
                  <a:pt x="572929" y="1858804"/>
                </a:cubicBezTo>
                <a:cubicBezTo>
                  <a:pt x="564356" y="1854994"/>
                  <a:pt x="551021" y="1856899"/>
                  <a:pt x="538639" y="1857851"/>
                </a:cubicBezTo>
                <a:cubicBezTo>
                  <a:pt x="539591" y="1854994"/>
                  <a:pt x="531019" y="1854994"/>
                  <a:pt x="531971" y="1852136"/>
                </a:cubicBezTo>
                <a:cubicBezTo>
                  <a:pt x="515779" y="1851184"/>
                  <a:pt x="502444" y="1851184"/>
                  <a:pt x="490061" y="1851184"/>
                </a:cubicBezTo>
                <a:cubicBezTo>
                  <a:pt x="477679" y="1850231"/>
                  <a:pt x="466249" y="1849279"/>
                  <a:pt x="454819" y="1847374"/>
                </a:cubicBezTo>
                <a:cubicBezTo>
                  <a:pt x="460534" y="1850231"/>
                  <a:pt x="468154" y="1853089"/>
                  <a:pt x="476726" y="1854994"/>
                </a:cubicBezTo>
                <a:cubicBezTo>
                  <a:pt x="485299" y="1856899"/>
                  <a:pt x="493871" y="1857851"/>
                  <a:pt x="502444" y="1857851"/>
                </a:cubicBezTo>
                <a:cubicBezTo>
                  <a:pt x="519589" y="1858804"/>
                  <a:pt x="534829" y="1857851"/>
                  <a:pt x="542449" y="1859756"/>
                </a:cubicBezTo>
                <a:cubicBezTo>
                  <a:pt x="537686" y="1866424"/>
                  <a:pt x="520541" y="1866424"/>
                  <a:pt x="503396" y="1865471"/>
                </a:cubicBezTo>
                <a:cubicBezTo>
                  <a:pt x="485299" y="1864519"/>
                  <a:pt x="468154" y="1859756"/>
                  <a:pt x="458629" y="1859756"/>
                </a:cubicBezTo>
                <a:cubicBezTo>
                  <a:pt x="458629" y="1860709"/>
                  <a:pt x="461486" y="1861661"/>
                  <a:pt x="463391" y="1862614"/>
                </a:cubicBezTo>
                <a:cubicBezTo>
                  <a:pt x="461486" y="1863566"/>
                  <a:pt x="460534" y="1863566"/>
                  <a:pt x="456724" y="1862614"/>
                </a:cubicBezTo>
                <a:cubicBezTo>
                  <a:pt x="454819" y="1861661"/>
                  <a:pt x="452914" y="1861661"/>
                  <a:pt x="451961" y="1860709"/>
                </a:cubicBezTo>
                <a:cubicBezTo>
                  <a:pt x="452914" y="1858804"/>
                  <a:pt x="455771" y="1857851"/>
                  <a:pt x="450056" y="1854041"/>
                </a:cubicBezTo>
                <a:cubicBezTo>
                  <a:pt x="458629" y="1840706"/>
                  <a:pt x="469106" y="1843564"/>
                  <a:pt x="478631" y="1846421"/>
                </a:cubicBezTo>
                <a:close/>
                <a:moveTo>
                  <a:pt x="1309211" y="1961674"/>
                </a:moveTo>
                <a:cubicBezTo>
                  <a:pt x="1308259" y="1964531"/>
                  <a:pt x="1312069" y="1965484"/>
                  <a:pt x="1317784" y="1965484"/>
                </a:cubicBezTo>
                <a:cubicBezTo>
                  <a:pt x="1317784" y="1963579"/>
                  <a:pt x="1318736" y="1961674"/>
                  <a:pt x="1319689" y="1960721"/>
                </a:cubicBezTo>
                <a:cubicBezTo>
                  <a:pt x="1313974" y="1958816"/>
                  <a:pt x="1313974" y="1961674"/>
                  <a:pt x="1309211" y="1961674"/>
                </a:cubicBezTo>
                <a:close/>
                <a:moveTo>
                  <a:pt x="1013936" y="1957864"/>
                </a:moveTo>
                <a:cubicBezTo>
                  <a:pt x="1016794" y="1959769"/>
                  <a:pt x="1023461" y="1958816"/>
                  <a:pt x="1029176" y="1958816"/>
                </a:cubicBezTo>
                <a:lnTo>
                  <a:pt x="1029176" y="1955006"/>
                </a:lnTo>
                <a:cubicBezTo>
                  <a:pt x="1023461" y="1955959"/>
                  <a:pt x="1013936" y="1955006"/>
                  <a:pt x="1013936" y="1957864"/>
                </a:cubicBezTo>
                <a:close/>
                <a:moveTo>
                  <a:pt x="1110139" y="1921669"/>
                </a:moveTo>
                <a:cubicBezTo>
                  <a:pt x="1112996" y="1918811"/>
                  <a:pt x="1114901" y="1919764"/>
                  <a:pt x="1112044" y="1915954"/>
                </a:cubicBezTo>
                <a:lnTo>
                  <a:pt x="1105376" y="1915954"/>
                </a:lnTo>
                <a:cubicBezTo>
                  <a:pt x="1107281" y="1918811"/>
                  <a:pt x="1109186" y="1919764"/>
                  <a:pt x="1110139" y="1921669"/>
                </a:cubicBezTo>
                <a:close/>
                <a:moveTo>
                  <a:pt x="1179671" y="1934051"/>
                </a:moveTo>
                <a:cubicBezTo>
                  <a:pt x="1175861" y="1934051"/>
                  <a:pt x="1172051" y="1933099"/>
                  <a:pt x="1171099" y="1932146"/>
                </a:cubicBezTo>
                <a:cubicBezTo>
                  <a:pt x="1177766" y="1929289"/>
                  <a:pt x="1193006" y="1932146"/>
                  <a:pt x="1182529" y="1935956"/>
                </a:cubicBezTo>
                <a:cubicBezTo>
                  <a:pt x="1188244" y="1935956"/>
                  <a:pt x="1190149" y="1934051"/>
                  <a:pt x="1189196" y="1931194"/>
                </a:cubicBezTo>
                <a:cubicBezTo>
                  <a:pt x="1173004" y="1925479"/>
                  <a:pt x="1170146" y="1935956"/>
                  <a:pt x="1157764" y="1933099"/>
                </a:cubicBezTo>
                <a:cubicBezTo>
                  <a:pt x="1155859" y="1937861"/>
                  <a:pt x="1177766" y="1936909"/>
                  <a:pt x="1179671" y="1934051"/>
                </a:cubicBezTo>
                <a:close/>
                <a:moveTo>
                  <a:pt x="1170146" y="1939766"/>
                </a:moveTo>
                <a:cubicBezTo>
                  <a:pt x="1164431" y="1939766"/>
                  <a:pt x="1162526" y="1941671"/>
                  <a:pt x="1158716" y="1943576"/>
                </a:cubicBezTo>
                <a:cubicBezTo>
                  <a:pt x="1168241" y="1946434"/>
                  <a:pt x="1170146" y="1941671"/>
                  <a:pt x="1170146" y="1939766"/>
                </a:cubicBezTo>
                <a:close/>
                <a:moveTo>
                  <a:pt x="1186339" y="1945481"/>
                </a:moveTo>
                <a:cubicBezTo>
                  <a:pt x="1188244" y="1944529"/>
                  <a:pt x="1193006" y="1945481"/>
                  <a:pt x="1199674" y="1944529"/>
                </a:cubicBezTo>
                <a:cubicBezTo>
                  <a:pt x="1201579" y="1942624"/>
                  <a:pt x="1197769" y="1937861"/>
                  <a:pt x="1194911" y="1940719"/>
                </a:cubicBezTo>
                <a:cubicBezTo>
                  <a:pt x="1195864" y="1940719"/>
                  <a:pt x="1197769" y="1940719"/>
                  <a:pt x="1196816" y="1941671"/>
                </a:cubicBezTo>
                <a:cubicBezTo>
                  <a:pt x="1188244" y="1940719"/>
                  <a:pt x="1189196" y="1941671"/>
                  <a:pt x="1183481" y="1940719"/>
                </a:cubicBezTo>
                <a:cubicBezTo>
                  <a:pt x="1184434" y="1942624"/>
                  <a:pt x="1183481" y="1944529"/>
                  <a:pt x="1186339" y="1945481"/>
                </a:cubicBezTo>
                <a:close/>
                <a:moveTo>
                  <a:pt x="1190149" y="1948339"/>
                </a:moveTo>
                <a:cubicBezTo>
                  <a:pt x="1195864" y="1951196"/>
                  <a:pt x="1203484" y="1948339"/>
                  <a:pt x="1210151" y="1948339"/>
                </a:cubicBezTo>
                <a:cubicBezTo>
                  <a:pt x="1210151" y="1949291"/>
                  <a:pt x="1208246" y="1949291"/>
                  <a:pt x="1208246" y="1950244"/>
                </a:cubicBezTo>
                <a:cubicBezTo>
                  <a:pt x="1212056" y="1950244"/>
                  <a:pt x="1216819" y="1950244"/>
                  <a:pt x="1216819" y="1949291"/>
                </a:cubicBezTo>
                <a:cubicBezTo>
                  <a:pt x="1210151" y="1946434"/>
                  <a:pt x="1198721" y="1945481"/>
                  <a:pt x="1190149" y="1948339"/>
                </a:cubicBezTo>
                <a:close/>
                <a:moveTo>
                  <a:pt x="1371124" y="1944529"/>
                </a:moveTo>
                <a:cubicBezTo>
                  <a:pt x="1367314" y="1945481"/>
                  <a:pt x="1359694" y="1944529"/>
                  <a:pt x="1357789" y="1946434"/>
                </a:cubicBezTo>
                <a:cubicBezTo>
                  <a:pt x="1364456" y="1945481"/>
                  <a:pt x="1364456" y="1948339"/>
                  <a:pt x="1369219" y="1948339"/>
                </a:cubicBezTo>
                <a:cubicBezTo>
                  <a:pt x="1370171" y="1947386"/>
                  <a:pt x="1372076" y="1946434"/>
                  <a:pt x="1371124" y="1944529"/>
                </a:cubicBezTo>
                <a:close/>
                <a:moveTo>
                  <a:pt x="1326356" y="1945481"/>
                </a:moveTo>
                <a:cubicBezTo>
                  <a:pt x="1330166" y="1950244"/>
                  <a:pt x="1352074" y="1947386"/>
                  <a:pt x="1353026" y="1945481"/>
                </a:cubicBezTo>
                <a:cubicBezTo>
                  <a:pt x="1341596" y="1944529"/>
                  <a:pt x="1334929" y="1947386"/>
                  <a:pt x="1326356" y="1945481"/>
                </a:cubicBezTo>
                <a:close/>
                <a:moveTo>
                  <a:pt x="1241584" y="1940719"/>
                </a:moveTo>
                <a:cubicBezTo>
                  <a:pt x="1225391" y="1941671"/>
                  <a:pt x="1216819" y="1940719"/>
                  <a:pt x="1203484" y="1938814"/>
                </a:cubicBezTo>
                <a:lnTo>
                  <a:pt x="1203484" y="1940719"/>
                </a:lnTo>
                <a:cubicBezTo>
                  <a:pt x="1202531" y="1940719"/>
                  <a:pt x="1200626" y="1941671"/>
                  <a:pt x="1203484" y="1941671"/>
                </a:cubicBezTo>
                <a:cubicBezTo>
                  <a:pt x="1204436" y="1939766"/>
                  <a:pt x="1206341" y="1941671"/>
                  <a:pt x="1205389" y="1943576"/>
                </a:cubicBezTo>
                <a:cubicBezTo>
                  <a:pt x="1213961" y="1942624"/>
                  <a:pt x="1218724" y="1946434"/>
                  <a:pt x="1223486" y="1943576"/>
                </a:cubicBezTo>
                <a:cubicBezTo>
                  <a:pt x="1222534" y="1945481"/>
                  <a:pt x="1220629" y="1946434"/>
                  <a:pt x="1218724" y="1948339"/>
                </a:cubicBezTo>
                <a:cubicBezTo>
                  <a:pt x="1230154" y="1947386"/>
                  <a:pt x="1226344" y="1940719"/>
                  <a:pt x="1236821" y="1941671"/>
                </a:cubicBezTo>
                <a:cubicBezTo>
                  <a:pt x="1234916" y="1944529"/>
                  <a:pt x="1229201" y="1945481"/>
                  <a:pt x="1228249" y="1948339"/>
                </a:cubicBezTo>
                <a:cubicBezTo>
                  <a:pt x="1249204" y="1947386"/>
                  <a:pt x="1290161" y="1948339"/>
                  <a:pt x="1319689" y="1946434"/>
                </a:cubicBezTo>
                <a:cubicBezTo>
                  <a:pt x="1288256" y="1942624"/>
                  <a:pt x="1255871" y="1947386"/>
                  <a:pt x="1239679" y="1945481"/>
                </a:cubicBezTo>
                <a:cubicBezTo>
                  <a:pt x="1243489" y="1942624"/>
                  <a:pt x="1237774" y="1942624"/>
                  <a:pt x="1241584" y="1940719"/>
                </a:cubicBezTo>
                <a:close/>
                <a:moveTo>
                  <a:pt x="1402556" y="1935956"/>
                </a:moveTo>
                <a:lnTo>
                  <a:pt x="1402556" y="1939766"/>
                </a:lnTo>
                <a:cubicBezTo>
                  <a:pt x="1404461" y="1938814"/>
                  <a:pt x="1408271" y="1938814"/>
                  <a:pt x="1411129" y="1938814"/>
                </a:cubicBezTo>
                <a:cubicBezTo>
                  <a:pt x="1412081" y="1938814"/>
                  <a:pt x="1414939" y="1938814"/>
                  <a:pt x="1416844" y="1937861"/>
                </a:cubicBezTo>
                <a:cubicBezTo>
                  <a:pt x="1418749" y="1937861"/>
                  <a:pt x="1418749" y="1936909"/>
                  <a:pt x="1418749" y="1935956"/>
                </a:cubicBezTo>
                <a:cubicBezTo>
                  <a:pt x="1415891" y="1935956"/>
                  <a:pt x="1413986" y="1935956"/>
                  <a:pt x="1413034" y="1936909"/>
                </a:cubicBezTo>
                <a:cubicBezTo>
                  <a:pt x="1412081" y="1936909"/>
                  <a:pt x="1411129" y="1936909"/>
                  <a:pt x="1410176" y="1936909"/>
                </a:cubicBezTo>
                <a:cubicBezTo>
                  <a:pt x="1407319" y="1936909"/>
                  <a:pt x="1406366" y="1936909"/>
                  <a:pt x="1402556" y="1935956"/>
                </a:cubicBezTo>
                <a:close/>
                <a:moveTo>
                  <a:pt x="1400651" y="1935956"/>
                </a:moveTo>
                <a:cubicBezTo>
                  <a:pt x="1394936" y="1936909"/>
                  <a:pt x="1386364" y="1935956"/>
                  <a:pt x="1382554" y="1937861"/>
                </a:cubicBezTo>
                <a:cubicBezTo>
                  <a:pt x="1386364" y="1937861"/>
                  <a:pt x="1384459" y="1940719"/>
                  <a:pt x="1382554" y="1941671"/>
                </a:cubicBezTo>
                <a:cubicBezTo>
                  <a:pt x="1394936" y="1943576"/>
                  <a:pt x="1394936" y="1938814"/>
                  <a:pt x="1400651" y="1935956"/>
                </a:cubicBezTo>
                <a:close/>
                <a:moveTo>
                  <a:pt x="1400651" y="1931194"/>
                </a:moveTo>
                <a:cubicBezTo>
                  <a:pt x="1393984" y="1934051"/>
                  <a:pt x="1372076" y="1929289"/>
                  <a:pt x="1369219" y="1935004"/>
                </a:cubicBezTo>
                <a:cubicBezTo>
                  <a:pt x="1377791" y="1932146"/>
                  <a:pt x="1396841" y="1938814"/>
                  <a:pt x="1400651" y="1931194"/>
                </a:cubicBezTo>
                <a:close/>
                <a:moveTo>
                  <a:pt x="1282541" y="1923574"/>
                </a:moveTo>
                <a:cubicBezTo>
                  <a:pt x="1280636" y="1927384"/>
                  <a:pt x="1299686" y="1926431"/>
                  <a:pt x="1300639" y="1924526"/>
                </a:cubicBezTo>
                <a:cubicBezTo>
                  <a:pt x="1289209" y="1924526"/>
                  <a:pt x="1293019" y="1923574"/>
                  <a:pt x="1282541" y="1923574"/>
                </a:cubicBezTo>
                <a:close/>
                <a:moveTo>
                  <a:pt x="1371124" y="1917859"/>
                </a:moveTo>
                <a:cubicBezTo>
                  <a:pt x="1371124" y="1920716"/>
                  <a:pt x="1373981" y="1922621"/>
                  <a:pt x="1379696" y="1922621"/>
                </a:cubicBezTo>
                <a:cubicBezTo>
                  <a:pt x="1379696" y="1919764"/>
                  <a:pt x="1376839" y="1917859"/>
                  <a:pt x="1371124" y="1917859"/>
                </a:cubicBezTo>
                <a:close/>
                <a:moveTo>
                  <a:pt x="1369219" y="1908334"/>
                </a:moveTo>
                <a:cubicBezTo>
                  <a:pt x="1364456" y="1910239"/>
                  <a:pt x="1352074" y="1909286"/>
                  <a:pt x="1351121" y="1914049"/>
                </a:cubicBezTo>
                <a:cubicBezTo>
                  <a:pt x="1353026" y="1914049"/>
                  <a:pt x="1355884" y="1914049"/>
                  <a:pt x="1355884" y="1915001"/>
                </a:cubicBezTo>
                <a:cubicBezTo>
                  <a:pt x="1362551" y="1914049"/>
                  <a:pt x="1367314" y="1910239"/>
                  <a:pt x="1371124" y="1915001"/>
                </a:cubicBezTo>
                <a:cubicBezTo>
                  <a:pt x="1370171" y="1911191"/>
                  <a:pt x="1384459" y="1915001"/>
                  <a:pt x="1382554" y="1910239"/>
                </a:cubicBezTo>
                <a:cubicBezTo>
                  <a:pt x="1375886" y="1910239"/>
                  <a:pt x="1375886" y="1913096"/>
                  <a:pt x="1369219" y="1912144"/>
                </a:cubicBezTo>
                <a:cubicBezTo>
                  <a:pt x="1365409" y="1911191"/>
                  <a:pt x="1369219" y="1912144"/>
                  <a:pt x="1369219" y="1908334"/>
                </a:cubicBezTo>
                <a:close/>
                <a:moveTo>
                  <a:pt x="1340644" y="1914049"/>
                </a:moveTo>
                <a:cubicBezTo>
                  <a:pt x="1333024" y="1912144"/>
                  <a:pt x="1345406" y="1910239"/>
                  <a:pt x="1347311" y="1913096"/>
                </a:cubicBezTo>
                <a:lnTo>
                  <a:pt x="1347311" y="1908334"/>
                </a:lnTo>
                <a:cubicBezTo>
                  <a:pt x="1338739" y="1910239"/>
                  <a:pt x="1342549" y="1904524"/>
                  <a:pt x="1333976" y="1906429"/>
                </a:cubicBezTo>
                <a:cubicBezTo>
                  <a:pt x="1335881" y="1910239"/>
                  <a:pt x="1323499" y="1907381"/>
                  <a:pt x="1325404" y="1911191"/>
                </a:cubicBezTo>
                <a:cubicBezTo>
                  <a:pt x="1336834" y="1913096"/>
                  <a:pt x="1335881" y="1912144"/>
                  <a:pt x="1330166" y="1915954"/>
                </a:cubicBezTo>
                <a:cubicBezTo>
                  <a:pt x="1332071" y="1915001"/>
                  <a:pt x="1340644" y="1916906"/>
                  <a:pt x="1340644" y="1914049"/>
                </a:cubicBezTo>
                <a:close/>
                <a:moveTo>
                  <a:pt x="1357789" y="1919764"/>
                </a:moveTo>
                <a:cubicBezTo>
                  <a:pt x="1357789" y="1916906"/>
                  <a:pt x="1344454" y="1915001"/>
                  <a:pt x="1342549" y="1915954"/>
                </a:cubicBezTo>
                <a:cubicBezTo>
                  <a:pt x="1344454" y="1915954"/>
                  <a:pt x="1347311" y="1915954"/>
                  <a:pt x="1347311" y="1916906"/>
                </a:cubicBezTo>
                <a:cubicBezTo>
                  <a:pt x="1339691" y="1917859"/>
                  <a:pt x="1338739" y="1915001"/>
                  <a:pt x="1332071" y="1915954"/>
                </a:cubicBezTo>
                <a:cubicBezTo>
                  <a:pt x="1333976" y="1923574"/>
                  <a:pt x="1349216" y="1917859"/>
                  <a:pt x="1357789" y="1919764"/>
                </a:cubicBezTo>
                <a:close/>
                <a:moveTo>
                  <a:pt x="1168241" y="1915954"/>
                </a:moveTo>
                <a:cubicBezTo>
                  <a:pt x="1154906" y="1908334"/>
                  <a:pt x="1140619" y="1913096"/>
                  <a:pt x="1118711" y="1914049"/>
                </a:cubicBezTo>
                <a:cubicBezTo>
                  <a:pt x="1120616" y="1919764"/>
                  <a:pt x="1132046" y="1919764"/>
                  <a:pt x="1133951" y="1925479"/>
                </a:cubicBezTo>
                <a:cubicBezTo>
                  <a:pt x="1144429" y="1923574"/>
                  <a:pt x="1146334" y="1926431"/>
                  <a:pt x="1152049" y="1929289"/>
                </a:cubicBezTo>
                <a:cubicBezTo>
                  <a:pt x="1158716" y="1928336"/>
                  <a:pt x="1150144" y="1917859"/>
                  <a:pt x="1163479" y="1917859"/>
                </a:cubicBezTo>
                <a:cubicBezTo>
                  <a:pt x="1163479" y="1918811"/>
                  <a:pt x="1165384" y="1918811"/>
                  <a:pt x="1165384" y="1919764"/>
                </a:cubicBezTo>
                <a:cubicBezTo>
                  <a:pt x="1162526" y="1920716"/>
                  <a:pt x="1159669" y="1921669"/>
                  <a:pt x="1158716" y="1923574"/>
                </a:cubicBezTo>
                <a:cubicBezTo>
                  <a:pt x="1168241" y="1926431"/>
                  <a:pt x="1173956" y="1925479"/>
                  <a:pt x="1183481" y="1923574"/>
                </a:cubicBezTo>
                <a:cubicBezTo>
                  <a:pt x="1187291" y="1926431"/>
                  <a:pt x="1186339" y="1924526"/>
                  <a:pt x="1194911" y="1924526"/>
                </a:cubicBezTo>
                <a:cubicBezTo>
                  <a:pt x="1193006" y="1928336"/>
                  <a:pt x="1198721" y="1928336"/>
                  <a:pt x="1201579" y="1929289"/>
                </a:cubicBezTo>
                <a:cubicBezTo>
                  <a:pt x="1207294" y="1927384"/>
                  <a:pt x="1197769" y="1925479"/>
                  <a:pt x="1203484" y="1924526"/>
                </a:cubicBezTo>
                <a:cubicBezTo>
                  <a:pt x="1208246" y="1927384"/>
                  <a:pt x="1213009" y="1926431"/>
                  <a:pt x="1221581" y="1925479"/>
                </a:cubicBezTo>
                <a:cubicBezTo>
                  <a:pt x="1221581" y="1927384"/>
                  <a:pt x="1228249" y="1931194"/>
                  <a:pt x="1223486" y="1931194"/>
                </a:cubicBezTo>
                <a:cubicBezTo>
                  <a:pt x="1219676" y="1929289"/>
                  <a:pt x="1202531" y="1931194"/>
                  <a:pt x="1210151" y="1926431"/>
                </a:cubicBezTo>
                <a:cubicBezTo>
                  <a:pt x="1205389" y="1929289"/>
                  <a:pt x="1195864" y="1930241"/>
                  <a:pt x="1192054" y="1933099"/>
                </a:cubicBezTo>
                <a:cubicBezTo>
                  <a:pt x="1204436" y="1932146"/>
                  <a:pt x="1207294" y="1936909"/>
                  <a:pt x="1216819" y="1937861"/>
                </a:cubicBezTo>
                <a:cubicBezTo>
                  <a:pt x="1214914" y="1935956"/>
                  <a:pt x="1224439" y="1933099"/>
                  <a:pt x="1223486" y="1935956"/>
                </a:cubicBezTo>
                <a:cubicBezTo>
                  <a:pt x="1221581" y="1935956"/>
                  <a:pt x="1220629" y="1936909"/>
                  <a:pt x="1221581" y="1937861"/>
                </a:cubicBezTo>
                <a:cubicBezTo>
                  <a:pt x="1231106" y="1936909"/>
                  <a:pt x="1230154" y="1936909"/>
                  <a:pt x="1236821" y="1938814"/>
                </a:cubicBezTo>
                <a:cubicBezTo>
                  <a:pt x="1237774" y="1934051"/>
                  <a:pt x="1239679" y="1935004"/>
                  <a:pt x="1250156" y="1934051"/>
                </a:cubicBezTo>
                <a:cubicBezTo>
                  <a:pt x="1250156" y="1929289"/>
                  <a:pt x="1238726" y="1932146"/>
                  <a:pt x="1238726" y="1930241"/>
                </a:cubicBezTo>
                <a:cubicBezTo>
                  <a:pt x="1238726" y="1928336"/>
                  <a:pt x="1244441" y="1929289"/>
                  <a:pt x="1243489" y="1926431"/>
                </a:cubicBezTo>
                <a:cubicBezTo>
                  <a:pt x="1239679" y="1926431"/>
                  <a:pt x="1232059" y="1929289"/>
                  <a:pt x="1230154" y="1926431"/>
                </a:cubicBezTo>
                <a:cubicBezTo>
                  <a:pt x="1233964" y="1922621"/>
                  <a:pt x="1255871" y="1927384"/>
                  <a:pt x="1254919" y="1920716"/>
                </a:cubicBezTo>
                <a:cubicBezTo>
                  <a:pt x="1238726" y="1925479"/>
                  <a:pt x="1227296" y="1919764"/>
                  <a:pt x="1214914" y="1916906"/>
                </a:cubicBezTo>
                <a:cubicBezTo>
                  <a:pt x="1209199" y="1923574"/>
                  <a:pt x="1195864" y="1916906"/>
                  <a:pt x="1190149" y="1921669"/>
                </a:cubicBezTo>
                <a:cubicBezTo>
                  <a:pt x="1188244" y="1919764"/>
                  <a:pt x="1180624" y="1919764"/>
                  <a:pt x="1183481" y="1915954"/>
                </a:cubicBezTo>
                <a:cubicBezTo>
                  <a:pt x="1187291" y="1915001"/>
                  <a:pt x="1196816" y="1917859"/>
                  <a:pt x="1194911" y="1914049"/>
                </a:cubicBezTo>
                <a:cubicBezTo>
                  <a:pt x="1189196" y="1915001"/>
                  <a:pt x="1169194" y="1912144"/>
                  <a:pt x="1168241" y="1915954"/>
                </a:cubicBezTo>
                <a:close/>
                <a:moveTo>
                  <a:pt x="1173004" y="1908334"/>
                </a:moveTo>
                <a:cubicBezTo>
                  <a:pt x="1173004" y="1910239"/>
                  <a:pt x="1169194" y="1909286"/>
                  <a:pt x="1168241" y="1910239"/>
                </a:cubicBezTo>
                <a:cubicBezTo>
                  <a:pt x="1172051" y="1912144"/>
                  <a:pt x="1179671" y="1911191"/>
                  <a:pt x="1181576" y="1909286"/>
                </a:cubicBezTo>
                <a:cubicBezTo>
                  <a:pt x="1177766" y="1910239"/>
                  <a:pt x="1176814" y="1908334"/>
                  <a:pt x="1173004" y="1908334"/>
                </a:cubicBezTo>
                <a:close/>
                <a:moveTo>
                  <a:pt x="741521" y="1791176"/>
                </a:moveTo>
                <a:cubicBezTo>
                  <a:pt x="746284" y="1791176"/>
                  <a:pt x="748189" y="1790224"/>
                  <a:pt x="748189" y="1787366"/>
                </a:cubicBezTo>
                <a:cubicBezTo>
                  <a:pt x="741521" y="1788319"/>
                  <a:pt x="742474" y="1785461"/>
                  <a:pt x="736759" y="1786414"/>
                </a:cubicBezTo>
                <a:cubicBezTo>
                  <a:pt x="733901" y="1790224"/>
                  <a:pt x="744379" y="1787366"/>
                  <a:pt x="741521" y="1791176"/>
                </a:cubicBezTo>
                <a:close/>
                <a:moveTo>
                  <a:pt x="701516" y="1790224"/>
                </a:moveTo>
                <a:cubicBezTo>
                  <a:pt x="694849" y="1787366"/>
                  <a:pt x="690086" y="1793081"/>
                  <a:pt x="683419" y="1794034"/>
                </a:cubicBezTo>
                <a:cubicBezTo>
                  <a:pt x="687229" y="1794986"/>
                  <a:pt x="696754" y="1791176"/>
                  <a:pt x="701516" y="1790224"/>
                </a:cubicBezTo>
                <a:close/>
                <a:moveTo>
                  <a:pt x="763429" y="1796891"/>
                </a:moveTo>
                <a:cubicBezTo>
                  <a:pt x="765334" y="1796891"/>
                  <a:pt x="766286" y="1795939"/>
                  <a:pt x="768191" y="1795939"/>
                </a:cubicBezTo>
                <a:cubicBezTo>
                  <a:pt x="772954" y="1795939"/>
                  <a:pt x="774859" y="1796891"/>
                  <a:pt x="774859" y="1799749"/>
                </a:cubicBezTo>
                <a:cubicBezTo>
                  <a:pt x="770096" y="1799749"/>
                  <a:pt x="765334" y="1800701"/>
                  <a:pt x="763429" y="1803559"/>
                </a:cubicBezTo>
                <a:cubicBezTo>
                  <a:pt x="772001" y="1803559"/>
                  <a:pt x="775811" y="1799749"/>
                  <a:pt x="781526" y="1797844"/>
                </a:cubicBezTo>
                <a:cubicBezTo>
                  <a:pt x="775811" y="1794034"/>
                  <a:pt x="758666" y="1796891"/>
                  <a:pt x="763429" y="1792129"/>
                </a:cubicBezTo>
                <a:cubicBezTo>
                  <a:pt x="757714" y="1795939"/>
                  <a:pt x="749141" y="1791176"/>
                  <a:pt x="745331" y="1795939"/>
                </a:cubicBezTo>
                <a:cubicBezTo>
                  <a:pt x="755809" y="1790224"/>
                  <a:pt x="772001" y="1805464"/>
                  <a:pt x="763429" y="1796891"/>
                </a:cubicBezTo>
                <a:close/>
                <a:moveTo>
                  <a:pt x="759619" y="1796891"/>
                </a:moveTo>
                <a:cubicBezTo>
                  <a:pt x="751046" y="1799749"/>
                  <a:pt x="736759" y="1795939"/>
                  <a:pt x="728186" y="1802606"/>
                </a:cubicBezTo>
                <a:cubicBezTo>
                  <a:pt x="747236" y="1805464"/>
                  <a:pt x="753904" y="1804511"/>
                  <a:pt x="759619" y="1796891"/>
                </a:cubicBezTo>
                <a:close/>
                <a:moveTo>
                  <a:pt x="811054" y="1825466"/>
                </a:moveTo>
                <a:cubicBezTo>
                  <a:pt x="820579" y="1826419"/>
                  <a:pt x="824389" y="1819751"/>
                  <a:pt x="815816" y="1818799"/>
                </a:cubicBezTo>
                <a:cubicBezTo>
                  <a:pt x="819626" y="1819751"/>
                  <a:pt x="829151" y="1817846"/>
                  <a:pt x="829151" y="1819751"/>
                </a:cubicBezTo>
                <a:cubicBezTo>
                  <a:pt x="830104" y="1821656"/>
                  <a:pt x="818674" y="1823561"/>
                  <a:pt x="824389" y="1824514"/>
                </a:cubicBezTo>
                <a:cubicBezTo>
                  <a:pt x="829151" y="1823561"/>
                  <a:pt x="835819" y="1823561"/>
                  <a:pt x="846296" y="1820704"/>
                </a:cubicBezTo>
                <a:cubicBezTo>
                  <a:pt x="836771" y="1821656"/>
                  <a:pt x="837724" y="1814989"/>
                  <a:pt x="831056" y="1811179"/>
                </a:cubicBezTo>
                <a:cubicBezTo>
                  <a:pt x="832009" y="1816894"/>
                  <a:pt x="818674" y="1814989"/>
                  <a:pt x="812959" y="1816894"/>
                </a:cubicBezTo>
                <a:cubicBezTo>
                  <a:pt x="810101" y="1819751"/>
                  <a:pt x="818674" y="1821656"/>
                  <a:pt x="812959" y="1821656"/>
                </a:cubicBezTo>
                <a:cubicBezTo>
                  <a:pt x="810101" y="1819751"/>
                  <a:pt x="795814" y="1822609"/>
                  <a:pt x="801529" y="1816894"/>
                </a:cubicBezTo>
                <a:cubicBezTo>
                  <a:pt x="794861" y="1814989"/>
                  <a:pt x="789146" y="1820704"/>
                  <a:pt x="790099" y="1815941"/>
                </a:cubicBezTo>
                <a:cubicBezTo>
                  <a:pt x="784384" y="1815941"/>
                  <a:pt x="783431" y="1817846"/>
                  <a:pt x="781526" y="1819751"/>
                </a:cubicBezTo>
                <a:cubicBezTo>
                  <a:pt x="791051" y="1820704"/>
                  <a:pt x="796766" y="1815941"/>
                  <a:pt x="796766" y="1821656"/>
                </a:cubicBezTo>
                <a:cubicBezTo>
                  <a:pt x="792956" y="1821656"/>
                  <a:pt x="789146" y="1822609"/>
                  <a:pt x="788194" y="1823561"/>
                </a:cubicBezTo>
                <a:cubicBezTo>
                  <a:pt x="797719" y="1823561"/>
                  <a:pt x="795814" y="1829276"/>
                  <a:pt x="801529" y="1830229"/>
                </a:cubicBezTo>
                <a:cubicBezTo>
                  <a:pt x="801529" y="1825466"/>
                  <a:pt x="807244" y="1830229"/>
                  <a:pt x="812959" y="1829276"/>
                </a:cubicBezTo>
                <a:cubicBezTo>
                  <a:pt x="817721" y="1827371"/>
                  <a:pt x="812006" y="1827371"/>
                  <a:pt x="811054" y="1825466"/>
                </a:cubicBezTo>
                <a:close/>
                <a:moveTo>
                  <a:pt x="965359" y="1845469"/>
                </a:moveTo>
                <a:cubicBezTo>
                  <a:pt x="960596" y="1847374"/>
                  <a:pt x="946309" y="1844516"/>
                  <a:pt x="947261" y="1850231"/>
                </a:cubicBezTo>
                <a:cubicBezTo>
                  <a:pt x="956786" y="1849279"/>
                  <a:pt x="956786" y="1850231"/>
                  <a:pt x="967264" y="1850231"/>
                </a:cubicBezTo>
                <a:cubicBezTo>
                  <a:pt x="967264" y="1848326"/>
                  <a:pt x="964406" y="1848326"/>
                  <a:pt x="965359" y="1845469"/>
                </a:cubicBezTo>
                <a:close/>
                <a:moveTo>
                  <a:pt x="899636" y="1845469"/>
                </a:moveTo>
                <a:cubicBezTo>
                  <a:pt x="907256" y="1843564"/>
                  <a:pt x="911066" y="1846421"/>
                  <a:pt x="914876" y="1844516"/>
                </a:cubicBezTo>
                <a:cubicBezTo>
                  <a:pt x="912971" y="1844516"/>
                  <a:pt x="912019" y="1843564"/>
                  <a:pt x="912971" y="1842611"/>
                </a:cubicBezTo>
                <a:cubicBezTo>
                  <a:pt x="907256" y="1842611"/>
                  <a:pt x="899636" y="1842611"/>
                  <a:pt x="899636" y="1845469"/>
                </a:cubicBezTo>
                <a:close/>
                <a:moveTo>
                  <a:pt x="924401" y="1850231"/>
                </a:moveTo>
                <a:cubicBezTo>
                  <a:pt x="921544" y="1850231"/>
                  <a:pt x="919639" y="1848326"/>
                  <a:pt x="917734" y="1850231"/>
                </a:cubicBezTo>
                <a:cubicBezTo>
                  <a:pt x="920591" y="1851184"/>
                  <a:pt x="925354" y="1851184"/>
                  <a:pt x="931069" y="1851184"/>
                </a:cubicBezTo>
                <a:cubicBezTo>
                  <a:pt x="927259" y="1847374"/>
                  <a:pt x="930116" y="1846421"/>
                  <a:pt x="939641" y="1846421"/>
                </a:cubicBezTo>
                <a:cubicBezTo>
                  <a:pt x="937736" y="1842611"/>
                  <a:pt x="945356" y="1840706"/>
                  <a:pt x="937736" y="1839754"/>
                </a:cubicBezTo>
                <a:cubicBezTo>
                  <a:pt x="936784" y="1841659"/>
                  <a:pt x="934879" y="1841659"/>
                  <a:pt x="931069" y="1841659"/>
                </a:cubicBezTo>
                <a:cubicBezTo>
                  <a:pt x="930116" y="1843564"/>
                  <a:pt x="933926" y="1844516"/>
                  <a:pt x="931069" y="1845469"/>
                </a:cubicBezTo>
                <a:cubicBezTo>
                  <a:pt x="926306" y="1843564"/>
                  <a:pt x="928211" y="1845469"/>
                  <a:pt x="922496" y="1845469"/>
                </a:cubicBezTo>
                <a:cubicBezTo>
                  <a:pt x="921544" y="1844516"/>
                  <a:pt x="922496" y="1843564"/>
                  <a:pt x="920591" y="1843564"/>
                </a:cubicBezTo>
                <a:cubicBezTo>
                  <a:pt x="917734" y="1848326"/>
                  <a:pt x="927259" y="1845469"/>
                  <a:pt x="924401" y="1850231"/>
                </a:cubicBezTo>
                <a:close/>
                <a:moveTo>
                  <a:pt x="902494" y="1854994"/>
                </a:moveTo>
                <a:cubicBezTo>
                  <a:pt x="908209" y="1852136"/>
                  <a:pt x="906304" y="1852136"/>
                  <a:pt x="913924" y="1854041"/>
                </a:cubicBezTo>
                <a:cubicBezTo>
                  <a:pt x="913924" y="1852136"/>
                  <a:pt x="914876" y="1851184"/>
                  <a:pt x="915829" y="1850231"/>
                </a:cubicBezTo>
                <a:cubicBezTo>
                  <a:pt x="905351" y="1847374"/>
                  <a:pt x="893921" y="1848326"/>
                  <a:pt x="884396" y="1846421"/>
                </a:cubicBezTo>
                <a:cubicBezTo>
                  <a:pt x="886301" y="1850231"/>
                  <a:pt x="897731" y="1851184"/>
                  <a:pt x="904399" y="1850231"/>
                </a:cubicBezTo>
                <a:cubicBezTo>
                  <a:pt x="905351" y="1852136"/>
                  <a:pt x="895826" y="1854041"/>
                  <a:pt x="902494" y="1854994"/>
                </a:cubicBezTo>
                <a:close/>
                <a:moveTo>
                  <a:pt x="920591" y="1856899"/>
                </a:moveTo>
                <a:cubicBezTo>
                  <a:pt x="932974" y="1854994"/>
                  <a:pt x="940594" y="1857851"/>
                  <a:pt x="949166" y="1855946"/>
                </a:cubicBezTo>
                <a:lnTo>
                  <a:pt x="949166" y="1852136"/>
                </a:lnTo>
                <a:cubicBezTo>
                  <a:pt x="937736" y="1854994"/>
                  <a:pt x="923449" y="1852136"/>
                  <a:pt x="920591" y="1856899"/>
                </a:cubicBezTo>
                <a:close/>
                <a:moveTo>
                  <a:pt x="537686" y="1862614"/>
                </a:moveTo>
                <a:cubicBezTo>
                  <a:pt x="543401" y="1861661"/>
                  <a:pt x="540544" y="1854994"/>
                  <a:pt x="535781" y="1858804"/>
                </a:cubicBezTo>
                <a:cubicBezTo>
                  <a:pt x="542449" y="1861661"/>
                  <a:pt x="512921" y="1857851"/>
                  <a:pt x="512921" y="1861661"/>
                </a:cubicBezTo>
                <a:cubicBezTo>
                  <a:pt x="518636" y="1864519"/>
                  <a:pt x="525304" y="1860709"/>
                  <a:pt x="537686" y="1862614"/>
                </a:cubicBezTo>
                <a:close/>
                <a:moveTo>
                  <a:pt x="620554" y="1865471"/>
                </a:moveTo>
                <a:cubicBezTo>
                  <a:pt x="628174" y="1865471"/>
                  <a:pt x="634841" y="1864519"/>
                  <a:pt x="635794" y="1860709"/>
                </a:cubicBezTo>
                <a:cubicBezTo>
                  <a:pt x="629126" y="1861661"/>
                  <a:pt x="622459" y="1861661"/>
                  <a:pt x="620554" y="1865471"/>
                </a:cubicBezTo>
                <a:close/>
                <a:moveTo>
                  <a:pt x="665321" y="1864519"/>
                </a:moveTo>
                <a:cubicBezTo>
                  <a:pt x="654844" y="1863566"/>
                  <a:pt x="658654" y="1865471"/>
                  <a:pt x="656749" y="1866424"/>
                </a:cubicBezTo>
                <a:cubicBezTo>
                  <a:pt x="651986" y="1865471"/>
                  <a:pt x="653891" y="1860709"/>
                  <a:pt x="650081" y="1859756"/>
                </a:cubicBezTo>
                <a:cubicBezTo>
                  <a:pt x="650081" y="1860709"/>
                  <a:pt x="648176" y="1860709"/>
                  <a:pt x="648176" y="1859756"/>
                </a:cubicBezTo>
                <a:cubicBezTo>
                  <a:pt x="653891" y="1857851"/>
                  <a:pt x="654844" y="1856899"/>
                  <a:pt x="661511" y="1858804"/>
                </a:cubicBezTo>
                <a:cubicBezTo>
                  <a:pt x="656749" y="1853089"/>
                  <a:pt x="641509" y="1859756"/>
                  <a:pt x="639604" y="1862614"/>
                </a:cubicBezTo>
                <a:cubicBezTo>
                  <a:pt x="643414" y="1862614"/>
                  <a:pt x="645319" y="1860709"/>
                  <a:pt x="646271" y="1862614"/>
                </a:cubicBezTo>
                <a:cubicBezTo>
                  <a:pt x="644366" y="1866424"/>
                  <a:pt x="639604" y="1867376"/>
                  <a:pt x="632936" y="1866424"/>
                </a:cubicBezTo>
                <a:cubicBezTo>
                  <a:pt x="631031" y="1872139"/>
                  <a:pt x="650081" y="1866424"/>
                  <a:pt x="651034" y="1870234"/>
                </a:cubicBezTo>
                <a:cubicBezTo>
                  <a:pt x="647224" y="1871186"/>
                  <a:pt x="645319" y="1873091"/>
                  <a:pt x="637699" y="1872139"/>
                </a:cubicBezTo>
                <a:cubicBezTo>
                  <a:pt x="651986" y="1875949"/>
                  <a:pt x="654844" y="1867376"/>
                  <a:pt x="665321" y="1864519"/>
                </a:cubicBezTo>
                <a:close/>
                <a:moveTo>
                  <a:pt x="718661" y="1866424"/>
                </a:moveTo>
                <a:cubicBezTo>
                  <a:pt x="706279" y="1864519"/>
                  <a:pt x="692944" y="1862614"/>
                  <a:pt x="685324" y="1858804"/>
                </a:cubicBezTo>
                <a:cubicBezTo>
                  <a:pt x="684371" y="1860709"/>
                  <a:pt x="676751" y="1859756"/>
                  <a:pt x="676751" y="1862614"/>
                </a:cubicBezTo>
                <a:cubicBezTo>
                  <a:pt x="684371" y="1862614"/>
                  <a:pt x="688181" y="1860709"/>
                  <a:pt x="691991" y="1863566"/>
                </a:cubicBezTo>
                <a:cubicBezTo>
                  <a:pt x="691991" y="1865471"/>
                  <a:pt x="688181" y="1864519"/>
                  <a:pt x="687229" y="1865471"/>
                </a:cubicBezTo>
                <a:cubicBezTo>
                  <a:pt x="700564" y="1863566"/>
                  <a:pt x="711041" y="1869281"/>
                  <a:pt x="718661" y="1866424"/>
                </a:cubicBezTo>
                <a:close/>
                <a:moveTo>
                  <a:pt x="804386" y="1871186"/>
                </a:moveTo>
                <a:cubicBezTo>
                  <a:pt x="811054" y="1872139"/>
                  <a:pt x="810101" y="1869281"/>
                  <a:pt x="815816" y="1870234"/>
                </a:cubicBezTo>
                <a:cubicBezTo>
                  <a:pt x="812006" y="1874996"/>
                  <a:pt x="825341" y="1870234"/>
                  <a:pt x="824389" y="1874044"/>
                </a:cubicBezTo>
                <a:cubicBezTo>
                  <a:pt x="824389" y="1874996"/>
                  <a:pt x="821531" y="1875949"/>
                  <a:pt x="819626" y="1875949"/>
                </a:cubicBezTo>
                <a:cubicBezTo>
                  <a:pt x="816769" y="1875949"/>
                  <a:pt x="812959" y="1870234"/>
                  <a:pt x="811054" y="1874044"/>
                </a:cubicBezTo>
                <a:cubicBezTo>
                  <a:pt x="817721" y="1874996"/>
                  <a:pt x="808196" y="1876901"/>
                  <a:pt x="812959" y="1878806"/>
                </a:cubicBezTo>
                <a:cubicBezTo>
                  <a:pt x="824389" y="1876901"/>
                  <a:pt x="820579" y="1882616"/>
                  <a:pt x="831056" y="1880711"/>
                </a:cubicBezTo>
                <a:cubicBezTo>
                  <a:pt x="827246" y="1880711"/>
                  <a:pt x="827246" y="1873091"/>
                  <a:pt x="831056" y="1873091"/>
                </a:cubicBezTo>
                <a:cubicBezTo>
                  <a:pt x="834866" y="1874044"/>
                  <a:pt x="835819" y="1877854"/>
                  <a:pt x="839629" y="1878806"/>
                </a:cubicBezTo>
                <a:cubicBezTo>
                  <a:pt x="839629" y="1874044"/>
                  <a:pt x="831056" y="1874044"/>
                  <a:pt x="831056" y="1869281"/>
                </a:cubicBezTo>
                <a:cubicBezTo>
                  <a:pt x="822484" y="1870234"/>
                  <a:pt x="805339" y="1866424"/>
                  <a:pt x="804386" y="1871186"/>
                </a:cubicBezTo>
                <a:close/>
                <a:moveTo>
                  <a:pt x="768191" y="1871186"/>
                </a:moveTo>
                <a:cubicBezTo>
                  <a:pt x="768191" y="1875949"/>
                  <a:pt x="800576" y="1874996"/>
                  <a:pt x="801529" y="1870234"/>
                </a:cubicBezTo>
                <a:cubicBezTo>
                  <a:pt x="786289" y="1872139"/>
                  <a:pt x="780574" y="1871186"/>
                  <a:pt x="768191" y="1871186"/>
                </a:cubicBezTo>
                <a:close/>
                <a:moveTo>
                  <a:pt x="761524" y="1867376"/>
                </a:moveTo>
                <a:cubicBezTo>
                  <a:pt x="755809" y="1868329"/>
                  <a:pt x="749141" y="1868329"/>
                  <a:pt x="746284" y="1871186"/>
                </a:cubicBezTo>
                <a:cubicBezTo>
                  <a:pt x="752951" y="1874996"/>
                  <a:pt x="755809" y="1870234"/>
                  <a:pt x="759619" y="1869281"/>
                </a:cubicBezTo>
                <a:cubicBezTo>
                  <a:pt x="759619" y="1870234"/>
                  <a:pt x="762476" y="1869281"/>
                  <a:pt x="761524" y="1867376"/>
                </a:cubicBezTo>
                <a:close/>
                <a:moveTo>
                  <a:pt x="663416" y="1882616"/>
                </a:moveTo>
                <a:cubicBezTo>
                  <a:pt x="670084" y="1882616"/>
                  <a:pt x="667226" y="1878806"/>
                  <a:pt x="671989" y="1877854"/>
                </a:cubicBezTo>
                <a:cubicBezTo>
                  <a:pt x="669131" y="1876901"/>
                  <a:pt x="663416" y="1876901"/>
                  <a:pt x="663416" y="1874044"/>
                </a:cubicBezTo>
                <a:cubicBezTo>
                  <a:pt x="675799" y="1868329"/>
                  <a:pt x="675799" y="1883569"/>
                  <a:pt x="688181" y="1878806"/>
                </a:cubicBezTo>
                <a:cubicBezTo>
                  <a:pt x="685324" y="1878806"/>
                  <a:pt x="687229" y="1877854"/>
                  <a:pt x="688181" y="1876901"/>
                </a:cubicBezTo>
                <a:cubicBezTo>
                  <a:pt x="684371" y="1876901"/>
                  <a:pt x="679609" y="1876901"/>
                  <a:pt x="679609" y="1875949"/>
                </a:cubicBezTo>
                <a:cubicBezTo>
                  <a:pt x="680561" y="1874044"/>
                  <a:pt x="686276" y="1874044"/>
                  <a:pt x="688181" y="1872139"/>
                </a:cubicBezTo>
                <a:cubicBezTo>
                  <a:pt x="684371" y="1872139"/>
                  <a:pt x="689134" y="1870234"/>
                  <a:pt x="686276" y="1870234"/>
                </a:cubicBezTo>
                <a:cubicBezTo>
                  <a:pt x="680561" y="1875949"/>
                  <a:pt x="665321" y="1866424"/>
                  <a:pt x="659606" y="1874044"/>
                </a:cubicBezTo>
                <a:cubicBezTo>
                  <a:pt x="662464" y="1874996"/>
                  <a:pt x="668179" y="1879759"/>
                  <a:pt x="663416" y="1882616"/>
                </a:cubicBezTo>
                <a:close/>
                <a:moveTo>
                  <a:pt x="723424" y="1876901"/>
                </a:moveTo>
                <a:cubicBezTo>
                  <a:pt x="723424" y="1873091"/>
                  <a:pt x="715804" y="1873091"/>
                  <a:pt x="714851" y="1870234"/>
                </a:cubicBezTo>
                <a:cubicBezTo>
                  <a:pt x="715804" y="1873091"/>
                  <a:pt x="706279" y="1871186"/>
                  <a:pt x="708184" y="1874996"/>
                </a:cubicBezTo>
                <a:cubicBezTo>
                  <a:pt x="716756" y="1873091"/>
                  <a:pt x="718661" y="1874044"/>
                  <a:pt x="723424" y="1876901"/>
                </a:cubicBezTo>
                <a:close/>
                <a:moveTo>
                  <a:pt x="698659" y="1874044"/>
                </a:moveTo>
                <a:cubicBezTo>
                  <a:pt x="690086" y="1873091"/>
                  <a:pt x="686276" y="1877854"/>
                  <a:pt x="693896" y="1878806"/>
                </a:cubicBezTo>
                <a:cubicBezTo>
                  <a:pt x="691991" y="1874996"/>
                  <a:pt x="701516" y="1877854"/>
                  <a:pt x="698659" y="1874044"/>
                </a:cubicBezTo>
                <a:close/>
                <a:moveTo>
                  <a:pt x="746284" y="1885474"/>
                </a:moveTo>
                <a:cubicBezTo>
                  <a:pt x="751999" y="1885474"/>
                  <a:pt x="755809" y="1889284"/>
                  <a:pt x="751046" y="1891189"/>
                </a:cubicBezTo>
                <a:cubicBezTo>
                  <a:pt x="757714" y="1891189"/>
                  <a:pt x="761524" y="1888331"/>
                  <a:pt x="766286" y="1891189"/>
                </a:cubicBezTo>
                <a:cubicBezTo>
                  <a:pt x="768191" y="1887379"/>
                  <a:pt x="755809" y="1890236"/>
                  <a:pt x="757714" y="1886426"/>
                </a:cubicBezTo>
                <a:cubicBezTo>
                  <a:pt x="764381" y="1881664"/>
                  <a:pt x="786289" y="1889284"/>
                  <a:pt x="786289" y="1880711"/>
                </a:cubicBezTo>
                <a:cubicBezTo>
                  <a:pt x="772954" y="1881664"/>
                  <a:pt x="755809" y="1882616"/>
                  <a:pt x="754856" y="1879759"/>
                </a:cubicBezTo>
                <a:cubicBezTo>
                  <a:pt x="750094" y="1882616"/>
                  <a:pt x="739616" y="1882616"/>
                  <a:pt x="734854" y="1879759"/>
                </a:cubicBezTo>
                <a:cubicBezTo>
                  <a:pt x="736759" y="1876901"/>
                  <a:pt x="731996" y="1876901"/>
                  <a:pt x="732949" y="1874044"/>
                </a:cubicBezTo>
                <a:cubicBezTo>
                  <a:pt x="739616" y="1873091"/>
                  <a:pt x="738664" y="1875949"/>
                  <a:pt x="744379" y="1874996"/>
                </a:cubicBezTo>
                <a:cubicBezTo>
                  <a:pt x="743426" y="1871186"/>
                  <a:pt x="733901" y="1866424"/>
                  <a:pt x="729139" y="1868329"/>
                </a:cubicBezTo>
                <a:cubicBezTo>
                  <a:pt x="731996" y="1869281"/>
                  <a:pt x="733901" y="1871186"/>
                  <a:pt x="735806" y="1873091"/>
                </a:cubicBezTo>
                <a:cubicBezTo>
                  <a:pt x="726281" y="1874044"/>
                  <a:pt x="731996" y="1875949"/>
                  <a:pt x="733901" y="1878806"/>
                </a:cubicBezTo>
                <a:cubicBezTo>
                  <a:pt x="733901" y="1876901"/>
                  <a:pt x="720566" y="1876901"/>
                  <a:pt x="727234" y="1878806"/>
                </a:cubicBezTo>
                <a:cubicBezTo>
                  <a:pt x="731996" y="1883569"/>
                  <a:pt x="750094" y="1881664"/>
                  <a:pt x="755809" y="1885474"/>
                </a:cubicBezTo>
                <a:cubicBezTo>
                  <a:pt x="751046" y="1887379"/>
                  <a:pt x="747236" y="1882616"/>
                  <a:pt x="746284" y="1885474"/>
                </a:cubicBezTo>
                <a:close/>
                <a:moveTo>
                  <a:pt x="806291" y="1881664"/>
                </a:moveTo>
                <a:lnTo>
                  <a:pt x="791051" y="1881664"/>
                </a:lnTo>
                <a:cubicBezTo>
                  <a:pt x="792004" y="1883569"/>
                  <a:pt x="788194" y="1887379"/>
                  <a:pt x="792956" y="1887379"/>
                </a:cubicBezTo>
                <a:cubicBezTo>
                  <a:pt x="798671" y="1884521"/>
                  <a:pt x="807244" y="1894999"/>
                  <a:pt x="817721" y="1889284"/>
                </a:cubicBezTo>
                <a:cubicBezTo>
                  <a:pt x="813911" y="1882616"/>
                  <a:pt x="833914" y="1886426"/>
                  <a:pt x="837724" y="1885474"/>
                </a:cubicBezTo>
                <a:cubicBezTo>
                  <a:pt x="834866" y="1880711"/>
                  <a:pt x="823436" y="1882616"/>
                  <a:pt x="817721" y="1884521"/>
                </a:cubicBezTo>
                <a:cubicBezTo>
                  <a:pt x="817721" y="1882616"/>
                  <a:pt x="814864" y="1882616"/>
                  <a:pt x="815816" y="1880711"/>
                </a:cubicBezTo>
                <a:cubicBezTo>
                  <a:pt x="807244" y="1880711"/>
                  <a:pt x="802481" y="1888331"/>
                  <a:pt x="806291" y="1881664"/>
                </a:cubicBezTo>
                <a:close/>
                <a:moveTo>
                  <a:pt x="877729" y="1884521"/>
                </a:moveTo>
                <a:cubicBezTo>
                  <a:pt x="869156" y="1885474"/>
                  <a:pt x="859631" y="1885474"/>
                  <a:pt x="855821" y="1889284"/>
                </a:cubicBezTo>
                <a:cubicBezTo>
                  <a:pt x="864394" y="1888331"/>
                  <a:pt x="876776" y="1889284"/>
                  <a:pt x="877729" y="1884521"/>
                </a:cubicBezTo>
                <a:close/>
                <a:moveTo>
                  <a:pt x="909161" y="1884521"/>
                </a:moveTo>
                <a:cubicBezTo>
                  <a:pt x="912971" y="1887379"/>
                  <a:pt x="899636" y="1886426"/>
                  <a:pt x="907256" y="1888331"/>
                </a:cubicBezTo>
                <a:cubicBezTo>
                  <a:pt x="909161" y="1886426"/>
                  <a:pt x="919639" y="1888331"/>
                  <a:pt x="920591" y="1886426"/>
                </a:cubicBezTo>
                <a:cubicBezTo>
                  <a:pt x="914876" y="1886426"/>
                  <a:pt x="915829" y="1883569"/>
                  <a:pt x="909161" y="1884521"/>
                </a:cubicBezTo>
                <a:close/>
                <a:moveTo>
                  <a:pt x="947261" y="1889284"/>
                </a:moveTo>
                <a:cubicBezTo>
                  <a:pt x="946309" y="1885474"/>
                  <a:pt x="957739" y="1888331"/>
                  <a:pt x="958691" y="1885474"/>
                </a:cubicBezTo>
                <a:cubicBezTo>
                  <a:pt x="953929" y="1885474"/>
                  <a:pt x="953929" y="1883569"/>
                  <a:pt x="952024" y="1883569"/>
                </a:cubicBezTo>
                <a:cubicBezTo>
                  <a:pt x="951071" y="1885474"/>
                  <a:pt x="938689" y="1886426"/>
                  <a:pt x="947261" y="1889284"/>
                </a:cubicBezTo>
                <a:close/>
                <a:moveTo>
                  <a:pt x="716756" y="1894046"/>
                </a:moveTo>
                <a:cubicBezTo>
                  <a:pt x="719614" y="1896904"/>
                  <a:pt x="732949" y="1899761"/>
                  <a:pt x="738664" y="1895951"/>
                </a:cubicBezTo>
                <a:cubicBezTo>
                  <a:pt x="733901" y="1894999"/>
                  <a:pt x="717709" y="1891189"/>
                  <a:pt x="730091" y="1885474"/>
                </a:cubicBezTo>
                <a:cubicBezTo>
                  <a:pt x="716756" y="1887379"/>
                  <a:pt x="698659" y="1882616"/>
                  <a:pt x="685324" y="1885474"/>
                </a:cubicBezTo>
                <a:cubicBezTo>
                  <a:pt x="700564" y="1887379"/>
                  <a:pt x="731044" y="1888331"/>
                  <a:pt x="716756" y="1894046"/>
                </a:cubicBezTo>
                <a:close/>
                <a:moveTo>
                  <a:pt x="786289" y="1895951"/>
                </a:moveTo>
                <a:cubicBezTo>
                  <a:pt x="779621" y="1894046"/>
                  <a:pt x="776764" y="1894046"/>
                  <a:pt x="768191" y="1891189"/>
                </a:cubicBezTo>
                <a:cubicBezTo>
                  <a:pt x="766286" y="1894999"/>
                  <a:pt x="773906" y="1893094"/>
                  <a:pt x="772954" y="1896904"/>
                </a:cubicBezTo>
                <a:cubicBezTo>
                  <a:pt x="766286" y="1898809"/>
                  <a:pt x="763429" y="1895951"/>
                  <a:pt x="752951" y="1896904"/>
                </a:cubicBezTo>
                <a:cubicBezTo>
                  <a:pt x="755809" y="1901666"/>
                  <a:pt x="747236" y="1900714"/>
                  <a:pt x="741521" y="1900714"/>
                </a:cubicBezTo>
                <a:cubicBezTo>
                  <a:pt x="746284" y="1906429"/>
                  <a:pt x="760571" y="1902619"/>
                  <a:pt x="768191" y="1900714"/>
                </a:cubicBezTo>
                <a:cubicBezTo>
                  <a:pt x="769144" y="1902619"/>
                  <a:pt x="770096" y="1907381"/>
                  <a:pt x="776764" y="1904524"/>
                </a:cubicBezTo>
                <a:cubicBezTo>
                  <a:pt x="773906" y="1904524"/>
                  <a:pt x="771049" y="1904524"/>
                  <a:pt x="772001" y="1902619"/>
                </a:cubicBezTo>
                <a:cubicBezTo>
                  <a:pt x="782479" y="1897856"/>
                  <a:pt x="791051" y="1904524"/>
                  <a:pt x="800576" y="1901666"/>
                </a:cubicBezTo>
                <a:cubicBezTo>
                  <a:pt x="795814" y="1898809"/>
                  <a:pt x="791051" y="1903571"/>
                  <a:pt x="789146" y="1899761"/>
                </a:cubicBezTo>
                <a:cubicBezTo>
                  <a:pt x="787241" y="1896904"/>
                  <a:pt x="801529" y="1895951"/>
                  <a:pt x="795814" y="1894999"/>
                </a:cubicBezTo>
                <a:cubicBezTo>
                  <a:pt x="790099" y="1894999"/>
                  <a:pt x="791051" y="1896904"/>
                  <a:pt x="787241" y="1894999"/>
                </a:cubicBezTo>
                <a:cubicBezTo>
                  <a:pt x="788194" y="1894999"/>
                  <a:pt x="788194" y="1895951"/>
                  <a:pt x="786289" y="1895951"/>
                </a:cubicBezTo>
                <a:close/>
                <a:moveTo>
                  <a:pt x="620554" y="1900714"/>
                </a:moveTo>
                <a:cubicBezTo>
                  <a:pt x="614839" y="1897856"/>
                  <a:pt x="606266" y="1902619"/>
                  <a:pt x="600551" y="1899761"/>
                </a:cubicBezTo>
                <a:cubicBezTo>
                  <a:pt x="603409" y="1903571"/>
                  <a:pt x="607219" y="1906429"/>
                  <a:pt x="613886" y="1907381"/>
                </a:cubicBezTo>
                <a:cubicBezTo>
                  <a:pt x="613886" y="1903571"/>
                  <a:pt x="618649" y="1905476"/>
                  <a:pt x="620554" y="1900714"/>
                </a:cubicBezTo>
                <a:close/>
                <a:moveTo>
                  <a:pt x="627221" y="1911191"/>
                </a:moveTo>
                <a:cubicBezTo>
                  <a:pt x="631031" y="1909286"/>
                  <a:pt x="625316" y="1909286"/>
                  <a:pt x="629126" y="1906429"/>
                </a:cubicBezTo>
                <a:lnTo>
                  <a:pt x="617696" y="1906429"/>
                </a:lnTo>
                <a:cubicBezTo>
                  <a:pt x="618649" y="1909286"/>
                  <a:pt x="621506" y="1911191"/>
                  <a:pt x="627221" y="1911191"/>
                </a:cubicBezTo>
                <a:close/>
                <a:moveTo>
                  <a:pt x="676751" y="1896904"/>
                </a:moveTo>
                <a:cubicBezTo>
                  <a:pt x="671036" y="1896904"/>
                  <a:pt x="671989" y="1894999"/>
                  <a:pt x="665321" y="1895951"/>
                </a:cubicBezTo>
                <a:lnTo>
                  <a:pt x="665321" y="1897856"/>
                </a:lnTo>
                <a:cubicBezTo>
                  <a:pt x="667226" y="1900714"/>
                  <a:pt x="675799" y="1898809"/>
                  <a:pt x="676751" y="1896904"/>
                </a:cubicBezTo>
                <a:close/>
                <a:moveTo>
                  <a:pt x="661511" y="1895951"/>
                </a:moveTo>
                <a:cubicBezTo>
                  <a:pt x="657701" y="1894046"/>
                  <a:pt x="649129" y="1895951"/>
                  <a:pt x="646271" y="1897856"/>
                </a:cubicBezTo>
                <a:cubicBezTo>
                  <a:pt x="651986" y="1897856"/>
                  <a:pt x="660559" y="1899761"/>
                  <a:pt x="661511" y="1895951"/>
                </a:cubicBezTo>
                <a:close/>
                <a:moveTo>
                  <a:pt x="538639" y="1889284"/>
                </a:moveTo>
                <a:cubicBezTo>
                  <a:pt x="541496" y="1889284"/>
                  <a:pt x="542449" y="1890236"/>
                  <a:pt x="541496" y="1891189"/>
                </a:cubicBezTo>
                <a:lnTo>
                  <a:pt x="557689" y="1891189"/>
                </a:lnTo>
                <a:cubicBezTo>
                  <a:pt x="559594" y="1887379"/>
                  <a:pt x="540544" y="1885474"/>
                  <a:pt x="538639" y="1889284"/>
                </a:cubicBezTo>
                <a:close/>
                <a:moveTo>
                  <a:pt x="605314" y="1888331"/>
                </a:moveTo>
                <a:cubicBezTo>
                  <a:pt x="602456" y="1892141"/>
                  <a:pt x="618649" y="1891189"/>
                  <a:pt x="618649" y="1889284"/>
                </a:cubicBezTo>
                <a:cubicBezTo>
                  <a:pt x="612934" y="1889284"/>
                  <a:pt x="611981" y="1887379"/>
                  <a:pt x="605314" y="1888331"/>
                </a:cubicBezTo>
                <a:close/>
                <a:moveTo>
                  <a:pt x="576739" y="1894999"/>
                </a:moveTo>
                <a:cubicBezTo>
                  <a:pt x="582454" y="1894999"/>
                  <a:pt x="585311" y="1894046"/>
                  <a:pt x="588169" y="1894046"/>
                </a:cubicBezTo>
                <a:cubicBezTo>
                  <a:pt x="591026" y="1893094"/>
                  <a:pt x="593884" y="1892141"/>
                  <a:pt x="596741" y="1892141"/>
                </a:cubicBezTo>
                <a:cubicBezTo>
                  <a:pt x="592931" y="1892141"/>
                  <a:pt x="588169" y="1892141"/>
                  <a:pt x="584359" y="1892141"/>
                </a:cubicBezTo>
                <a:cubicBezTo>
                  <a:pt x="583406" y="1892141"/>
                  <a:pt x="582454" y="1892141"/>
                  <a:pt x="581501" y="1892141"/>
                </a:cubicBezTo>
                <a:cubicBezTo>
                  <a:pt x="580549" y="1892141"/>
                  <a:pt x="579596" y="1892141"/>
                  <a:pt x="578644" y="1893094"/>
                </a:cubicBezTo>
                <a:cubicBezTo>
                  <a:pt x="577691" y="1893094"/>
                  <a:pt x="576739" y="1894046"/>
                  <a:pt x="576739" y="1894999"/>
                </a:cubicBezTo>
                <a:close/>
                <a:moveTo>
                  <a:pt x="651986" y="1891189"/>
                </a:moveTo>
                <a:cubicBezTo>
                  <a:pt x="649129" y="1891189"/>
                  <a:pt x="643414" y="1891189"/>
                  <a:pt x="647224" y="1892141"/>
                </a:cubicBezTo>
                <a:cubicBezTo>
                  <a:pt x="653891" y="1893094"/>
                  <a:pt x="653891" y="1890236"/>
                  <a:pt x="660559" y="1891189"/>
                </a:cubicBezTo>
                <a:cubicBezTo>
                  <a:pt x="657701" y="1888331"/>
                  <a:pt x="661511" y="1887379"/>
                  <a:pt x="658654" y="1886426"/>
                </a:cubicBezTo>
                <a:cubicBezTo>
                  <a:pt x="656749" y="1888331"/>
                  <a:pt x="656749" y="1891189"/>
                  <a:pt x="651986" y="1891189"/>
                </a:cubicBezTo>
                <a:close/>
                <a:moveTo>
                  <a:pt x="531971" y="1891189"/>
                </a:moveTo>
                <a:cubicBezTo>
                  <a:pt x="531971" y="1887379"/>
                  <a:pt x="537686" y="1887379"/>
                  <a:pt x="545306" y="1884521"/>
                </a:cubicBezTo>
                <a:cubicBezTo>
                  <a:pt x="527209" y="1883569"/>
                  <a:pt x="533876" y="1891189"/>
                  <a:pt x="516731" y="1887379"/>
                </a:cubicBezTo>
                <a:cubicBezTo>
                  <a:pt x="515779" y="1891189"/>
                  <a:pt x="527209" y="1890236"/>
                  <a:pt x="531971" y="1891189"/>
                </a:cubicBezTo>
                <a:close/>
                <a:moveTo>
                  <a:pt x="458629" y="1891189"/>
                </a:moveTo>
                <a:cubicBezTo>
                  <a:pt x="473869" y="1893094"/>
                  <a:pt x="500539" y="1897856"/>
                  <a:pt x="509111" y="1894046"/>
                </a:cubicBezTo>
                <a:lnTo>
                  <a:pt x="502444" y="1894046"/>
                </a:lnTo>
                <a:cubicBezTo>
                  <a:pt x="494824" y="1893094"/>
                  <a:pt x="502444" y="1890236"/>
                  <a:pt x="503396" y="1889284"/>
                </a:cubicBezTo>
                <a:cubicBezTo>
                  <a:pt x="493871" y="1888331"/>
                  <a:pt x="491966" y="1889284"/>
                  <a:pt x="489109" y="1891189"/>
                </a:cubicBezTo>
                <a:cubicBezTo>
                  <a:pt x="486251" y="1892141"/>
                  <a:pt x="483394" y="1893094"/>
                  <a:pt x="471964" y="1889284"/>
                </a:cubicBezTo>
                <a:cubicBezTo>
                  <a:pt x="472916" y="1892141"/>
                  <a:pt x="460534" y="1888331"/>
                  <a:pt x="458629" y="1891189"/>
                </a:cubicBezTo>
                <a:close/>
                <a:moveTo>
                  <a:pt x="430054" y="1885474"/>
                </a:moveTo>
                <a:cubicBezTo>
                  <a:pt x="432911" y="1880711"/>
                  <a:pt x="416719" y="1876901"/>
                  <a:pt x="412909" y="1876901"/>
                </a:cubicBezTo>
                <a:cubicBezTo>
                  <a:pt x="423386" y="1882616"/>
                  <a:pt x="420529" y="1882616"/>
                  <a:pt x="430054" y="1885474"/>
                </a:cubicBezTo>
                <a:close/>
                <a:moveTo>
                  <a:pt x="593884" y="1905476"/>
                </a:moveTo>
                <a:cubicBezTo>
                  <a:pt x="596741" y="1904524"/>
                  <a:pt x="598646" y="1904524"/>
                  <a:pt x="600551" y="1903571"/>
                </a:cubicBezTo>
                <a:cubicBezTo>
                  <a:pt x="594836" y="1902619"/>
                  <a:pt x="587216" y="1904524"/>
                  <a:pt x="591979" y="1899761"/>
                </a:cubicBezTo>
                <a:cubicBezTo>
                  <a:pt x="589121" y="1900714"/>
                  <a:pt x="586264" y="1900714"/>
                  <a:pt x="584359" y="1900714"/>
                </a:cubicBezTo>
                <a:cubicBezTo>
                  <a:pt x="582454" y="1900714"/>
                  <a:pt x="581501" y="1900714"/>
                  <a:pt x="580549" y="1900714"/>
                </a:cubicBezTo>
                <a:cubicBezTo>
                  <a:pt x="578644" y="1900714"/>
                  <a:pt x="577691" y="1900714"/>
                  <a:pt x="575786" y="1899761"/>
                </a:cubicBezTo>
                <a:cubicBezTo>
                  <a:pt x="570071" y="1898809"/>
                  <a:pt x="564356" y="1896904"/>
                  <a:pt x="557689" y="1895951"/>
                </a:cubicBezTo>
                <a:cubicBezTo>
                  <a:pt x="552926" y="1897856"/>
                  <a:pt x="540544" y="1896904"/>
                  <a:pt x="540544" y="1900714"/>
                </a:cubicBezTo>
                <a:cubicBezTo>
                  <a:pt x="564356" y="1897856"/>
                  <a:pt x="584359" y="1902619"/>
                  <a:pt x="593884" y="1905476"/>
                </a:cubicBezTo>
                <a:close/>
                <a:moveTo>
                  <a:pt x="537686" y="1921669"/>
                </a:moveTo>
                <a:cubicBezTo>
                  <a:pt x="541496" y="1921669"/>
                  <a:pt x="543401" y="1920716"/>
                  <a:pt x="545306" y="1919764"/>
                </a:cubicBezTo>
                <a:cubicBezTo>
                  <a:pt x="531971" y="1918811"/>
                  <a:pt x="531971" y="1915001"/>
                  <a:pt x="518636" y="1914049"/>
                </a:cubicBezTo>
                <a:cubicBezTo>
                  <a:pt x="518636" y="1917859"/>
                  <a:pt x="528161" y="1919764"/>
                  <a:pt x="537686" y="1921669"/>
                </a:cubicBezTo>
                <a:close/>
                <a:moveTo>
                  <a:pt x="540544" y="1924526"/>
                </a:moveTo>
                <a:cubicBezTo>
                  <a:pt x="528161" y="1922621"/>
                  <a:pt x="511969" y="1917859"/>
                  <a:pt x="495776" y="1919764"/>
                </a:cubicBezTo>
                <a:cubicBezTo>
                  <a:pt x="512921" y="1921669"/>
                  <a:pt x="533876" y="1926431"/>
                  <a:pt x="540544" y="1924526"/>
                </a:cubicBezTo>
                <a:close/>
                <a:moveTo>
                  <a:pt x="504349" y="1926431"/>
                </a:moveTo>
                <a:cubicBezTo>
                  <a:pt x="502444" y="1925479"/>
                  <a:pt x="494824" y="1924526"/>
                  <a:pt x="487204" y="1923574"/>
                </a:cubicBezTo>
                <a:cubicBezTo>
                  <a:pt x="479584" y="1922621"/>
                  <a:pt x="472916" y="1921669"/>
                  <a:pt x="472916" y="1924526"/>
                </a:cubicBezTo>
                <a:cubicBezTo>
                  <a:pt x="484346" y="1922621"/>
                  <a:pt x="496729" y="1928336"/>
                  <a:pt x="504349" y="1926431"/>
                </a:cubicBezTo>
                <a:close/>
                <a:moveTo>
                  <a:pt x="391954" y="1897856"/>
                </a:moveTo>
                <a:cubicBezTo>
                  <a:pt x="388144" y="1894999"/>
                  <a:pt x="388144" y="1892141"/>
                  <a:pt x="389096" y="1890236"/>
                </a:cubicBezTo>
                <a:cubicBezTo>
                  <a:pt x="381476" y="1886426"/>
                  <a:pt x="367189" y="1870234"/>
                  <a:pt x="366236" y="1874996"/>
                </a:cubicBezTo>
                <a:cubicBezTo>
                  <a:pt x="383381" y="1885474"/>
                  <a:pt x="379571" y="1894046"/>
                  <a:pt x="391954" y="1897856"/>
                </a:cubicBezTo>
                <a:close/>
                <a:moveTo>
                  <a:pt x="393859" y="1894999"/>
                </a:moveTo>
                <a:cubicBezTo>
                  <a:pt x="404336" y="1903571"/>
                  <a:pt x="424339" y="1913096"/>
                  <a:pt x="431006" y="1913096"/>
                </a:cubicBezTo>
                <a:cubicBezTo>
                  <a:pt x="426244" y="1910239"/>
                  <a:pt x="418624" y="1906429"/>
                  <a:pt x="411956" y="1902619"/>
                </a:cubicBezTo>
                <a:cubicBezTo>
                  <a:pt x="404336" y="1898809"/>
                  <a:pt x="397669" y="1894999"/>
                  <a:pt x="393859" y="1894999"/>
                </a:cubicBezTo>
                <a:close/>
                <a:moveTo>
                  <a:pt x="456724" y="1920716"/>
                </a:moveTo>
                <a:cubicBezTo>
                  <a:pt x="453866" y="1917859"/>
                  <a:pt x="449104" y="1915954"/>
                  <a:pt x="437674" y="1913096"/>
                </a:cubicBezTo>
                <a:cubicBezTo>
                  <a:pt x="434816" y="1915001"/>
                  <a:pt x="433864" y="1916906"/>
                  <a:pt x="421481" y="1914049"/>
                </a:cubicBezTo>
                <a:cubicBezTo>
                  <a:pt x="406241" y="1907381"/>
                  <a:pt x="390049" y="1896904"/>
                  <a:pt x="382429" y="1897856"/>
                </a:cubicBezTo>
                <a:cubicBezTo>
                  <a:pt x="399574" y="1905476"/>
                  <a:pt x="420529" y="1917859"/>
                  <a:pt x="440531" y="1922621"/>
                </a:cubicBezTo>
                <a:cubicBezTo>
                  <a:pt x="432911" y="1920716"/>
                  <a:pt x="428149" y="1917859"/>
                  <a:pt x="428149" y="1915954"/>
                </a:cubicBezTo>
                <a:cubicBezTo>
                  <a:pt x="442436" y="1921669"/>
                  <a:pt x="448151" y="1919764"/>
                  <a:pt x="456724" y="1920716"/>
                </a:cubicBezTo>
                <a:close/>
                <a:moveTo>
                  <a:pt x="579596" y="1924526"/>
                </a:moveTo>
                <a:cubicBezTo>
                  <a:pt x="565309" y="1926431"/>
                  <a:pt x="558641" y="1927384"/>
                  <a:pt x="544354" y="1924526"/>
                </a:cubicBezTo>
                <a:cubicBezTo>
                  <a:pt x="535781" y="1930241"/>
                  <a:pt x="562451" y="1925479"/>
                  <a:pt x="557689" y="1930241"/>
                </a:cubicBezTo>
                <a:cubicBezTo>
                  <a:pt x="570071" y="1929289"/>
                  <a:pt x="563404" y="1928336"/>
                  <a:pt x="579596" y="1929289"/>
                </a:cubicBezTo>
                <a:lnTo>
                  <a:pt x="579596" y="1924526"/>
                </a:lnTo>
                <a:close/>
                <a:moveTo>
                  <a:pt x="618649" y="1918811"/>
                </a:moveTo>
                <a:cubicBezTo>
                  <a:pt x="617696" y="1916906"/>
                  <a:pt x="614839" y="1916906"/>
                  <a:pt x="613886" y="1915001"/>
                </a:cubicBezTo>
                <a:cubicBezTo>
                  <a:pt x="616744" y="1915001"/>
                  <a:pt x="619601" y="1915001"/>
                  <a:pt x="618649" y="1913096"/>
                </a:cubicBezTo>
                <a:cubicBezTo>
                  <a:pt x="615791" y="1911191"/>
                  <a:pt x="609124" y="1912144"/>
                  <a:pt x="603409" y="1912144"/>
                </a:cubicBezTo>
                <a:cubicBezTo>
                  <a:pt x="602456" y="1910239"/>
                  <a:pt x="606266" y="1906429"/>
                  <a:pt x="601504" y="1906429"/>
                </a:cubicBezTo>
                <a:cubicBezTo>
                  <a:pt x="600551" y="1908334"/>
                  <a:pt x="595789" y="1908334"/>
                  <a:pt x="591026" y="1909286"/>
                </a:cubicBezTo>
                <a:cubicBezTo>
                  <a:pt x="588169" y="1909286"/>
                  <a:pt x="586264" y="1909286"/>
                  <a:pt x="584359" y="1910239"/>
                </a:cubicBezTo>
                <a:cubicBezTo>
                  <a:pt x="583406" y="1910239"/>
                  <a:pt x="580549" y="1911191"/>
                  <a:pt x="580549" y="1913096"/>
                </a:cubicBezTo>
                <a:cubicBezTo>
                  <a:pt x="579596" y="1912144"/>
                  <a:pt x="576739" y="1912144"/>
                  <a:pt x="573881" y="1913096"/>
                </a:cubicBezTo>
                <a:cubicBezTo>
                  <a:pt x="579596" y="1911191"/>
                  <a:pt x="571024" y="1911191"/>
                  <a:pt x="577691" y="1908334"/>
                </a:cubicBezTo>
                <a:cubicBezTo>
                  <a:pt x="563404" y="1907381"/>
                  <a:pt x="561499" y="1909286"/>
                  <a:pt x="547211" y="1907381"/>
                </a:cubicBezTo>
                <a:cubicBezTo>
                  <a:pt x="544354" y="1909286"/>
                  <a:pt x="541496" y="1911191"/>
                  <a:pt x="539591" y="1914049"/>
                </a:cubicBezTo>
                <a:cubicBezTo>
                  <a:pt x="548164" y="1915001"/>
                  <a:pt x="557689" y="1915954"/>
                  <a:pt x="568166" y="1915954"/>
                </a:cubicBezTo>
                <a:cubicBezTo>
                  <a:pt x="572929" y="1915954"/>
                  <a:pt x="577691" y="1915954"/>
                  <a:pt x="583406" y="1915954"/>
                </a:cubicBezTo>
                <a:cubicBezTo>
                  <a:pt x="586264" y="1915954"/>
                  <a:pt x="590074" y="1915954"/>
                  <a:pt x="592931" y="1915001"/>
                </a:cubicBezTo>
                <a:cubicBezTo>
                  <a:pt x="594836" y="1915954"/>
                  <a:pt x="595789" y="1917859"/>
                  <a:pt x="594836" y="1920716"/>
                </a:cubicBezTo>
                <a:cubicBezTo>
                  <a:pt x="610076" y="1922621"/>
                  <a:pt x="625316" y="1924526"/>
                  <a:pt x="634841" y="1926431"/>
                </a:cubicBezTo>
                <a:cubicBezTo>
                  <a:pt x="637699" y="1925479"/>
                  <a:pt x="639604" y="1923574"/>
                  <a:pt x="641509" y="1921669"/>
                </a:cubicBezTo>
                <a:cubicBezTo>
                  <a:pt x="629126" y="1922621"/>
                  <a:pt x="632936" y="1919764"/>
                  <a:pt x="639604" y="1917859"/>
                </a:cubicBezTo>
                <a:cubicBezTo>
                  <a:pt x="630079" y="1916906"/>
                  <a:pt x="626269" y="1918811"/>
                  <a:pt x="618649" y="1918811"/>
                </a:cubicBezTo>
                <a:close/>
                <a:moveTo>
                  <a:pt x="658654" y="1912144"/>
                </a:moveTo>
                <a:cubicBezTo>
                  <a:pt x="647224" y="1912144"/>
                  <a:pt x="645319" y="1908334"/>
                  <a:pt x="653891" y="1908334"/>
                </a:cubicBezTo>
                <a:cubicBezTo>
                  <a:pt x="653891" y="1904524"/>
                  <a:pt x="642461" y="1905476"/>
                  <a:pt x="649129" y="1901666"/>
                </a:cubicBezTo>
                <a:cubicBezTo>
                  <a:pt x="642461" y="1905476"/>
                  <a:pt x="634841" y="1902619"/>
                  <a:pt x="624364" y="1905476"/>
                </a:cubicBezTo>
                <a:cubicBezTo>
                  <a:pt x="634841" y="1905476"/>
                  <a:pt x="639604" y="1908334"/>
                  <a:pt x="644366" y="1911191"/>
                </a:cubicBezTo>
                <a:cubicBezTo>
                  <a:pt x="636746" y="1909286"/>
                  <a:pt x="627221" y="1911191"/>
                  <a:pt x="626269" y="1916906"/>
                </a:cubicBezTo>
                <a:lnTo>
                  <a:pt x="639604" y="1916906"/>
                </a:lnTo>
                <a:cubicBezTo>
                  <a:pt x="641509" y="1910239"/>
                  <a:pt x="651034" y="1915001"/>
                  <a:pt x="658654" y="1912144"/>
                </a:cubicBezTo>
                <a:close/>
                <a:moveTo>
                  <a:pt x="670084" y="1907381"/>
                </a:moveTo>
                <a:cubicBezTo>
                  <a:pt x="675799" y="1907381"/>
                  <a:pt x="683419" y="1910239"/>
                  <a:pt x="685324" y="1906429"/>
                </a:cubicBezTo>
                <a:cubicBezTo>
                  <a:pt x="680561" y="1907381"/>
                  <a:pt x="671036" y="1904524"/>
                  <a:pt x="670084" y="1907381"/>
                </a:cubicBezTo>
                <a:close/>
                <a:moveTo>
                  <a:pt x="685324" y="1919764"/>
                </a:moveTo>
                <a:cubicBezTo>
                  <a:pt x="673894" y="1920716"/>
                  <a:pt x="680561" y="1916906"/>
                  <a:pt x="683419" y="1915001"/>
                </a:cubicBezTo>
                <a:cubicBezTo>
                  <a:pt x="676751" y="1916906"/>
                  <a:pt x="662464" y="1916906"/>
                  <a:pt x="658654" y="1914049"/>
                </a:cubicBezTo>
                <a:cubicBezTo>
                  <a:pt x="654844" y="1915954"/>
                  <a:pt x="661511" y="1917859"/>
                  <a:pt x="656749" y="1919764"/>
                </a:cubicBezTo>
                <a:cubicBezTo>
                  <a:pt x="673894" y="1916906"/>
                  <a:pt x="677704" y="1924526"/>
                  <a:pt x="685324" y="1919764"/>
                </a:cubicBezTo>
                <a:close/>
                <a:moveTo>
                  <a:pt x="781526" y="1918811"/>
                </a:moveTo>
                <a:lnTo>
                  <a:pt x="761524" y="1918811"/>
                </a:lnTo>
                <a:cubicBezTo>
                  <a:pt x="760571" y="1923574"/>
                  <a:pt x="779621" y="1922621"/>
                  <a:pt x="781526" y="1918811"/>
                </a:cubicBezTo>
                <a:close/>
                <a:moveTo>
                  <a:pt x="786289" y="1927384"/>
                </a:moveTo>
                <a:cubicBezTo>
                  <a:pt x="789146" y="1927384"/>
                  <a:pt x="788194" y="1929289"/>
                  <a:pt x="791051" y="1929289"/>
                </a:cubicBezTo>
                <a:cubicBezTo>
                  <a:pt x="791051" y="1927384"/>
                  <a:pt x="794861" y="1928336"/>
                  <a:pt x="795814" y="1927384"/>
                </a:cubicBezTo>
                <a:cubicBezTo>
                  <a:pt x="788194" y="1922621"/>
                  <a:pt x="801529" y="1926431"/>
                  <a:pt x="800576" y="1921669"/>
                </a:cubicBezTo>
                <a:cubicBezTo>
                  <a:pt x="794861" y="1923574"/>
                  <a:pt x="794861" y="1915954"/>
                  <a:pt x="792004" y="1920716"/>
                </a:cubicBezTo>
                <a:cubicBezTo>
                  <a:pt x="797719" y="1922621"/>
                  <a:pt x="783431" y="1923574"/>
                  <a:pt x="786289" y="1927384"/>
                </a:cubicBezTo>
                <a:close/>
                <a:moveTo>
                  <a:pt x="828199" y="1925479"/>
                </a:moveTo>
                <a:cubicBezTo>
                  <a:pt x="820579" y="1926431"/>
                  <a:pt x="815816" y="1928336"/>
                  <a:pt x="810101" y="1930241"/>
                </a:cubicBezTo>
                <a:cubicBezTo>
                  <a:pt x="809149" y="1925479"/>
                  <a:pt x="795814" y="1929289"/>
                  <a:pt x="790099" y="1931194"/>
                </a:cubicBezTo>
                <a:cubicBezTo>
                  <a:pt x="786289" y="1929289"/>
                  <a:pt x="776764" y="1929289"/>
                  <a:pt x="776764" y="1924526"/>
                </a:cubicBezTo>
                <a:cubicBezTo>
                  <a:pt x="770096" y="1923574"/>
                  <a:pt x="772001" y="1927384"/>
                  <a:pt x="765334" y="1926431"/>
                </a:cubicBezTo>
                <a:cubicBezTo>
                  <a:pt x="763429" y="1931194"/>
                  <a:pt x="776764" y="1929289"/>
                  <a:pt x="776764" y="1933099"/>
                </a:cubicBezTo>
                <a:cubicBezTo>
                  <a:pt x="770096" y="1930241"/>
                  <a:pt x="772954" y="1938814"/>
                  <a:pt x="765334" y="1938814"/>
                </a:cubicBezTo>
                <a:cubicBezTo>
                  <a:pt x="775811" y="1938814"/>
                  <a:pt x="781526" y="1936909"/>
                  <a:pt x="790099" y="1935004"/>
                </a:cubicBezTo>
                <a:cubicBezTo>
                  <a:pt x="787241" y="1934051"/>
                  <a:pt x="783431" y="1933099"/>
                  <a:pt x="781526" y="1931194"/>
                </a:cubicBezTo>
                <a:cubicBezTo>
                  <a:pt x="783431" y="1931194"/>
                  <a:pt x="784384" y="1930241"/>
                  <a:pt x="786289" y="1930241"/>
                </a:cubicBezTo>
                <a:cubicBezTo>
                  <a:pt x="792004" y="1930241"/>
                  <a:pt x="791051" y="1934051"/>
                  <a:pt x="794861" y="1935004"/>
                </a:cubicBezTo>
                <a:cubicBezTo>
                  <a:pt x="798671" y="1934051"/>
                  <a:pt x="799624" y="1931194"/>
                  <a:pt x="803434" y="1930241"/>
                </a:cubicBezTo>
                <a:cubicBezTo>
                  <a:pt x="806291" y="1932146"/>
                  <a:pt x="814864" y="1928336"/>
                  <a:pt x="816769" y="1932146"/>
                </a:cubicBezTo>
                <a:cubicBezTo>
                  <a:pt x="811054" y="1932146"/>
                  <a:pt x="804386" y="1933099"/>
                  <a:pt x="801529" y="1934051"/>
                </a:cubicBezTo>
                <a:cubicBezTo>
                  <a:pt x="808196" y="1935004"/>
                  <a:pt x="793909" y="1935004"/>
                  <a:pt x="794861" y="1937861"/>
                </a:cubicBezTo>
                <a:cubicBezTo>
                  <a:pt x="812006" y="1937861"/>
                  <a:pt x="824389" y="1934051"/>
                  <a:pt x="828199" y="1925479"/>
                </a:cubicBezTo>
                <a:close/>
                <a:moveTo>
                  <a:pt x="817721" y="1922621"/>
                </a:moveTo>
                <a:cubicBezTo>
                  <a:pt x="813911" y="1920716"/>
                  <a:pt x="806291" y="1922621"/>
                  <a:pt x="804386" y="1924526"/>
                </a:cubicBezTo>
                <a:cubicBezTo>
                  <a:pt x="808196" y="1923574"/>
                  <a:pt x="819626" y="1926431"/>
                  <a:pt x="817721" y="1922621"/>
                </a:cubicBezTo>
                <a:close/>
                <a:moveTo>
                  <a:pt x="812959" y="1916906"/>
                </a:moveTo>
                <a:cubicBezTo>
                  <a:pt x="819626" y="1917859"/>
                  <a:pt x="830104" y="1927384"/>
                  <a:pt x="831056" y="1923574"/>
                </a:cubicBezTo>
                <a:cubicBezTo>
                  <a:pt x="828199" y="1922621"/>
                  <a:pt x="827246" y="1920716"/>
                  <a:pt x="826294" y="1918811"/>
                </a:cubicBezTo>
                <a:cubicBezTo>
                  <a:pt x="832009" y="1917859"/>
                  <a:pt x="836771" y="1922621"/>
                  <a:pt x="839629" y="1918811"/>
                </a:cubicBezTo>
                <a:cubicBezTo>
                  <a:pt x="830104" y="1918811"/>
                  <a:pt x="817721" y="1912144"/>
                  <a:pt x="812959" y="1916906"/>
                </a:cubicBezTo>
                <a:close/>
                <a:moveTo>
                  <a:pt x="828199" y="1910239"/>
                </a:moveTo>
                <a:cubicBezTo>
                  <a:pt x="832009" y="1910239"/>
                  <a:pt x="832961" y="1909286"/>
                  <a:pt x="832961" y="1906429"/>
                </a:cubicBezTo>
                <a:cubicBezTo>
                  <a:pt x="827246" y="1905476"/>
                  <a:pt x="818674" y="1906429"/>
                  <a:pt x="819626" y="1901666"/>
                </a:cubicBezTo>
                <a:cubicBezTo>
                  <a:pt x="826294" y="1902619"/>
                  <a:pt x="828199" y="1900714"/>
                  <a:pt x="832961" y="1900714"/>
                </a:cubicBezTo>
                <a:cubicBezTo>
                  <a:pt x="835819" y="1906429"/>
                  <a:pt x="869156" y="1903571"/>
                  <a:pt x="866299" y="1899761"/>
                </a:cubicBezTo>
                <a:cubicBezTo>
                  <a:pt x="871061" y="1901666"/>
                  <a:pt x="868204" y="1903571"/>
                  <a:pt x="871061" y="1904524"/>
                </a:cubicBezTo>
                <a:cubicBezTo>
                  <a:pt x="874871" y="1902619"/>
                  <a:pt x="870109" y="1902619"/>
                  <a:pt x="871061" y="1898809"/>
                </a:cubicBezTo>
                <a:cubicBezTo>
                  <a:pt x="861536" y="1897856"/>
                  <a:pt x="859631" y="1900714"/>
                  <a:pt x="852964" y="1900714"/>
                </a:cubicBezTo>
                <a:cubicBezTo>
                  <a:pt x="849154" y="1897856"/>
                  <a:pt x="843439" y="1899761"/>
                  <a:pt x="841534" y="1898809"/>
                </a:cubicBezTo>
                <a:cubicBezTo>
                  <a:pt x="840581" y="1894046"/>
                  <a:pt x="852964" y="1896904"/>
                  <a:pt x="854869" y="1894046"/>
                </a:cubicBezTo>
                <a:cubicBezTo>
                  <a:pt x="848201" y="1894046"/>
                  <a:pt x="841534" y="1894046"/>
                  <a:pt x="839629" y="1892141"/>
                </a:cubicBezTo>
                <a:cubicBezTo>
                  <a:pt x="846296" y="1893094"/>
                  <a:pt x="851059" y="1888331"/>
                  <a:pt x="846296" y="1887379"/>
                </a:cubicBezTo>
                <a:cubicBezTo>
                  <a:pt x="840581" y="1893094"/>
                  <a:pt x="831056" y="1885474"/>
                  <a:pt x="821531" y="1891189"/>
                </a:cubicBezTo>
                <a:cubicBezTo>
                  <a:pt x="823436" y="1892141"/>
                  <a:pt x="826294" y="1893094"/>
                  <a:pt x="828199" y="1894999"/>
                </a:cubicBezTo>
                <a:cubicBezTo>
                  <a:pt x="821531" y="1894046"/>
                  <a:pt x="821531" y="1897856"/>
                  <a:pt x="819626" y="1899761"/>
                </a:cubicBezTo>
                <a:cubicBezTo>
                  <a:pt x="820579" y="1901666"/>
                  <a:pt x="828199" y="1899761"/>
                  <a:pt x="828199" y="1901666"/>
                </a:cubicBezTo>
                <a:cubicBezTo>
                  <a:pt x="814864" y="1899761"/>
                  <a:pt x="796766" y="1902619"/>
                  <a:pt x="808196" y="1903571"/>
                </a:cubicBezTo>
                <a:cubicBezTo>
                  <a:pt x="803434" y="1903571"/>
                  <a:pt x="820579" y="1904524"/>
                  <a:pt x="823436" y="1908334"/>
                </a:cubicBezTo>
                <a:cubicBezTo>
                  <a:pt x="821531" y="1908334"/>
                  <a:pt x="820579" y="1909286"/>
                  <a:pt x="818674" y="1909286"/>
                </a:cubicBezTo>
                <a:cubicBezTo>
                  <a:pt x="815816" y="1908334"/>
                  <a:pt x="807244" y="1904524"/>
                  <a:pt x="805339" y="1907381"/>
                </a:cubicBezTo>
                <a:cubicBezTo>
                  <a:pt x="809149" y="1912144"/>
                  <a:pt x="786289" y="1912144"/>
                  <a:pt x="790099" y="1912144"/>
                </a:cubicBezTo>
                <a:cubicBezTo>
                  <a:pt x="792956" y="1912144"/>
                  <a:pt x="793909" y="1913096"/>
                  <a:pt x="794861" y="1914049"/>
                </a:cubicBezTo>
                <a:cubicBezTo>
                  <a:pt x="784384" y="1913096"/>
                  <a:pt x="788194" y="1915001"/>
                  <a:pt x="786289" y="1910239"/>
                </a:cubicBezTo>
                <a:cubicBezTo>
                  <a:pt x="790099" y="1908334"/>
                  <a:pt x="800576" y="1910239"/>
                  <a:pt x="799624" y="1905476"/>
                </a:cubicBezTo>
                <a:cubicBezTo>
                  <a:pt x="788194" y="1904524"/>
                  <a:pt x="777716" y="1915001"/>
                  <a:pt x="763429" y="1909286"/>
                </a:cubicBezTo>
                <a:cubicBezTo>
                  <a:pt x="766286" y="1909286"/>
                  <a:pt x="770096" y="1909286"/>
                  <a:pt x="770096" y="1908334"/>
                </a:cubicBezTo>
                <a:cubicBezTo>
                  <a:pt x="757714" y="1908334"/>
                  <a:pt x="743426" y="1911191"/>
                  <a:pt x="731996" y="1908334"/>
                </a:cubicBezTo>
                <a:cubicBezTo>
                  <a:pt x="746284" y="1914049"/>
                  <a:pt x="771049" y="1913096"/>
                  <a:pt x="788194" y="1917859"/>
                </a:cubicBezTo>
                <a:cubicBezTo>
                  <a:pt x="799624" y="1915001"/>
                  <a:pt x="813911" y="1909286"/>
                  <a:pt x="828199" y="1914049"/>
                </a:cubicBezTo>
                <a:cubicBezTo>
                  <a:pt x="832009" y="1912144"/>
                  <a:pt x="837724" y="1912144"/>
                  <a:pt x="843439" y="1912144"/>
                </a:cubicBezTo>
                <a:cubicBezTo>
                  <a:pt x="847249" y="1912144"/>
                  <a:pt x="851059" y="1917859"/>
                  <a:pt x="854869" y="1914049"/>
                </a:cubicBezTo>
                <a:cubicBezTo>
                  <a:pt x="853916" y="1914049"/>
                  <a:pt x="852011" y="1913096"/>
                  <a:pt x="854869" y="1913096"/>
                </a:cubicBezTo>
                <a:cubicBezTo>
                  <a:pt x="854869" y="1915954"/>
                  <a:pt x="862489" y="1913096"/>
                  <a:pt x="863441" y="1913096"/>
                </a:cubicBezTo>
                <a:cubicBezTo>
                  <a:pt x="864394" y="1915001"/>
                  <a:pt x="866299" y="1915001"/>
                  <a:pt x="865346" y="1917859"/>
                </a:cubicBezTo>
                <a:cubicBezTo>
                  <a:pt x="870109" y="1917859"/>
                  <a:pt x="889159" y="1918811"/>
                  <a:pt x="883444" y="1916906"/>
                </a:cubicBezTo>
                <a:cubicBezTo>
                  <a:pt x="864394" y="1913096"/>
                  <a:pt x="845344" y="1905476"/>
                  <a:pt x="828199" y="1910239"/>
                </a:cubicBezTo>
                <a:close/>
                <a:moveTo>
                  <a:pt x="987266" y="1895951"/>
                </a:moveTo>
                <a:cubicBezTo>
                  <a:pt x="988219" y="1893094"/>
                  <a:pt x="989171" y="1893094"/>
                  <a:pt x="993934" y="1890236"/>
                </a:cubicBezTo>
                <a:lnTo>
                  <a:pt x="985361" y="1890236"/>
                </a:lnTo>
                <a:cubicBezTo>
                  <a:pt x="985361" y="1891189"/>
                  <a:pt x="985361" y="1893094"/>
                  <a:pt x="983456" y="1894046"/>
                </a:cubicBezTo>
                <a:cubicBezTo>
                  <a:pt x="987266" y="1890236"/>
                  <a:pt x="971074" y="1890236"/>
                  <a:pt x="974884" y="1894046"/>
                </a:cubicBezTo>
                <a:cubicBezTo>
                  <a:pt x="981551" y="1893094"/>
                  <a:pt x="983456" y="1894999"/>
                  <a:pt x="987266" y="1895951"/>
                </a:cubicBezTo>
                <a:close/>
                <a:moveTo>
                  <a:pt x="929164" y="1893094"/>
                </a:moveTo>
                <a:cubicBezTo>
                  <a:pt x="917734" y="1891189"/>
                  <a:pt x="905351" y="1893094"/>
                  <a:pt x="892969" y="1894046"/>
                </a:cubicBezTo>
                <a:cubicBezTo>
                  <a:pt x="892016" y="1893094"/>
                  <a:pt x="892969" y="1892141"/>
                  <a:pt x="891064" y="1892141"/>
                </a:cubicBezTo>
                <a:cubicBezTo>
                  <a:pt x="890111" y="1894999"/>
                  <a:pt x="891064" y="1896904"/>
                  <a:pt x="892969" y="1897856"/>
                </a:cubicBezTo>
                <a:lnTo>
                  <a:pt x="911066" y="1897856"/>
                </a:lnTo>
                <a:cubicBezTo>
                  <a:pt x="912019" y="1895951"/>
                  <a:pt x="908209" y="1894999"/>
                  <a:pt x="911066" y="1894046"/>
                </a:cubicBezTo>
                <a:cubicBezTo>
                  <a:pt x="912019" y="1894999"/>
                  <a:pt x="919639" y="1898809"/>
                  <a:pt x="922496" y="1894999"/>
                </a:cubicBezTo>
                <a:cubicBezTo>
                  <a:pt x="919639" y="1894999"/>
                  <a:pt x="915829" y="1894999"/>
                  <a:pt x="915829" y="1894046"/>
                </a:cubicBezTo>
                <a:cubicBezTo>
                  <a:pt x="922496" y="1892141"/>
                  <a:pt x="929164" y="1897856"/>
                  <a:pt x="929164" y="1893094"/>
                </a:cubicBezTo>
                <a:close/>
                <a:moveTo>
                  <a:pt x="895826" y="1902619"/>
                </a:moveTo>
                <a:cubicBezTo>
                  <a:pt x="902494" y="1902619"/>
                  <a:pt x="916781" y="1905476"/>
                  <a:pt x="929164" y="1903571"/>
                </a:cubicBezTo>
                <a:cubicBezTo>
                  <a:pt x="913924" y="1903571"/>
                  <a:pt x="927259" y="1900714"/>
                  <a:pt x="922496" y="1898809"/>
                </a:cubicBezTo>
                <a:cubicBezTo>
                  <a:pt x="917734" y="1903571"/>
                  <a:pt x="898684" y="1899761"/>
                  <a:pt x="895826" y="1902619"/>
                </a:cubicBezTo>
                <a:close/>
                <a:moveTo>
                  <a:pt x="953929" y="1906429"/>
                </a:moveTo>
                <a:cubicBezTo>
                  <a:pt x="967264" y="1899761"/>
                  <a:pt x="990124" y="1906429"/>
                  <a:pt x="1003459" y="1904524"/>
                </a:cubicBezTo>
                <a:cubicBezTo>
                  <a:pt x="1003459" y="1902619"/>
                  <a:pt x="1004411" y="1900714"/>
                  <a:pt x="998696" y="1896904"/>
                </a:cubicBezTo>
                <a:cubicBezTo>
                  <a:pt x="995839" y="1897856"/>
                  <a:pt x="998696" y="1901666"/>
                  <a:pt x="993934" y="1901666"/>
                </a:cubicBezTo>
                <a:cubicBezTo>
                  <a:pt x="988219" y="1897856"/>
                  <a:pt x="992981" y="1901666"/>
                  <a:pt x="985361" y="1901666"/>
                </a:cubicBezTo>
                <a:cubicBezTo>
                  <a:pt x="983456" y="1899761"/>
                  <a:pt x="981551" y="1896904"/>
                  <a:pt x="976789" y="1895951"/>
                </a:cubicBezTo>
                <a:cubicBezTo>
                  <a:pt x="976789" y="1899761"/>
                  <a:pt x="968216" y="1898809"/>
                  <a:pt x="963454" y="1900714"/>
                </a:cubicBezTo>
                <a:cubicBezTo>
                  <a:pt x="966311" y="1895951"/>
                  <a:pt x="947261" y="1901666"/>
                  <a:pt x="952024" y="1894999"/>
                </a:cubicBezTo>
                <a:cubicBezTo>
                  <a:pt x="948214" y="1894999"/>
                  <a:pt x="943451" y="1894999"/>
                  <a:pt x="943451" y="1895951"/>
                </a:cubicBezTo>
                <a:cubicBezTo>
                  <a:pt x="946309" y="1897856"/>
                  <a:pt x="945356" y="1901666"/>
                  <a:pt x="936784" y="1902619"/>
                </a:cubicBezTo>
                <a:cubicBezTo>
                  <a:pt x="938689" y="1902619"/>
                  <a:pt x="939641" y="1903571"/>
                  <a:pt x="938689" y="1904524"/>
                </a:cubicBezTo>
                <a:cubicBezTo>
                  <a:pt x="946309" y="1903571"/>
                  <a:pt x="949166" y="1905476"/>
                  <a:pt x="953929" y="1906429"/>
                </a:cubicBezTo>
                <a:close/>
                <a:moveTo>
                  <a:pt x="1007269" y="1902619"/>
                </a:moveTo>
                <a:cubicBezTo>
                  <a:pt x="1012031" y="1903571"/>
                  <a:pt x="1028224" y="1902619"/>
                  <a:pt x="1033939" y="1901666"/>
                </a:cubicBezTo>
                <a:cubicBezTo>
                  <a:pt x="1027271" y="1901666"/>
                  <a:pt x="1012031" y="1898809"/>
                  <a:pt x="1007269" y="1902619"/>
                </a:cubicBezTo>
                <a:close/>
                <a:moveTo>
                  <a:pt x="1138714" y="1907381"/>
                </a:moveTo>
                <a:cubicBezTo>
                  <a:pt x="1147286" y="1906429"/>
                  <a:pt x="1147286" y="1907381"/>
                  <a:pt x="1156811" y="1906429"/>
                </a:cubicBezTo>
                <a:lnTo>
                  <a:pt x="1156811" y="1902619"/>
                </a:lnTo>
                <a:lnTo>
                  <a:pt x="1152049" y="1902619"/>
                </a:lnTo>
                <a:cubicBezTo>
                  <a:pt x="1147286" y="1907381"/>
                  <a:pt x="1151096" y="1904524"/>
                  <a:pt x="1140619" y="1903571"/>
                </a:cubicBezTo>
                <a:cubicBezTo>
                  <a:pt x="1141571" y="1905476"/>
                  <a:pt x="1140619" y="1906429"/>
                  <a:pt x="1138714" y="1907381"/>
                </a:cubicBezTo>
                <a:close/>
                <a:moveTo>
                  <a:pt x="1161574" y="1896904"/>
                </a:moveTo>
                <a:cubicBezTo>
                  <a:pt x="1160621" y="1902619"/>
                  <a:pt x="1179671" y="1898809"/>
                  <a:pt x="1170146" y="1904524"/>
                </a:cubicBezTo>
                <a:cubicBezTo>
                  <a:pt x="1176814" y="1904524"/>
                  <a:pt x="1174909" y="1909286"/>
                  <a:pt x="1181576" y="1905476"/>
                </a:cubicBezTo>
                <a:cubicBezTo>
                  <a:pt x="1181576" y="1902619"/>
                  <a:pt x="1173956" y="1903571"/>
                  <a:pt x="1176814" y="1898809"/>
                </a:cubicBezTo>
                <a:cubicBezTo>
                  <a:pt x="1170146" y="1899761"/>
                  <a:pt x="1169194" y="1896904"/>
                  <a:pt x="1161574" y="1896904"/>
                </a:cubicBezTo>
                <a:close/>
                <a:moveTo>
                  <a:pt x="1246346" y="1898809"/>
                </a:moveTo>
                <a:cubicBezTo>
                  <a:pt x="1241584" y="1894046"/>
                  <a:pt x="1248251" y="1895951"/>
                  <a:pt x="1251109" y="1893094"/>
                </a:cubicBezTo>
                <a:cubicBezTo>
                  <a:pt x="1245394" y="1892141"/>
                  <a:pt x="1240631" y="1892141"/>
                  <a:pt x="1237774" y="1894999"/>
                </a:cubicBezTo>
                <a:cubicBezTo>
                  <a:pt x="1245394" y="1894999"/>
                  <a:pt x="1240631" y="1896904"/>
                  <a:pt x="1235869" y="1895951"/>
                </a:cubicBezTo>
                <a:cubicBezTo>
                  <a:pt x="1235869" y="1900714"/>
                  <a:pt x="1238726" y="1897856"/>
                  <a:pt x="1246346" y="1898809"/>
                </a:cubicBezTo>
                <a:close/>
                <a:moveTo>
                  <a:pt x="1166336" y="1894046"/>
                </a:moveTo>
                <a:cubicBezTo>
                  <a:pt x="1162526" y="1892141"/>
                  <a:pt x="1152049" y="1893094"/>
                  <a:pt x="1151096" y="1894999"/>
                </a:cubicBezTo>
                <a:cubicBezTo>
                  <a:pt x="1153954" y="1896904"/>
                  <a:pt x="1162526" y="1895951"/>
                  <a:pt x="1166336" y="1894046"/>
                </a:cubicBezTo>
                <a:close/>
                <a:moveTo>
                  <a:pt x="1266349" y="1891189"/>
                </a:moveTo>
                <a:cubicBezTo>
                  <a:pt x="1259681" y="1892141"/>
                  <a:pt x="1259681" y="1892141"/>
                  <a:pt x="1253014" y="1891189"/>
                </a:cubicBezTo>
                <a:cubicBezTo>
                  <a:pt x="1251109" y="1895951"/>
                  <a:pt x="1266349" y="1893094"/>
                  <a:pt x="1261586" y="1898809"/>
                </a:cubicBezTo>
                <a:cubicBezTo>
                  <a:pt x="1264444" y="1898809"/>
                  <a:pt x="1266349" y="1899761"/>
                  <a:pt x="1268254" y="1899761"/>
                </a:cubicBezTo>
                <a:cubicBezTo>
                  <a:pt x="1267301" y="1897856"/>
                  <a:pt x="1265396" y="1894999"/>
                  <a:pt x="1266349" y="1891189"/>
                </a:cubicBezTo>
                <a:close/>
                <a:moveTo>
                  <a:pt x="1271111" y="1894999"/>
                </a:moveTo>
                <a:cubicBezTo>
                  <a:pt x="1276826" y="1894999"/>
                  <a:pt x="1278731" y="1896904"/>
                  <a:pt x="1275874" y="1898809"/>
                </a:cubicBezTo>
                <a:lnTo>
                  <a:pt x="1284446" y="1898809"/>
                </a:lnTo>
                <a:cubicBezTo>
                  <a:pt x="1281589" y="1894046"/>
                  <a:pt x="1292066" y="1895951"/>
                  <a:pt x="1293019" y="1893094"/>
                </a:cubicBezTo>
                <a:cubicBezTo>
                  <a:pt x="1293019" y="1894046"/>
                  <a:pt x="1296829" y="1894999"/>
                  <a:pt x="1297781" y="1893094"/>
                </a:cubicBezTo>
                <a:cubicBezTo>
                  <a:pt x="1293971" y="1893094"/>
                  <a:pt x="1295876" y="1889284"/>
                  <a:pt x="1291114" y="1889284"/>
                </a:cubicBezTo>
                <a:cubicBezTo>
                  <a:pt x="1291114" y="1894999"/>
                  <a:pt x="1276826" y="1893094"/>
                  <a:pt x="1271111" y="1894999"/>
                </a:cubicBezTo>
                <a:close/>
                <a:moveTo>
                  <a:pt x="1228249" y="1894999"/>
                </a:moveTo>
                <a:cubicBezTo>
                  <a:pt x="1226344" y="1890236"/>
                  <a:pt x="1235869" y="1889284"/>
                  <a:pt x="1230154" y="1887379"/>
                </a:cubicBezTo>
                <a:cubicBezTo>
                  <a:pt x="1223486" y="1885474"/>
                  <a:pt x="1225391" y="1894999"/>
                  <a:pt x="1228249" y="1894999"/>
                </a:cubicBezTo>
                <a:close/>
                <a:moveTo>
                  <a:pt x="1116806" y="1895951"/>
                </a:moveTo>
                <a:cubicBezTo>
                  <a:pt x="1120616" y="1894999"/>
                  <a:pt x="1129189" y="1895951"/>
                  <a:pt x="1128236" y="1892141"/>
                </a:cubicBezTo>
                <a:cubicBezTo>
                  <a:pt x="1124426" y="1891189"/>
                  <a:pt x="1114901" y="1892141"/>
                  <a:pt x="1116806" y="1895951"/>
                </a:cubicBezTo>
                <a:close/>
                <a:moveTo>
                  <a:pt x="1012031" y="1888331"/>
                </a:moveTo>
                <a:cubicBezTo>
                  <a:pt x="1009174" y="1888331"/>
                  <a:pt x="1008221" y="1886426"/>
                  <a:pt x="1005364" y="1886426"/>
                </a:cubicBezTo>
                <a:cubicBezTo>
                  <a:pt x="985361" y="1888331"/>
                  <a:pt x="1000601" y="1889284"/>
                  <a:pt x="1007269" y="1890236"/>
                </a:cubicBezTo>
                <a:cubicBezTo>
                  <a:pt x="1009174" y="1892141"/>
                  <a:pt x="994886" y="1891189"/>
                  <a:pt x="1002506" y="1892141"/>
                </a:cubicBezTo>
                <a:cubicBezTo>
                  <a:pt x="1008221" y="1892141"/>
                  <a:pt x="1010126" y="1890236"/>
                  <a:pt x="1009174" y="1894046"/>
                </a:cubicBezTo>
                <a:cubicBezTo>
                  <a:pt x="1027271" y="1894046"/>
                  <a:pt x="1035844" y="1900714"/>
                  <a:pt x="1047274" y="1894999"/>
                </a:cubicBezTo>
                <a:cubicBezTo>
                  <a:pt x="1040606" y="1895951"/>
                  <a:pt x="1034891" y="1890236"/>
                  <a:pt x="1040606" y="1888331"/>
                </a:cubicBezTo>
                <a:cubicBezTo>
                  <a:pt x="1043464" y="1890236"/>
                  <a:pt x="1063466" y="1887379"/>
                  <a:pt x="1067276" y="1892141"/>
                </a:cubicBezTo>
                <a:cubicBezTo>
                  <a:pt x="1060609" y="1896904"/>
                  <a:pt x="1066324" y="1894046"/>
                  <a:pt x="1053941" y="1892141"/>
                </a:cubicBezTo>
                <a:cubicBezTo>
                  <a:pt x="1056799" y="1895951"/>
                  <a:pt x="1050131" y="1894999"/>
                  <a:pt x="1049179" y="1896904"/>
                </a:cubicBezTo>
                <a:cubicBezTo>
                  <a:pt x="1056799" y="1898809"/>
                  <a:pt x="1063466" y="1894999"/>
                  <a:pt x="1067276" y="1898809"/>
                </a:cubicBezTo>
                <a:cubicBezTo>
                  <a:pt x="1067276" y="1899761"/>
                  <a:pt x="1064419" y="1900714"/>
                  <a:pt x="1062514" y="1900714"/>
                </a:cubicBezTo>
                <a:cubicBezTo>
                  <a:pt x="1056799" y="1900714"/>
                  <a:pt x="1055846" y="1898809"/>
                  <a:pt x="1051084" y="1898809"/>
                </a:cubicBezTo>
                <a:cubicBezTo>
                  <a:pt x="1046321" y="1901666"/>
                  <a:pt x="1052036" y="1903571"/>
                  <a:pt x="1049179" y="1906429"/>
                </a:cubicBezTo>
                <a:cubicBezTo>
                  <a:pt x="1068229" y="1909286"/>
                  <a:pt x="1069181" y="1904524"/>
                  <a:pt x="1077754" y="1904524"/>
                </a:cubicBezTo>
                <a:cubicBezTo>
                  <a:pt x="1077754" y="1905476"/>
                  <a:pt x="1078706" y="1907381"/>
                  <a:pt x="1082516" y="1906429"/>
                </a:cubicBezTo>
                <a:cubicBezTo>
                  <a:pt x="1081564" y="1900714"/>
                  <a:pt x="1072991" y="1906429"/>
                  <a:pt x="1071086" y="1901666"/>
                </a:cubicBezTo>
                <a:cubicBezTo>
                  <a:pt x="1078706" y="1898809"/>
                  <a:pt x="1088231" y="1903571"/>
                  <a:pt x="1095851" y="1900714"/>
                </a:cubicBezTo>
                <a:cubicBezTo>
                  <a:pt x="1096804" y="1901666"/>
                  <a:pt x="1095851" y="1902619"/>
                  <a:pt x="1097756" y="1902619"/>
                </a:cubicBezTo>
                <a:cubicBezTo>
                  <a:pt x="1097756" y="1897856"/>
                  <a:pt x="1083469" y="1894999"/>
                  <a:pt x="1079659" y="1898809"/>
                </a:cubicBezTo>
                <a:cubicBezTo>
                  <a:pt x="1071086" y="1898809"/>
                  <a:pt x="1073944" y="1892141"/>
                  <a:pt x="1066324" y="1892141"/>
                </a:cubicBezTo>
                <a:cubicBezTo>
                  <a:pt x="1069181" y="1891189"/>
                  <a:pt x="1066324" y="1887379"/>
                  <a:pt x="1071086" y="1887379"/>
                </a:cubicBezTo>
                <a:cubicBezTo>
                  <a:pt x="1086326" y="1887379"/>
                  <a:pt x="1098709" y="1888331"/>
                  <a:pt x="1111091" y="1887379"/>
                </a:cubicBezTo>
                <a:cubicBezTo>
                  <a:pt x="1108234" y="1887379"/>
                  <a:pt x="1108234" y="1884521"/>
                  <a:pt x="1106329" y="1883569"/>
                </a:cubicBezTo>
                <a:cubicBezTo>
                  <a:pt x="1108234" y="1883569"/>
                  <a:pt x="1111091" y="1883569"/>
                  <a:pt x="1111091" y="1882616"/>
                </a:cubicBezTo>
                <a:cubicBezTo>
                  <a:pt x="1088231" y="1889284"/>
                  <a:pt x="1077754" y="1878806"/>
                  <a:pt x="1068229" y="1878806"/>
                </a:cubicBezTo>
                <a:cubicBezTo>
                  <a:pt x="1067276" y="1893094"/>
                  <a:pt x="1033939" y="1876901"/>
                  <a:pt x="1012031" y="1888331"/>
                </a:cubicBezTo>
                <a:close/>
                <a:moveTo>
                  <a:pt x="969169" y="1879759"/>
                </a:moveTo>
                <a:cubicBezTo>
                  <a:pt x="971074" y="1884521"/>
                  <a:pt x="961549" y="1882616"/>
                  <a:pt x="964406" y="1887379"/>
                </a:cubicBezTo>
                <a:cubicBezTo>
                  <a:pt x="976789" y="1886426"/>
                  <a:pt x="981551" y="1888331"/>
                  <a:pt x="989171" y="1885474"/>
                </a:cubicBezTo>
                <a:cubicBezTo>
                  <a:pt x="980599" y="1882616"/>
                  <a:pt x="980599" y="1885474"/>
                  <a:pt x="973931" y="1884521"/>
                </a:cubicBezTo>
                <a:cubicBezTo>
                  <a:pt x="973931" y="1882616"/>
                  <a:pt x="979646" y="1882616"/>
                  <a:pt x="978694" y="1879759"/>
                </a:cubicBezTo>
                <a:lnTo>
                  <a:pt x="969169" y="1879759"/>
                </a:lnTo>
                <a:close/>
                <a:moveTo>
                  <a:pt x="933926" y="1879759"/>
                </a:moveTo>
                <a:cubicBezTo>
                  <a:pt x="937736" y="1880711"/>
                  <a:pt x="936784" y="1884521"/>
                  <a:pt x="945356" y="1883569"/>
                </a:cubicBezTo>
                <a:cubicBezTo>
                  <a:pt x="945356" y="1881664"/>
                  <a:pt x="948214" y="1881664"/>
                  <a:pt x="947261" y="1879759"/>
                </a:cubicBezTo>
                <a:cubicBezTo>
                  <a:pt x="938689" y="1881664"/>
                  <a:pt x="936784" y="1874996"/>
                  <a:pt x="933926" y="1879759"/>
                </a:cubicBezTo>
                <a:close/>
                <a:moveTo>
                  <a:pt x="852964" y="1877854"/>
                </a:moveTo>
                <a:cubicBezTo>
                  <a:pt x="849154" y="1875949"/>
                  <a:pt x="840581" y="1875949"/>
                  <a:pt x="841534" y="1879759"/>
                </a:cubicBezTo>
                <a:cubicBezTo>
                  <a:pt x="845344" y="1881664"/>
                  <a:pt x="853916" y="1881664"/>
                  <a:pt x="852964" y="1877854"/>
                </a:cubicBezTo>
                <a:close/>
                <a:moveTo>
                  <a:pt x="862489" y="1874044"/>
                </a:moveTo>
                <a:cubicBezTo>
                  <a:pt x="861536" y="1872139"/>
                  <a:pt x="871061" y="1868329"/>
                  <a:pt x="871061" y="1870234"/>
                </a:cubicBezTo>
                <a:cubicBezTo>
                  <a:pt x="871061" y="1871186"/>
                  <a:pt x="868204" y="1872139"/>
                  <a:pt x="871061" y="1872139"/>
                </a:cubicBezTo>
                <a:cubicBezTo>
                  <a:pt x="873919" y="1870234"/>
                  <a:pt x="885349" y="1873091"/>
                  <a:pt x="882491" y="1866424"/>
                </a:cubicBezTo>
                <a:cubicBezTo>
                  <a:pt x="868204" y="1867376"/>
                  <a:pt x="864394" y="1863566"/>
                  <a:pt x="853916" y="1862614"/>
                </a:cubicBezTo>
                <a:cubicBezTo>
                  <a:pt x="847249" y="1866424"/>
                  <a:pt x="826294" y="1869281"/>
                  <a:pt x="845344" y="1874044"/>
                </a:cubicBezTo>
                <a:cubicBezTo>
                  <a:pt x="844391" y="1871186"/>
                  <a:pt x="850106" y="1871186"/>
                  <a:pt x="853916" y="1870234"/>
                </a:cubicBezTo>
                <a:cubicBezTo>
                  <a:pt x="856774" y="1873091"/>
                  <a:pt x="861536" y="1874996"/>
                  <a:pt x="867251" y="1875949"/>
                </a:cubicBezTo>
                <a:cubicBezTo>
                  <a:pt x="868204" y="1872139"/>
                  <a:pt x="863441" y="1876901"/>
                  <a:pt x="862489" y="1874044"/>
                </a:cubicBezTo>
                <a:close/>
                <a:moveTo>
                  <a:pt x="987266" y="1871186"/>
                </a:moveTo>
                <a:cubicBezTo>
                  <a:pt x="989171" y="1875949"/>
                  <a:pt x="968216" y="1869281"/>
                  <a:pt x="975836" y="1874996"/>
                </a:cubicBezTo>
                <a:cubicBezTo>
                  <a:pt x="977741" y="1871186"/>
                  <a:pt x="989171" y="1877854"/>
                  <a:pt x="991076" y="1874044"/>
                </a:cubicBezTo>
                <a:cubicBezTo>
                  <a:pt x="990124" y="1874044"/>
                  <a:pt x="988219" y="1874044"/>
                  <a:pt x="989171" y="1873091"/>
                </a:cubicBezTo>
                <a:cubicBezTo>
                  <a:pt x="989171" y="1871186"/>
                  <a:pt x="989171" y="1871186"/>
                  <a:pt x="987266" y="1871186"/>
                </a:cubicBezTo>
                <a:close/>
                <a:moveTo>
                  <a:pt x="892969" y="1865471"/>
                </a:moveTo>
                <a:cubicBezTo>
                  <a:pt x="890111" y="1868329"/>
                  <a:pt x="887254" y="1870234"/>
                  <a:pt x="884396" y="1872139"/>
                </a:cubicBezTo>
                <a:cubicBezTo>
                  <a:pt x="894874" y="1871186"/>
                  <a:pt x="896779" y="1874044"/>
                  <a:pt x="904399" y="1874044"/>
                </a:cubicBezTo>
                <a:lnTo>
                  <a:pt x="904399" y="1871186"/>
                </a:lnTo>
                <a:cubicBezTo>
                  <a:pt x="892969" y="1873091"/>
                  <a:pt x="901541" y="1864519"/>
                  <a:pt x="892969" y="1865471"/>
                </a:cubicBezTo>
                <a:close/>
                <a:moveTo>
                  <a:pt x="922496" y="1865471"/>
                </a:moveTo>
                <a:cubicBezTo>
                  <a:pt x="929164" y="1864519"/>
                  <a:pt x="929164" y="1867376"/>
                  <a:pt x="935831" y="1866424"/>
                </a:cubicBezTo>
                <a:cubicBezTo>
                  <a:pt x="936784" y="1861661"/>
                  <a:pt x="925354" y="1863566"/>
                  <a:pt x="922496" y="1865471"/>
                </a:cubicBezTo>
                <a:close/>
                <a:moveTo>
                  <a:pt x="899636" y="1865471"/>
                </a:moveTo>
                <a:cubicBezTo>
                  <a:pt x="899636" y="1863566"/>
                  <a:pt x="900589" y="1862614"/>
                  <a:pt x="901541" y="1861661"/>
                </a:cubicBezTo>
                <a:cubicBezTo>
                  <a:pt x="898684" y="1859756"/>
                  <a:pt x="891064" y="1859756"/>
                  <a:pt x="890111" y="1862614"/>
                </a:cubicBezTo>
                <a:cubicBezTo>
                  <a:pt x="897731" y="1862614"/>
                  <a:pt x="895826" y="1865471"/>
                  <a:pt x="899636" y="1865471"/>
                </a:cubicBezTo>
                <a:close/>
                <a:moveTo>
                  <a:pt x="779621" y="1862614"/>
                </a:moveTo>
                <a:cubicBezTo>
                  <a:pt x="777716" y="1864519"/>
                  <a:pt x="770096" y="1865471"/>
                  <a:pt x="766286" y="1863566"/>
                </a:cubicBezTo>
                <a:cubicBezTo>
                  <a:pt x="764381" y="1869281"/>
                  <a:pt x="788194" y="1865471"/>
                  <a:pt x="779621" y="1862614"/>
                </a:cubicBezTo>
                <a:close/>
                <a:moveTo>
                  <a:pt x="710089" y="1860709"/>
                </a:moveTo>
                <a:cubicBezTo>
                  <a:pt x="710089" y="1858804"/>
                  <a:pt x="708184" y="1857851"/>
                  <a:pt x="705326" y="1856899"/>
                </a:cubicBezTo>
                <a:cubicBezTo>
                  <a:pt x="704374" y="1858804"/>
                  <a:pt x="708184" y="1859756"/>
                  <a:pt x="707231" y="1861661"/>
                </a:cubicBezTo>
                <a:cubicBezTo>
                  <a:pt x="712946" y="1859756"/>
                  <a:pt x="717709" y="1864519"/>
                  <a:pt x="718661" y="1861661"/>
                </a:cubicBezTo>
                <a:cubicBezTo>
                  <a:pt x="717709" y="1861661"/>
                  <a:pt x="715804" y="1861661"/>
                  <a:pt x="716756" y="1860709"/>
                </a:cubicBezTo>
                <a:cubicBezTo>
                  <a:pt x="720566" y="1858804"/>
                  <a:pt x="714851" y="1858804"/>
                  <a:pt x="718661" y="1855946"/>
                </a:cubicBezTo>
                <a:cubicBezTo>
                  <a:pt x="706279" y="1854994"/>
                  <a:pt x="714851" y="1858804"/>
                  <a:pt x="710089" y="1860709"/>
                </a:cubicBezTo>
                <a:close/>
                <a:moveTo>
                  <a:pt x="696754" y="1854041"/>
                </a:moveTo>
                <a:cubicBezTo>
                  <a:pt x="691039" y="1854041"/>
                  <a:pt x="689134" y="1855946"/>
                  <a:pt x="690086" y="1858804"/>
                </a:cubicBezTo>
                <a:cubicBezTo>
                  <a:pt x="691039" y="1860709"/>
                  <a:pt x="707231" y="1859756"/>
                  <a:pt x="698659" y="1857851"/>
                </a:cubicBezTo>
                <a:cubicBezTo>
                  <a:pt x="697706" y="1859756"/>
                  <a:pt x="695801" y="1857851"/>
                  <a:pt x="698659" y="1856899"/>
                </a:cubicBezTo>
                <a:cubicBezTo>
                  <a:pt x="694849" y="1855946"/>
                  <a:pt x="693896" y="1854994"/>
                  <a:pt x="696754" y="1854041"/>
                </a:cubicBezTo>
                <a:close/>
                <a:moveTo>
                  <a:pt x="676751" y="1851184"/>
                </a:moveTo>
                <a:cubicBezTo>
                  <a:pt x="671989" y="1853089"/>
                  <a:pt x="662464" y="1853089"/>
                  <a:pt x="663416" y="1857851"/>
                </a:cubicBezTo>
                <a:cubicBezTo>
                  <a:pt x="679609" y="1856899"/>
                  <a:pt x="673894" y="1856899"/>
                  <a:pt x="683419" y="1854041"/>
                </a:cubicBezTo>
                <a:cubicBezTo>
                  <a:pt x="676751" y="1855946"/>
                  <a:pt x="672941" y="1853089"/>
                  <a:pt x="676751" y="1851184"/>
                </a:cubicBezTo>
                <a:close/>
                <a:moveTo>
                  <a:pt x="716756" y="1853089"/>
                </a:moveTo>
                <a:cubicBezTo>
                  <a:pt x="723424" y="1851184"/>
                  <a:pt x="738664" y="1854041"/>
                  <a:pt x="741521" y="1849279"/>
                </a:cubicBezTo>
                <a:cubicBezTo>
                  <a:pt x="731044" y="1849279"/>
                  <a:pt x="719614" y="1848326"/>
                  <a:pt x="716756" y="1853089"/>
                </a:cubicBezTo>
                <a:close/>
                <a:moveTo>
                  <a:pt x="558641" y="1848326"/>
                </a:moveTo>
                <a:cubicBezTo>
                  <a:pt x="551974" y="1851184"/>
                  <a:pt x="555784" y="1851184"/>
                  <a:pt x="552926" y="1854041"/>
                </a:cubicBezTo>
                <a:cubicBezTo>
                  <a:pt x="554831" y="1855946"/>
                  <a:pt x="563404" y="1854041"/>
                  <a:pt x="563404" y="1855946"/>
                </a:cubicBezTo>
                <a:cubicBezTo>
                  <a:pt x="551974" y="1859756"/>
                  <a:pt x="556736" y="1859756"/>
                  <a:pt x="543401" y="1861661"/>
                </a:cubicBezTo>
                <a:cubicBezTo>
                  <a:pt x="548164" y="1861661"/>
                  <a:pt x="552926" y="1861661"/>
                  <a:pt x="551974" y="1863566"/>
                </a:cubicBezTo>
                <a:cubicBezTo>
                  <a:pt x="556736" y="1862614"/>
                  <a:pt x="566261" y="1863566"/>
                  <a:pt x="569119" y="1861661"/>
                </a:cubicBezTo>
                <a:cubicBezTo>
                  <a:pt x="564356" y="1861661"/>
                  <a:pt x="561499" y="1860709"/>
                  <a:pt x="560546" y="1859756"/>
                </a:cubicBezTo>
                <a:cubicBezTo>
                  <a:pt x="563404" y="1859756"/>
                  <a:pt x="569119" y="1858804"/>
                  <a:pt x="574834" y="1857851"/>
                </a:cubicBezTo>
                <a:cubicBezTo>
                  <a:pt x="577691" y="1857851"/>
                  <a:pt x="579596" y="1857851"/>
                  <a:pt x="582454" y="1857851"/>
                </a:cubicBezTo>
                <a:cubicBezTo>
                  <a:pt x="584359" y="1857851"/>
                  <a:pt x="585311" y="1857851"/>
                  <a:pt x="586264" y="1858804"/>
                </a:cubicBezTo>
                <a:cubicBezTo>
                  <a:pt x="585311" y="1858804"/>
                  <a:pt x="584359" y="1858804"/>
                  <a:pt x="582454" y="1859756"/>
                </a:cubicBezTo>
                <a:cubicBezTo>
                  <a:pt x="580549" y="1859756"/>
                  <a:pt x="579596" y="1859756"/>
                  <a:pt x="577691" y="1859756"/>
                </a:cubicBezTo>
                <a:cubicBezTo>
                  <a:pt x="574834" y="1859756"/>
                  <a:pt x="571976" y="1860709"/>
                  <a:pt x="572929" y="1862614"/>
                </a:cubicBezTo>
                <a:cubicBezTo>
                  <a:pt x="583406" y="1861661"/>
                  <a:pt x="590074" y="1860709"/>
                  <a:pt x="596741" y="1860709"/>
                </a:cubicBezTo>
                <a:cubicBezTo>
                  <a:pt x="603409" y="1860709"/>
                  <a:pt x="610076" y="1860709"/>
                  <a:pt x="615791" y="1862614"/>
                </a:cubicBezTo>
                <a:cubicBezTo>
                  <a:pt x="615791" y="1859756"/>
                  <a:pt x="607219" y="1859756"/>
                  <a:pt x="613886" y="1856899"/>
                </a:cubicBezTo>
                <a:cubicBezTo>
                  <a:pt x="607219" y="1857851"/>
                  <a:pt x="608171" y="1854994"/>
                  <a:pt x="605314" y="1854994"/>
                </a:cubicBezTo>
                <a:cubicBezTo>
                  <a:pt x="601504" y="1858804"/>
                  <a:pt x="593884" y="1854994"/>
                  <a:pt x="582454" y="1855946"/>
                </a:cubicBezTo>
                <a:cubicBezTo>
                  <a:pt x="582454" y="1853089"/>
                  <a:pt x="577691" y="1852136"/>
                  <a:pt x="582454" y="1850231"/>
                </a:cubicBezTo>
                <a:cubicBezTo>
                  <a:pt x="574834" y="1851184"/>
                  <a:pt x="575786" y="1848326"/>
                  <a:pt x="569119" y="1849279"/>
                </a:cubicBezTo>
                <a:cubicBezTo>
                  <a:pt x="567214" y="1853089"/>
                  <a:pt x="562451" y="1848326"/>
                  <a:pt x="558641" y="1848326"/>
                </a:cubicBezTo>
                <a:close/>
                <a:moveTo>
                  <a:pt x="441484" y="1814036"/>
                </a:moveTo>
                <a:cubicBezTo>
                  <a:pt x="440531" y="1814989"/>
                  <a:pt x="440531" y="1814989"/>
                  <a:pt x="438626" y="1814036"/>
                </a:cubicBezTo>
                <a:cubicBezTo>
                  <a:pt x="441484" y="1814036"/>
                  <a:pt x="439579" y="1812131"/>
                  <a:pt x="437674" y="1810226"/>
                </a:cubicBezTo>
                <a:cubicBezTo>
                  <a:pt x="435769" y="1808321"/>
                  <a:pt x="432911" y="1807369"/>
                  <a:pt x="432911" y="1808321"/>
                </a:cubicBezTo>
                <a:cubicBezTo>
                  <a:pt x="436721" y="1812131"/>
                  <a:pt x="428149" y="1808321"/>
                  <a:pt x="431959" y="1813084"/>
                </a:cubicBezTo>
                <a:cubicBezTo>
                  <a:pt x="437674" y="1817846"/>
                  <a:pt x="445294" y="1816894"/>
                  <a:pt x="441484" y="1814036"/>
                </a:cubicBezTo>
                <a:close/>
                <a:moveTo>
                  <a:pt x="969169" y="1832134"/>
                </a:moveTo>
                <a:cubicBezTo>
                  <a:pt x="978694" y="1832134"/>
                  <a:pt x="979646" y="1835944"/>
                  <a:pt x="991076" y="1834039"/>
                </a:cubicBezTo>
                <a:cubicBezTo>
                  <a:pt x="986314" y="1840706"/>
                  <a:pt x="971074" y="1833086"/>
                  <a:pt x="969169" y="1832134"/>
                </a:cubicBezTo>
                <a:close/>
                <a:moveTo>
                  <a:pt x="1512094" y="1792129"/>
                </a:moveTo>
                <a:cubicBezTo>
                  <a:pt x="1514951" y="1791176"/>
                  <a:pt x="1509236" y="1794034"/>
                  <a:pt x="1502569" y="1795939"/>
                </a:cubicBezTo>
                <a:cubicBezTo>
                  <a:pt x="1495901" y="1796891"/>
                  <a:pt x="1488281" y="1796891"/>
                  <a:pt x="1488281" y="1794034"/>
                </a:cubicBezTo>
                <a:cubicBezTo>
                  <a:pt x="1494949" y="1794034"/>
                  <a:pt x="1500664" y="1787366"/>
                  <a:pt x="1504474" y="1791176"/>
                </a:cubicBezTo>
                <a:cubicBezTo>
                  <a:pt x="1510189" y="1788319"/>
                  <a:pt x="1503521" y="1783556"/>
                  <a:pt x="1512094" y="1780699"/>
                </a:cubicBezTo>
                <a:cubicBezTo>
                  <a:pt x="1515904" y="1783556"/>
                  <a:pt x="1515904" y="1786414"/>
                  <a:pt x="1513999" y="1789271"/>
                </a:cubicBezTo>
                <a:cubicBezTo>
                  <a:pt x="1513046" y="1790224"/>
                  <a:pt x="1511141" y="1792129"/>
                  <a:pt x="1512094" y="1792129"/>
                </a:cubicBezTo>
                <a:close/>
                <a:moveTo>
                  <a:pt x="1448276" y="1692116"/>
                </a:moveTo>
                <a:cubicBezTo>
                  <a:pt x="1446371" y="1694021"/>
                  <a:pt x="1452086" y="1693069"/>
                  <a:pt x="1453039" y="1697831"/>
                </a:cubicBezTo>
                <a:cubicBezTo>
                  <a:pt x="1450181" y="1696879"/>
                  <a:pt x="1448276" y="1695926"/>
                  <a:pt x="1445419" y="1694974"/>
                </a:cubicBezTo>
                <a:cubicBezTo>
                  <a:pt x="1444466" y="1689259"/>
                  <a:pt x="1451134" y="1694021"/>
                  <a:pt x="1453991" y="1690211"/>
                </a:cubicBezTo>
                <a:cubicBezTo>
                  <a:pt x="1453991" y="1692116"/>
                  <a:pt x="1450181" y="1694974"/>
                  <a:pt x="1448276" y="1692116"/>
                </a:cubicBezTo>
                <a:close/>
                <a:moveTo>
                  <a:pt x="1504474" y="1832134"/>
                </a:moveTo>
                <a:cubicBezTo>
                  <a:pt x="1504474" y="1828324"/>
                  <a:pt x="1505426" y="1830229"/>
                  <a:pt x="1502569" y="1826419"/>
                </a:cubicBezTo>
                <a:cubicBezTo>
                  <a:pt x="1506379" y="1825466"/>
                  <a:pt x="1512094" y="1825466"/>
                  <a:pt x="1512094" y="1823561"/>
                </a:cubicBezTo>
                <a:cubicBezTo>
                  <a:pt x="1514951" y="1823561"/>
                  <a:pt x="1514951" y="1825466"/>
                  <a:pt x="1517809" y="1824514"/>
                </a:cubicBezTo>
                <a:cubicBezTo>
                  <a:pt x="1517809" y="1825466"/>
                  <a:pt x="1515904" y="1825466"/>
                  <a:pt x="1514951" y="1825466"/>
                </a:cubicBezTo>
                <a:cubicBezTo>
                  <a:pt x="1513046" y="1826419"/>
                  <a:pt x="1513046" y="1827371"/>
                  <a:pt x="1511141" y="1827371"/>
                </a:cubicBezTo>
                <a:cubicBezTo>
                  <a:pt x="1516856" y="1830229"/>
                  <a:pt x="1519714" y="1825466"/>
                  <a:pt x="1526381" y="1825466"/>
                </a:cubicBezTo>
                <a:cubicBezTo>
                  <a:pt x="1525429" y="1831181"/>
                  <a:pt x="1513999" y="1830229"/>
                  <a:pt x="1504474" y="1832134"/>
                </a:cubicBezTo>
                <a:close/>
                <a:moveTo>
                  <a:pt x="1475899" y="1808321"/>
                </a:moveTo>
                <a:cubicBezTo>
                  <a:pt x="1482566" y="1807369"/>
                  <a:pt x="1486376" y="1806416"/>
                  <a:pt x="1490186" y="1805464"/>
                </a:cubicBezTo>
                <a:cubicBezTo>
                  <a:pt x="1493996" y="1804511"/>
                  <a:pt x="1497806" y="1803559"/>
                  <a:pt x="1507331" y="1801654"/>
                </a:cubicBezTo>
                <a:cubicBezTo>
                  <a:pt x="1510189" y="1805464"/>
                  <a:pt x="1507331" y="1814036"/>
                  <a:pt x="1516856" y="1814989"/>
                </a:cubicBezTo>
                <a:cubicBezTo>
                  <a:pt x="1517809" y="1816894"/>
                  <a:pt x="1514951" y="1817846"/>
                  <a:pt x="1516856" y="1819751"/>
                </a:cubicBezTo>
                <a:cubicBezTo>
                  <a:pt x="1510189" y="1820704"/>
                  <a:pt x="1495901" y="1825466"/>
                  <a:pt x="1494949" y="1820704"/>
                </a:cubicBezTo>
                <a:cubicBezTo>
                  <a:pt x="1501616" y="1819751"/>
                  <a:pt x="1501616" y="1821656"/>
                  <a:pt x="1507331" y="1820704"/>
                </a:cubicBezTo>
                <a:cubicBezTo>
                  <a:pt x="1510189" y="1819751"/>
                  <a:pt x="1512094" y="1817846"/>
                  <a:pt x="1513046" y="1815941"/>
                </a:cubicBezTo>
                <a:cubicBezTo>
                  <a:pt x="1512094" y="1814036"/>
                  <a:pt x="1508284" y="1814989"/>
                  <a:pt x="1504474" y="1814989"/>
                </a:cubicBezTo>
                <a:cubicBezTo>
                  <a:pt x="1500664" y="1814989"/>
                  <a:pt x="1496854" y="1815941"/>
                  <a:pt x="1494949" y="1814036"/>
                </a:cubicBezTo>
                <a:cubicBezTo>
                  <a:pt x="1491139" y="1816894"/>
                  <a:pt x="1490186" y="1817846"/>
                  <a:pt x="1481614" y="1816894"/>
                </a:cubicBezTo>
                <a:cubicBezTo>
                  <a:pt x="1480661" y="1814036"/>
                  <a:pt x="1484471" y="1814036"/>
                  <a:pt x="1481614" y="1810226"/>
                </a:cubicBezTo>
                <a:cubicBezTo>
                  <a:pt x="1473994" y="1811179"/>
                  <a:pt x="1472089" y="1814989"/>
                  <a:pt x="1474946" y="1817846"/>
                </a:cubicBezTo>
                <a:cubicBezTo>
                  <a:pt x="1465421" y="1814036"/>
                  <a:pt x="1459706" y="1814036"/>
                  <a:pt x="1446371" y="1814989"/>
                </a:cubicBezTo>
                <a:cubicBezTo>
                  <a:pt x="1446371" y="1811179"/>
                  <a:pt x="1445419" y="1811179"/>
                  <a:pt x="1440656" y="1805464"/>
                </a:cubicBezTo>
                <a:cubicBezTo>
                  <a:pt x="1457801" y="1805464"/>
                  <a:pt x="1463516" y="1797844"/>
                  <a:pt x="1475899" y="1808321"/>
                </a:cubicBezTo>
                <a:close/>
                <a:moveTo>
                  <a:pt x="1525429" y="1855946"/>
                </a:moveTo>
                <a:cubicBezTo>
                  <a:pt x="1520666" y="1855946"/>
                  <a:pt x="1518761" y="1854994"/>
                  <a:pt x="1517809" y="1852136"/>
                </a:cubicBezTo>
                <a:cubicBezTo>
                  <a:pt x="1520666" y="1851184"/>
                  <a:pt x="1519714" y="1850231"/>
                  <a:pt x="1519714" y="1849279"/>
                </a:cubicBezTo>
                <a:cubicBezTo>
                  <a:pt x="1533049" y="1847374"/>
                  <a:pt x="1517809" y="1854041"/>
                  <a:pt x="1525429" y="1855946"/>
                </a:cubicBezTo>
                <a:close/>
                <a:moveTo>
                  <a:pt x="1443514" y="1686401"/>
                </a:moveTo>
                <a:cubicBezTo>
                  <a:pt x="1446371" y="1687354"/>
                  <a:pt x="1442561" y="1688306"/>
                  <a:pt x="1441609" y="1686401"/>
                </a:cubicBezTo>
                <a:cubicBezTo>
                  <a:pt x="1440656" y="1683544"/>
                  <a:pt x="1440656" y="1681639"/>
                  <a:pt x="1442561" y="1681639"/>
                </a:cubicBezTo>
                <a:cubicBezTo>
                  <a:pt x="1443514" y="1684496"/>
                  <a:pt x="1443514" y="1685449"/>
                  <a:pt x="1441609" y="1685449"/>
                </a:cubicBezTo>
                <a:cubicBezTo>
                  <a:pt x="1442561" y="1686401"/>
                  <a:pt x="1443514" y="1686401"/>
                  <a:pt x="1443514" y="1686401"/>
                </a:cubicBezTo>
                <a:close/>
                <a:moveTo>
                  <a:pt x="1353979" y="1861661"/>
                </a:moveTo>
                <a:cubicBezTo>
                  <a:pt x="1353979" y="1862614"/>
                  <a:pt x="1352074" y="1862614"/>
                  <a:pt x="1352074" y="1863566"/>
                </a:cubicBezTo>
                <a:cubicBezTo>
                  <a:pt x="1359694" y="1862614"/>
                  <a:pt x="1361599" y="1865471"/>
                  <a:pt x="1365409" y="1863566"/>
                </a:cubicBezTo>
                <a:cubicBezTo>
                  <a:pt x="1353979" y="1863566"/>
                  <a:pt x="1366361" y="1856899"/>
                  <a:pt x="1363504" y="1853089"/>
                </a:cubicBezTo>
                <a:cubicBezTo>
                  <a:pt x="1356836" y="1846421"/>
                  <a:pt x="1336834" y="1850231"/>
                  <a:pt x="1307306" y="1849279"/>
                </a:cubicBezTo>
                <a:cubicBezTo>
                  <a:pt x="1303496" y="1848326"/>
                  <a:pt x="1302544" y="1845469"/>
                  <a:pt x="1298734" y="1844516"/>
                </a:cubicBezTo>
                <a:cubicBezTo>
                  <a:pt x="1311116" y="1838801"/>
                  <a:pt x="1325404" y="1848326"/>
                  <a:pt x="1334929" y="1840706"/>
                </a:cubicBezTo>
                <a:cubicBezTo>
                  <a:pt x="1342549" y="1841659"/>
                  <a:pt x="1346359" y="1844516"/>
                  <a:pt x="1356836" y="1844516"/>
                </a:cubicBezTo>
                <a:cubicBezTo>
                  <a:pt x="1359694" y="1846421"/>
                  <a:pt x="1357789" y="1846421"/>
                  <a:pt x="1356836" y="1848326"/>
                </a:cubicBezTo>
                <a:cubicBezTo>
                  <a:pt x="1367314" y="1847374"/>
                  <a:pt x="1373981" y="1852136"/>
                  <a:pt x="1378744" y="1849279"/>
                </a:cubicBezTo>
                <a:cubicBezTo>
                  <a:pt x="1376839" y="1848326"/>
                  <a:pt x="1374934" y="1847374"/>
                  <a:pt x="1372076" y="1847374"/>
                </a:cubicBezTo>
                <a:cubicBezTo>
                  <a:pt x="1374934" y="1845469"/>
                  <a:pt x="1379696" y="1843564"/>
                  <a:pt x="1385411" y="1842611"/>
                </a:cubicBezTo>
                <a:cubicBezTo>
                  <a:pt x="1385411" y="1845469"/>
                  <a:pt x="1387316" y="1846421"/>
                  <a:pt x="1392079" y="1846421"/>
                </a:cubicBezTo>
                <a:cubicBezTo>
                  <a:pt x="1388269" y="1849279"/>
                  <a:pt x="1373981" y="1848326"/>
                  <a:pt x="1376839" y="1854041"/>
                </a:cubicBezTo>
                <a:cubicBezTo>
                  <a:pt x="1386364" y="1850231"/>
                  <a:pt x="1401604" y="1859756"/>
                  <a:pt x="1403509" y="1852136"/>
                </a:cubicBezTo>
                <a:cubicBezTo>
                  <a:pt x="1407319" y="1853089"/>
                  <a:pt x="1411129" y="1853089"/>
                  <a:pt x="1415891" y="1853089"/>
                </a:cubicBezTo>
                <a:cubicBezTo>
                  <a:pt x="1420654" y="1853089"/>
                  <a:pt x="1425416" y="1854041"/>
                  <a:pt x="1426369" y="1856899"/>
                </a:cubicBezTo>
                <a:cubicBezTo>
                  <a:pt x="1447324" y="1858804"/>
                  <a:pt x="1464469" y="1853089"/>
                  <a:pt x="1473994" y="1856899"/>
                </a:cubicBezTo>
                <a:cubicBezTo>
                  <a:pt x="1477804" y="1855946"/>
                  <a:pt x="1478756" y="1854041"/>
                  <a:pt x="1477804" y="1852136"/>
                </a:cubicBezTo>
                <a:cubicBezTo>
                  <a:pt x="1493996" y="1853089"/>
                  <a:pt x="1502569" y="1850231"/>
                  <a:pt x="1511141" y="1854041"/>
                </a:cubicBezTo>
                <a:cubicBezTo>
                  <a:pt x="1507331" y="1853089"/>
                  <a:pt x="1508284" y="1852136"/>
                  <a:pt x="1513046" y="1851184"/>
                </a:cubicBezTo>
                <a:cubicBezTo>
                  <a:pt x="1514951" y="1853089"/>
                  <a:pt x="1513999" y="1854994"/>
                  <a:pt x="1513046" y="1856899"/>
                </a:cubicBezTo>
                <a:cubicBezTo>
                  <a:pt x="1505426" y="1857851"/>
                  <a:pt x="1498759" y="1858804"/>
                  <a:pt x="1491139" y="1858804"/>
                </a:cubicBezTo>
                <a:cubicBezTo>
                  <a:pt x="1493044" y="1857851"/>
                  <a:pt x="1495901" y="1856899"/>
                  <a:pt x="1498759" y="1855946"/>
                </a:cubicBezTo>
                <a:cubicBezTo>
                  <a:pt x="1485424" y="1852136"/>
                  <a:pt x="1482566" y="1860709"/>
                  <a:pt x="1466374" y="1859756"/>
                </a:cubicBezTo>
                <a:cubicBezTo>
                  <a:pt x="1478756" y="1861661"/>
                  <a:pt x="1493996" y="1860709"/>
                  <a:pt x="1506379" y="1860709"/>
                </a:cubicBezTo>
                <a:cubicBezTo>
                  <a:pt x="1505426" y="1863566"/>
                  <a:pt x="1494949" y="1865471"/>
                  <a:pt x="1484471" y="1864519"/>
                </a:cubicBezTo>
                <a:cubicBezTo>
                  <a:pt x="1473994" y="1864519"/>
                  <a:pt x="1463516" y="1861661"/>
                  <a:pt x="1463516" y="1857851"/>
                </a:cubicBezTo>
                <a:cubicBezTo>
                  <a:pt x="1450181" y="1857851"/>
                  <a:pt x="1439704" y="1857851"/>
                  <a:pt x="1430179" y="1858804"/>
                </a:cubicBezTo>
                <a:cubicBezTo>
                  <a:pt x="1431131" y="1859756"/>
                  <a:pt x="1433036" y="1860709"/>
                  <a:pt x="1435894" y="1860709"/>
                </a:cubicBezTo>
                <a:cubicBezTo>
                  <a:pt x="1426369" y="1864519"/>
                  <a:pt x="1412081" y="1859756"/>
                  <a:pt x="1411129" y="1865471"/>
                </a:cubicBezTo>
                <a:cubicBezTo>
                  <a:pt x="1403509" y="1861661"/>
                  <a:pt x="1394936" y="1866424"/>
                  <a:pt x="1386364" y="1863566"/>
                </a:cubicBezTo>
                <a:cubicBezTo>
                  <a:pt x="1383506" y="1864519"/>
                  <a:pt x="1387316" y="1865471"/>
                  <a:pt x="1381601" y="1867376"/>
                </a:cubicBezTo>
                <a:cubicBezTo>
                  <a:pt x="1380649" y="1870234"/>
                  <a:pt x="1392079" y="1866424"/>
                  <a:pt x="1388269" y="1871186"/>
                </a:cubicBezTo>
                <a:cubicBezTo>
                  <a:pt x="1382554" y="1869281"/>
                  <a:pt x="1373029" y="1870234"/>
                  <a:pt x="1373029" y="1865471"/>
                </a:cubicBezTo>
                <a:cubicBezTo>
                  <a:pt x="1366361" y="1866424"/>
                  <a:pt x="1374934" y="1868329"/>
                  <a:pt x="1373029" y="1870234"/>
                </a:cubicBezTo>
                <a:cubicBezTo>
                  <a:pt x="1363504" y="1870234"/>
                  <a:pt x="1364456" y="1868329"/>
                  <a:pt x="1357789" y="1870234"/>
                </a:cubicBezTo>
                <a:cubicBezTo>
                  <a:pt x="1358741" y="1868329"/>
                  <a:pt x="1363504" y="1868329"/>
                  <a:pt x="1364456" y="1865471"/>
                </a:cubicBezTo>
                <a:cubicBezTo>
                  <a:pt x="1352074" y="1867376"/>
                  <a:pt x="1344454" y="1865471"/>
                  <a:pt x="1333024" y="1865471"/>
                </a:cubicBezTo>
                <a:cubicBezTo>
                  <a:pt x="1333976" y="1863566"/>
                  <a:pt x="1352074" y="1864519"/>
                  <a:pt x="1344454" y="1861661"/>
                </a:cubicBezTo>
                <a:cubicBezTo>
                  <a:pt x="1342549" y="1860709"/>
                  <a:pt x="1350169" y="1862614"/>
                  <a:pt x="1353979" y="1861661"/>
                </a:cubicBezTo>
                <a:close/>
                <a:moveTo>
                  <a:pt x="1413986" y="1861661"/>
                </a:moveTo>
                <a:cubicBezTo>
                  <a:pt x="1405414" y="1861661"/>
                  <a:pt x="1411129" y="1858804"/>
                  <a:pt x="1402556" y="1860709"/>
                </a:cubicBezTo>
                <a:cubicBezTo>
                  <a:pt x="1401604" y="1859756"/>
                  <a:pt x="1402556" y="1858804"/>
                  <a:pt x="1400651" y="1858804"/>
                </a:cubicBezTo>
                <a:cubicBezTo>
                  <a:pt x="1402556" y="1860709"/>
                  <a:pt x="1393984" y="1862614"/>
                  <a:pt x="1400651" y="1863566"/>
                </a:cubicBezTo>
                <a:cubicBezTo>
                  <a:pt x="1399699" y="1862614"/>
                  <a:pt x="1404461" y="1863566"/>
                  <a:pt x="1409224" y="1863566"/>
                </a:cubicBezTo>
                <a:cubicBezTo>
                  <a:pt x="1413034" y="1863566"/>
                  <a:pt x="1418749" y="1863566"/>
                  <a:pt x="1413986" y="1861661"/>
                </a:cubicBezTo>
                <a:close/>
                <a:moveTo>
                  <a:pt x="1450181" y="1758791"/>
                </a:moveTo>
                <a:cubicBezTo>
                  <a:pt x="1455896" y="1760696"/>
                  <a:pt x="1444466" y="1763554"/>
                  <a:pt x="1454944" y="1763554"/>
                </a:cubicBezTo>
                <a:cubicBezTo>
                  <a:pt x="1452086" y="1765459"/>
                  <a:pt x="1449229" y="1767364"/>
                  <a:pt x="1441609" y="1767364"/>
                </a:cubicBezTo>
                <a:cubicBezTo>
                  <a:pt x="1442561" y="1765459"/>
                  <a:pt x="1444466" y="1765459"/>
                  <a:pt x="1448276" y="1765459"/>
                </a:cubicBezTo>
                <a:cubicBezTo>
                  <a:pt x="1444466" y="1760696"/>
                  <a:pt x="1436846" y="1766411"/>
                  <a:pt x="1429226" y="1765459"/>
                </a:cubicBezTo>
                <a:lnTo>
                  <a:pt x="1428274" y="1760696"/>
                </a:lnTo>
                <a:cubicBezTo>
                  <a:pt x="1442561" y="1761649"/>
                  <a:pt x="1441609" y="1761649"/>
                  <a:pt x="1450181" y="1758791"/>
                </a:cubicBezTo>
                <a:close/>
                <a:moveTo>
                  <a:pt x="1433036" y="1701641"/>
                </a:moveTo>
                <a:cubicBezTo>
                  <a:pt x="1432084" y="1705451"/>
                  <a:pt x="1433989" y="1704499"/>
                  <a:pt x="1437799" y="1703546"/>
                </a:cubicBezTo>
                <a:cubicBezTo>
                  <a:pt x="1438751" y="1705451"/>
                  <a:pt x="1433989" y="1706404"/>
                  <a:pt x="1437799" y="1707356"/>
                </a:cubicBezTo>
                <a:cubicBezTo>
                  <a:pt x="1435894" y="1709261"/>
                  <a:pt x="1431131" y="1710214"/>
                  <a:pt x="1430179" y="1706404"/>
                </a:cubicBezTo>
                <a:cubicBezTo>
                  <a:pt x="1427321" y="1707356"/>
                  <a:pt x="1429226" y="1709261"/>
                  <a:pt x="1430179" y="1712119"/>
                </a:cubicBezTo>
                <a:cubicBezTo>
                  <a:pt x="1424464" y="1709261"/>
                  <a:pt x="1419701" y="1708309"/>
                  <a:pt x="1413986" y="1710214"/>
                </a:cubicBezTo>
                <a:cubicBezTo>
                  <a:pt x="1413986" y="1712119"/>
                  <a:pt x="1418749" y="1710214"/>
                  <a:pt x="1419701" y="1712119"/>
                </a:cubicBezTo>
                <a:cubicBezTo>
                  <a:pt x="1416844" y="1714024"/>
                  <a:pt x="1413034" y="1713071"/>
                  <a:pt x="1412081" y="1707356"/>
                </a:cubicBezTo>
                <a:cubicBezTo>
                  <a:pt x="1422559" y="1708309"/>
                  <a:pt x="1425416" y="1704499"/>
                  <a:pt x="1433036" y="1701641"/>
                </a:cubicBezTo>
                <a:close/>
                <a:moveTo>
                  <a:pt x="1439704" y="1722596"/>
                </a:moveTo>
                <a:cubicBezTo>
                  <a:pt x="1436846" y="1723549"/>
                  <a:pt x="1435894" y="1721644"/>
                  <a:pt x="1436846" y="1727359"/>
                </a:cubicBezTo>
                <a:cubicBezTo>
                  <a:pt x="1432084" y="1725454"/>
                  <a:pt x="1426369" y="1732121"/>
                  <a:pt x="1421606" y="1731169"/>
                </a:cubicBezTo>
                <a:cubicBezTo>
                  <a:pt x="1421606" y="1733074"/>
                  <a:pt x="1430179" y="1733074"/>
                  <a:pt x="1423511" y="1733074"/>
                </a:cubicBezTo>
                <a:cubicBezTo>
                  <a:pt x="1429226" y="1737836"/>
                  <a:pt x="1431131" y="1732121"/>
                  <a:pt x="1435894" y="1734026"/>
                </a:cubicBezTo>
                <a:cubicBezTo>
                  <a:pt x="1437799" y="1740694"/>
                  <a:pt x="1433036" y="1734979"/>
                  <a:pt x="1431131" y="1735931"/>
                </a:cubicBezTo>
                <a:cubicBezTo>
                  <a:pt x="1425416" y="1738789"/>
                  <a:pt x="1429226" y="1746409"/>
                  <a:pt x="1420654" y="1749266"/>
                </a:cubicBezTo>
                <a:cubicBezTo>
                  <a:pt x="1420654" y="1746409"/>
                  <a:pt x="1426369" y="1747361"/>
                  <a:pt x="1424464" y="1743551"/>
                </a:cubicBezTo>
                <a:cubicBezTo>
                  <a:pt x="1420654" y="1744504"/>
                  <a:pt x="1419701" y="1747361"/>
                  <a:pt x="1413986" y="1747361"/>
                </a:cubicBezTo>
                <a:cubicBezTo>
                  <a:pt x="1412081" y="1742599"/>
                  <a:pt x="1419701" y="1744504"/>
                  <a:pt x="1422559" y="1742599"/>
                </a:cubicBezTo>
                <a:cubicBezTo>
                  <a:pt x="1420654" y="1741646"/>
                  <a:pt x="1417796" y="1741646"/>
                  <a:pt x="1415891" y="1740694"/>
                </a:cubicBezTo>
                <a:cubicBezTo>
                  <a:pt x="1413986" y="1740694"/>
                  <a:pt x="1413986" y="1740694"/>
                  <a:pt x="1412081" y="1739741"/>
                </a:cubicBezTo>
                <a:cubicBezTo>
                  <a:pt x="1410176" y="1739741"/>
                  <a:pt x="1408271" y="1739741"/>
                  <a:pt x="1406366" y="1738789"/>
                </a:cubicBezTo>
                <a:cubicBezTo>
                  <a:pt x="1397794" y="1737836"/>
                  <a:pt x="1388269" y="1737836"/>
                  <a:pt x="1379696" y="1735931"/>
                </a:cubicBezTo>
                <a:cubicBezTo>
                  <a:pt x="1387316" y="1734026"/>
                  <a:pt x="1394936" y="1734979"/>
                  <a:pt x="1399699" y="1736884"/>
                </a:cubicBezTo>
                <a:cubicBezTo>
                  <a:pt x="1402556" y="1734979"/>
                  <a:pt x="1401604" y="1733074"/>
                  <a:pt x="1394936" y="1733074"/>
                </a:cubicBezTo>
                <a:cubicBezTo>
                  <a:pt x="1393984" y="1730216"/>
                  <a:pt x="1403509" y="1732121"/>
                  <a:pt x="1403509" y="1729264"/>
                </a:cubicBezTo>
                <a:cubicBezTo>
                  <a:pt x="1405414" y="1731169"/>
                  <a:pt x="1409224" y="1732121"/>
                  <a:pt x="1413034" y="1733074"/>
                </a:cubicBezTo>
                <a:cubicBezTo>
                  <a:pt x="1415891" y="1734026"/>
                  <a:pt x="1418749" y="1733074"/>
                  <a:pt x="1421606" y="1733074"/>
                </a:cubicBezTo>
                <a:cubicBezTo>
                  <a:pt x="1418749" y="1729264"/>
                  <a:pt x="1422559" y="1726406"/>
                  <a:pt x="1415891" y="1725454"/>
                </a:cubicBezTo>
                <a:cubicBezTo>
                  <a:pt x="1415891" y="1727359"/>
                  <a:pt x="1416844" y="1728311"/>
                  <a:pt x="1418749" y="1729264"/>
                </a:cubicBezTo>
                <a:cubicBezTo>
                  <a:pt x="1417796" y="1732121"/>
                  <a:pt x="1413986" y="1727359"/>
                  <a:pt x="1413034" y="1731169"/>
                </a:cubicBezTo>
                <a:cubicBezTo>
                  <a:pt x="1410176" y="1730216"/>
                  <a:pt x="1408271" y="1729264"/>
                  <a:pt x="1408271" y="1727359"/>
                </a:cubicBezTo>
                <a:cubicBezTo>
                  <a:pt x="1381601" y="1730216"/>
                  <a:pt x="1373029" y="1724501"/>
                  <a:pt x="1343501" y="1728311"/>
                </a:cubicBezTo>
                <a:cubicBezTo>
                  <a:pt x="1343501" y="1726406"/>
                  <a:pt x="1343501" y="1725454"/>
                  <a:pt x="1341596" y="1724501"/>
                </a:cubicBezTo>
                <a:cubicBezTo>
                  <a:pt x="1359694" y="1720691"/>
                  <a:pt x="1392079" y="1719739"/>
                  <a:pt x="1414939" y="1723549"/>
                </a:cubicBezTo>
                <a:cubicBezTo>
                  <a:pt x="1418749" y="1718786"/>
                  <a:pt x="1431131" y="1721644"/>
                  <a:pt x="1437799" y="1722596"/>
                </a:cubicBezTo>
                <a:cubicBezTo>
                  <a:pt x="1437799" y="1721644"/>
                  <a:pt x="1435894" y="1721644"/>
                  <a:pt x="1434941" y="1721644"/>
                </a:cubicBezTo>
                <a:cubicBezTo>
                  <a:pt x="1437799" y="1718786"/>
                  <a:pt x="1433989" y="1715929"/>
                  <a:pt x="1431131" y="1712119"/>
                </a:cubicBezTo>
                <a:cubicBezTo>
                  <a:pt x="1433036" y="1710214"/>
                  <a:pt x="1434941" y="1713071"/>
                  <a:pt x="1436846" y="1713071"/>
                </a:cubicBezTo>
                <a:cubicBezTo>
                  <a:pt x="1436846" y="1720691"/>
                  <a:pt x="1434941" y="1721644"/>
                  <a:pt x="1439704" y="1722596"/>
                </a:cubicBezTo>
                <a:close/>
                <a:moveTo>
                  <a:pt x="1424464" y="1764506"/>
                </a:moveTo>
                <a:cubicBezTo>
                  <a:pt x="1424464" y="1765459"/>
                  <a:pt x="1423511" y="1765459"/>
                  <a:pt x="1422559" y="1765459"/>
                </a:cubicBezTo>
                <a:lnTo>
                  <a:pt x="1418749" y="1765459"/>
                </a:lnTo>
                <a:cubicBezTo>
                  <a:pt x="1419701" y="1764506"/>
                  <a:pt x="1420654" y="1763554"/>
                  <a:pt x="1422559" y="1763554"/>
                </a:cubicBezTo>
                <a:cubicBezTo>
                  <a:pt x="1421606" y="1762601"/>
                  <a:pt x="1420654" y="1761649"/>
                  <a:pt x="1420654" y="1759744"/>
                </a:cubicBezTo>
                <a:lnTo>
                  <a:pt x="1425416" y="1759744"/>
                </a:lnTo>
                <a:cubicBezTo>
                  <a:pt x="1428274" y="1762601"/>
                  <a:pt x="1418749" y="1763554"/>
                  <a:pt x="1424464" y="1764506"/>
                </a:cubicBezTo>
                <a:close/>
                <a:moveTo>
                  <a:pt x="1409224" y="1776889"/>
                </a:moveTo>
                <a:cubicBezTo>
                  <a:pt x="1407319" y="1781651"/>
                  <a:pt x="1401604" y="1776889"/>
                  <a:pt x="1397794" y="1778794"/>
                </a:cubicBezTo>
                <a:cubicBezTo>
                  <a:pt x="1398746" y="1779746"/>
                  <a:pt x="1399699" y="1780699"/>
                  <a:pt x="1399699" y="1782604"/>
                </a:cubicBezTo>
                <a:cubicBezTo>
                  <a:pt x="1406366" y="1783556"/>
                  <a:pt x="1404461" y="1779746"/>
                  <a:pt x="1411129" y="1780699"/>
                </a:cubicBezTo>
                <a:cubicBezTo>
                  <a:pt x="1406366" y="1783556"/>
                  <a:pt x="1412081" y="1785461"/>
                  <a:pt x="1411129" y="1788319"/>
                </a:cubicBezTo>
                <a:cubicBezTo>
                  <a:pt x="1417796" y="1789271"/>
                  <a:pt x="1416844" y="1786414"/>
                  <a:pt x="1423511" y="1787366"/>
                </a:cubicBezTo>
                <a:cubicBezTo>
                  <a:pt x="1421606" y="1789271"/>
                  <a:pt x="1417796" y="1790224"/>
                  <a:pt x="1413986" y="1791176"/>
                </a:cubicBezTo>
                <a:cubicBezTo>
                  <a:pt x="1410176" y="1792129"/>
                  <a:pt x="1405414" y="1792129"/>
                  <a:pt x="1402556" y="1793081"/>
                </a:cubicBezTo>
                <a:cubicBezTo>
                  <a:pt x="1399699" y="1793081"/>
                  <a:pt x="1401604" y="1792129"/>
                  <a:pt x="1402556" y="1792129"/>
                </a:cubicBezTo>
                <a:cubicBezTo>
                  <a:pt x="1402556" y="1790224"/>
                  <a:pt x="1394936" y="1791176"/>
                  <a:pt x="1393984" y="1790224"/>
                </a:cubicBezTo>
                <a:cubicBezTo>
                  <a:pt x="1393984" y="1788319"/>
                  <a:pt x="1395889" y="1787366"/>
                  <a:pt x="1398746" y="1786414"/>
                </a:cubicBezTo>
                <a:cubicBezTo>
                  <a:pt x="1390174" y="1784509"/>
                  <a:pt x="1393031" y="1784509"/>
                  <a:pt x="1387316" y="1781651"/>
                </a:cubicBezTo>
                <a:cubicBezTo>
                  <a:pt x="1395889" y="1780699"/>
                  <a:pt x="1400651" y="1774031"/>
                  <a:pt x="1409224" y="1776889"/>
                </a:cubicBezTo>
                <a:close/>
                <a:moveTo>
                  <a:pt x="1382554" y="1759744"/>
                </a:moveTo>
                <a:cubicBezTo>
                  <a:pt x="1386364" y="1760696"/>
                  <a:pt x="1382554" y="1761649"/>
                  <a:pt x="1382554" y="1763554"/>
                </a:cubicBezTo>
                <a:cubicBezTo>
                  <a:pt x="1384459" y="1764506"/>
                  <a:pt x="1386364" y="1765459"/>
                  <a:pt x="1389221" y="1765459"/>
                </a:cubicBezTo>
                <a:cubicBezTo>
                  <a:pt x="1386364" y="1770221"/>
                  <a:pt x="1380649" y="1760696"/>
                  <a:pt x="1377791" y="1765459"/>
                </a:cubicBezTo>
                <a:cubicBezTo>
                  <a:pt x="1371124" y="1763554"/>
                  <a:pt x="1380649" y="1761649"/>
                  <a:pt x="1382554" y="1759744"/>
                </a:cubicBezTo>
                <a:close/>
                <a:moveTo>
                  <a:pt x="1353979" y="1898809"/>
                </a:moveTo>
                <a:cubicBezTo>
                  <a:pt x="1352074" y="1898809"/>
                  <a:pt x="1352074" y="1898809"/>
                  <a:pt x="1352074" y="1899761"/>
                </a:cubicBezTo>
                <a:cubicBezTo>
                  <a:pt x="1343501" y="1896904"/>
                  <a:pt x="1362551" y="1898809"/>
                  <a:pt x="1358741" y="1894046"/>
                </a:cubicBezTo>
                <a:cubicBezTo>
                  <a:pt x="1362551" y="1894999"/>
                  <a:pt x="1367314" y="1895951"/>
                  <a:pt x="1370171" y="1897856"/>
                </a:cubicBezTo>
                <a:cubicBezTo>
                  <a:pt x="1369219" y="1895951"/>
                  <a:pt x="1377791" y="1893094"/>
                  <a:pt x="1383506" y="1895951"/>
                </a:cubicBezTo>
                <a:cubicBezTo>
                  <a:pt x="1382554" y="1896904"/>
                  <a:pt x="1381601" y="1897856"/>
                  <a:pt x="1381601" y="1899761"/>
                </a:cubicBezTo>
                <a:cubicBezTo>
                  <a:pt x="1372076" y="1895951"/>
                  <a:pt x="1367314" y="1905476"/>
                  <a:pt x="1359694" y="1899761"/>
                </a:cubicBezTo>
                <a:cubicBezTo>
                  <a:pt x="1359694" y="1902619"/>
                  <a:pt x="1364456" y="1902619"/>
                  <a:pt x="1366361" y="1904524"/>
                </a:cubicBezTo>
                <a:cubicBezTo>
                  <a:pt x="1359694" y="1906429"/>
                  <a:pt x="1356836" y="1899761"/>
                  <a:pt x="1353979" y="1898809"/>
                </a:cubicBezTo>
                <a:close/>
                <a:moveTo>
                  <a:pt x="1340644" y="1798796"/>
                </a:moveTo>
                <a:cubicBezTo>
                  <a:pt x="1337786" y="1798796"/>
                  <a:pt x="1336834" y="1796891"/>
                  <a:pt x="1333976" y="1796891"/>
                </a:cubicBezTo>
                <a:cubicBezTo>
                  <a:pt x="1331119" y="1796891"/>
                  <a:pt x="1330166" y="1798796"/>
                  <a:pt x="1327309" y="1798796"/>
                </a:cubicBezTo>
                <a:cubicBezTo>
                  <a:pt x="1325404" y="1803559"/>
                  <a:pt x="1330166" y="1804511"/>
                  <a:pt x="1329214" y="1808321"/>
                </a:cubicBezTo>
                <a:cubicBezTo>
                  <a:pt x="1318736" y="1809274"/>
                  <a:pt x="1318736" y="1804511"/>
                  <a:pt x="1309211" y="1807369"/>
                </a:cubicBezTo>
                <a:cubicBezTo>
                  <a:pt x="1309211" y="1804511"/>
                  <a:pt x="1317784" y="1804511"/>
                  <a:pt x="1309211" y="1802606"/>
                </a:cubicBezTo>
                <a:cubicBezTo>
                  <a:pt x="1321594" y="1805464"/>
                  <a:pt x="1322546" y="1796891"/>
                  <a:pt x="1333976" y="1793081"/>
                </a:cubicBezTo>
                <a:cubicBezTo>
                  <a:pt x="1330166" y="1791176"/>
                  <a:pt x="1325404" y="1793081"/>
                  <a:pt x="1318736" y="1792129"/>
                </a:cubicBezTo>
                <a:cubicBezTo>
                  <a:pt x="1319689" y="1796891"/>
                  <a:pt x="1326356" y="1791176"/>
                  <a:pt x="1325404" y="1795939"/>
                </a:cubicBezTo>
                <a:cubicBezTo>
                  <a:pt x="1313974" y="1796891"/>
                  <a:pt x="1307306" y="1796891"/>
                  <a:pt x="1305401" y="1791176"/>
                </a:cubicBezTo>
                <a:cubicBezTo>
                  <a:pt x="1310164" y="1791176"/>
                  <a:pt x="1312069" y="1790224"/>
                  <a:pt x="1312069" y="1787366"/>
                </a:cubicBezTo>
                <a:cubicBezTo>
                  <a:pt x="1323499" y="1789271"/>
                  <a:pt x="1335881" y="1787366"/>
                  <a:pt x="1343501" y="1783556"/>
                </a:cubicBezTo>
                <a:cubicBezTo>
                  <a:pt x="1345406" y="1779746"/>
                  <a:pt x="1337786" y="1781651"/>
                  <a:pt x="1338739" y="1777841"/>
                </a:cubicBezTo>
                <a:cubicBezTo>
                  <a:pt x="1352074" y="1776889"/>
                  <a:pt x="1345406" y="1774984"/>
                  <a:pt x="1352074" y="1772126"/>
                </a:cubicBezTo>
                <a:cubicBezTo>
                  <a:pt x="1354931" y="1774984"/>
                  <a:pt x="1356836" y="1777841"/>
                  <a:pt x="1365409" y="1777841"/>
                </a:cubicBezTo>
                <a:cubicBezTo>
                  <a:pt x="1365409" y="1779746"/>
                  <a:pt x="1366361" y="1782604"/>
                  <a:pt x="1363504" y="1782604"/>
                </a:cubicBezTo>
                <a:cubicBezTo>
                  <a:pt x="1367314" y="1784509"/>
                  <a:pt x="1378744" y="1785461"/>
                  <a:pt x="1372076" y="1788319"/>
                </a:cubicBezTo>
                <a:cubicBezTo>
                  <a:pt x="1373029" y="1790224"/>
                  <a:pt x="1375886" y="1788319"/>
                  <a:pt x="1376839" y="1787366"/>
                </a:cubicBezTo>
                <a:cubicBezTo>
                  <a:pt x="1378744" y="1787366"/>
                  <a:pt x="1378744" y="1787366"/>
                  <a:pt x="1378744" y="1788319"/>
                </a:cubicBezTo>
                <a:cubicBezTo>
                  <a:pt x="1378744" y="1789271"/>
                  <a:pt x="1379696" y="1789271"/>
                  <a:pt x="1380649" y="1789271"/>
                </a:cubicBezTo>
                <a:cubicBezTo>
                  <a:pt x="1370171" y="1791176"/>
                  <a:pt x="1347311" y="1790224"/>
                  <a:pt x="1340644" y="1798796"/>
                </a:cubicBezTo>
                <a:close/>
                <a:moveTo>
                  <a:pt x="1331119" y="1761649"/>
                </a:moveTo>
                <a:cubicBezTo>
                  <a:pt x="1337786" y="1762601"/>
                  <a:pt x="1335881" y="1761649"/>
                  <a:pt x="1344454" y="1761649"/>
                </a:cubicBezTo>
                <a:cubicBezTo>
                  <a:pt x="1343501" y="1764506"/>
                  <a:pt x="1353026" y="1768316"/>
                  <a:pt x="1357789" y="1765459"/>
                </a:cubicBezTo>
                <a:cubicBezTo>
                  <a:pt x="1362551" y="1766411"/>
                  <a:pt x="1353979" y="1769269"/>
                  <a:pt x="1353026" y="1771174"/>
                </a:cubicBezTo>
                <a:cubicBezTo>
                  <a:pt x="1347311" y="1770221"/>
                  <a:pt x="1340644" y="1769269"/>
                  <a:pt x="1333024" y="1770221"/>
                </a:cubicBezTo>
                <a:cubicBezTo>
                  <a:pt x="1336834" y="1763554"/>
                  <a:pt x="1332071" y="1766411"/>
                  <a:pt x="1331119" y="1761649"/>
                </a:cubicBezTo>
                <a:close/>
                <a:moveTo>
                  <a:pt x="1250156" y="1714024"/>
                </a:moveTo>
                <a:cubicBezTo>
                  <a:pt x="1249204" y="1714024"/>
                  <a:pt x="1249204" y="1714976"/>
                  <a:pt x="1249204" y="1714976"/>
                </a:cubicBezTo>
                <a:cubicBezTo>
                  <a:pt x="1245394" y="1714976"/>
                  <a:pt x="1248251" y="1714024"/>
                  <a:pt x="1250156" y="1714024"/>
                </a:cubicBezTo>
                <a:close/>
                <a:moveTo>
                  <a:pt x="1250156" y="1714024"/>
                </a:moveTo>
                <a:cubicBezTo>
                  <a:pt x="1250156" y="1714024"/>
                  <a:pt x="1250156" y="1714024"/>
                  <a:pt x="1250156" y="1714024"/>
                </a:cubicBezTo>
                <a:cubicBezTo>
                  <a:pt x="1251109" y="1714024"/>
                  <a:pt x="1251109" y="1714024"/>
                  <a:pt x="1250156" y="1714024"/>
                </a:cubicBezTo>
                <a:cubicBezTo>
                  <a:pt x="1250156" y="1714024"/>
                  <a:pt x="1250156" y="1714024"/>
                  <a:pt x="1250156" y="1714024"/>
                </a:cubicBezTo>
                <a:close/>
                <a:moveTo>
                  <a:pt x="1233011" y="1708309"/>
                </a:moveTo>
                <a:cubicBezTo>
                  <a:pt x="1240631" y="1711166"/>
                  <a:pt x="1253966" y="1704499"/>
                  <a:pt x="1259681" y="1709261"/>
                </a:cubicBezTo>
                <a:cubicBezTo>
                  <a:pt x="1269206" y="1709261"/>
                  <a:pt x="1271111" y="1705451"/>
                  <a:pt x="1273016" y="1702594"/>
                </a:cubicBezTo>
                <a:cubicBezTo>
                  <a:pt x="1283494" y="1703546"/>
                  <a:pt x="1296829" y="1702594"/>
                  <a:pt x="1294924" y="1697831"/>
                </a:cubicBezTo>
                <a:cubicBezTo>
                  <a:pt x="1300639" y="1697831"/>
                  <a:pt x="1305401" y="1697831"/>
                  <a:pt x="1308259" y="1698784"/>
                </a:cubicBezTo>
                <a:cubicBezTo>
                  <a:pt x="1306354" y="1701641"/>
                  <a:pt x="1297781" y="1701641"/>
                  <a:pt x="1296829" y="1704499"/>
                </a:cubicBezTo>
                <a:cubicBezTo>
                  <a:pt x="1300639" y="1708309"/>
                  <a:pt x="1302544" y="1701641"/>
                  <a:pt x="1308259" y="1703546"/>
                </a:cubicBezTo>
                <a:cubicBezTo>
                  <a:pt x="1302544" y="1706404"/>
                  <a:pt x="1312069" y="1707356"/>
                  <a:pt x="1319689" y="1707356"/>
                </a:cubicBezTo>
                <a:cubicBezTo>
                  <a:pt x="1313974" y="1710214"/>
                  <a:pt x="1299686" y="1708309"/>
                  <a:pt x="1304449" y="1716881"/>
                </a:cubicBezTo>
                <a:cubicBezTo>
                  <a:pt x="1301591" y="1713071"/>
                  <a:pt x="1287304" y="1714976"/>
                  <a:pt x="1277779" y="1714976"/>
                </a:cubicBezTo>
                <a:cubicBezTo>
                  <a:pt x="1278731" y="1714024"/>
                  <a:pt x="1280636" y="1713071"/>
                  <a:pt x="1284446" y="1713071"/>
                </a:cubicBezTo>
                <a:cubicBezTo>
                  <a:pt x="1274921" y="1710214"/>
                  <a:pt x="1257776" y="1711166"/>
                  <a:pt x="1251109" y="1714976"/>
                </a:cubicBezTo>
                <a:cubicBezTo>
                  <a:pt x="1251109" y="1709261"/>
                  <a:pt x="1232059" y="1714024"/>
                  <a:pt x="1233011" y="1708309"/>
                </a:cubicBezTo>
                <a:close/>
                <a:moveTo>
                  <a:pt x="1275874" y="1710214"/>
                </a:moveTo>
                <a:cubicBezTo>
                  <a:pt x="1277779" y="1706404"/>
                  <a:pt x="1291114" y="1709261"/>
                  <a:pt x="1291114" y="1705451"/>
                </a:cubicBezTo>
                <a:cubicBezTo>
                  <a:pt x="1281589" y="1704499"/>
                  <a:pt x="1269206" y="1706404"/>
                  <a:pt x="1275874" y="1710214"/>
                </a:cubicBezTo>
                <a:close/>
                <a:moveTo>
                  <a:pt x="1309211" y="1784509"/>
                </a:moveTo>
                <a:cubicBezTo>
                  <a:pt x="1306354" y="1784509"/>
                  <a:pt x="1303496" y="1782604"/>
                  <a:pt x="1307306" y="1782604"/>
                </a:cubicBezTo>
                <a:cubicBezTo>
                  <a:pt x="1305401" y="1781651"/>
                  <a:pt x="1303496" y="1780699"/>
                  <a:pt x="1300639" y="1780699"/>
                </a:cubicBezTo>
                <a:cubicBezTo>
                  <a:pt x="1300639" y="1779746"/>
                  <a:pt x="1304449" y="1779746"/>
                  <a:pt x="1307306" y="1779746"/>
                </a:cubicBezTo>
                <a:cubicBezTo>
                  <a:pt x="1305401" y="1781651"/>
                  <a:pt x="1313974" y="1781651"/>
                  <a:pt x="1309211" y="1784509"/>
                </a:cubicBezTo>
                <a:close/>
                <a:moveTo>
                  <a:pt x="1261586" y="1763554"/>
                </a:moveTo>
                <a:cubicBezTo>
                  <a:pt x="1265396" y="1758791"/>
                  <a:pt x="1273969" y="1760696"/>
                  <a:pt x="1279684" y="1762601"/>
                </a:cubicBezTo>
                <a:lnTo>
                  <a:pt x="1279684" y="1768316"/>
                </a:lnTo>
                <a:cubicBezTo>
                  <a:pt x="1292066" y="1768316"/>
                  <a:pt x="1289209" y="1765459"/>
                  <a:pt x="1299686" y="1767364"/>
                </a:cubicBezTo>
                <a:cubicBezTo>
                  <a:pt x="1299686" y="1768316"/>
                  <a:pt x="1296829" y="1768316"/>
                  <a:pt x="1294924" y="1768316"/>
                </a:cubicBezTo>
                <a:cubicBezTo>
                  <a:pt x="1292066" y="1771174"/>
                  <a:pt x="1288256" y="1774031"/>
                  <a:pt x="1276826" y="1773079"/>
                </a:cubicBezTo>
                <a:cubicBezTo>
                  <a:pt x="1281589" y="1774031"/>
                  <a:pt x="1285399" y="1775936"/>
                  <a:pt x="1285399" y="1779746"/>
                </a:cubicBezTo>
                <a:cubicBezTo>
                  <a:pt x="1283494" y="1780699"/>
                  <a:pt x="1280636" y="1780699"/>
                  <a:pt x="1276826" y="1780699"/>
                </a:cubicBezTo>
                <a:cubicBezTo>
                  <a:pt x="1275874" y="1777841"/>
                  <a:pt x="1278731" y="1777841"/>
                  <a:pt x="1278731" y="1775936"/>
                </a:cubicBezTo>
                <a:cubicBezTo>
                  <a:pt x="1274921" y="1775936"/>
                  <a:pt x="1273969" y="1776889"/>
                  <a:pt x="1270159" y="1776889"/>
                </a:cubicBezTo>
                <a:cubicBezTo>
                  <a:pt x="1273969" y="1777841"/>
                  <a:pt x="1277779" y="1780699"/>
                  <a:pt x="1268254" y="1780699"/>
                </a:cubicBezTo>
                <a:cubicBezTo>
                  <a:pt x="1269206" y="1784509"/>
                  <a:pt x="1279684" y="1777841"/>
                  <a:pt x="1276826" y="1782604"/>
                </a:cubicBezTo>
                <a:cubicBezTo>
                  <a:pt x="1261586" y="1783556"/>
                  <a:pt x="1259681" y="1783556"/>
                  <a:pt x="1248251" y="1782604"/>
                </a:cubicBezTo>
                <a:cubicBezTo>
                  <a:pt x="1249204" y="1778794"/>
                  <a:pt x="1244441" y="1778794"/>
                  <a:pt x="1248251" y="1776889"/>
                </a:cubicBezTo>
                <a:cubicBezTo>
                  <a:pt x="1242536" y="1776889"/>
                  <a:pt x="1241584" y="1778794"/>
                  <a:pt x="1236821" y="1778794"/>
                </a:cubicBezTo>
                <a:cubicBezTo>
                  <a:pt x="1238726" y="1779746"/>
                  <a:pt x="1240631" y="1780699"/>
                  <a:pt x="1243489" y="1780699"/>
                </a:cubicBezTo>
                <a:cubicBezTo>
                  <a:pt x="1237774" y="1781651"/>
                  <a:pt x="1240631" y="1787366"/>
                  <a:pt x="1232059" y="1786414"/>
                </a:cubicBezTo>
                <a:cubicBezTo>
                  <a:pt x="1233011" y="1782604"/>
                  <a:pt x="1224439" y="1783556"/>
                  <a:pt x="1230154" y="1780699"/>
                </a:cubicBezTo>
                <a:cubicBezTo>
                  <a:pt x="1221581" y="1778794"/>
                  <a:pt x="1214914" y="1781651"/>
                  <a:pt x="1203484" y="1781651"/>
                </a:cubicBezTo>
                <a:cubicBezTo>
                  <a:pt x="1196816" y="1781651"/>
                  <a:pt x="1203484" y="1778794"/>
                  <a:pt x="1196816" y="1777841"/>
                </a:cubicBezTo>
                <a:cubicBezTo>
                  <a:pt x="1194911" y="1777841"/>
                  <a:pt x="1188244" y="1781651"/>
                  <a:pt x="1192054" y="1781651"/>
                </a:cubicBezTo>
                <a:cubicBezTo>
                  <a:pt x="1176814" y="1781651"/>
                  <a:pt x="1173956" y="1780699"/>
                  <a:pt x="1163479" y="1774031"/>
                </a:cubicBezTo>
                <a:cubicBezTo>
                  <a:pt x="1169194" y="1772126"/>
                  <a:pt x="1187291" y="1773079"/>
                  <a:pt x="1199674" y="1773079"/>
                </a:cubicBezTo>
                <a:cubicBezTo>
                  <a:pt x="1198721" y="1774031"/>
                  <a:pt x="1197769" y="1774984"/>
                  <a:pt x="1194911" y="1774984"/>
                </a:cubicBezTo>
                <a:cubicBezTo>
                  <a:pt x="1203484" y="1778794"/>
                  <a:pt x="1211104" y="1772126"/>
                  <a:pt x="1214914" y="1770221"/>
                </a:cubicBezTo>
                <a:cubicBezTo>
                  <a:pt x="1224439" y="1770221"/>
                  <a:pt x="1214914" y="1772126"/>
                  <a:pt x="1214914" y="1774031"/>
                </a:cubicBezTo>
                <a:cubicBezTo>
                  <a:pt x="1233964" y="1773079"/>
                  <a:pt x="1250156" y="1775936"/>
                  <a:pt x="1268254" y="1774031"/>
                </a:cubicBezTo>
                <a:cubicBezTo>
                  <a:pt x="1269206" y="1770221"/>
                  <a:pt x="1275874" y="1759744"/>
                  <a:pt x="1261586" y="1763554"/>
                </a:cubicBezTo>
                <a:close/>
                <a:moveTo>
                  <a:pt x="1244441" y="1721644"/>
                </a:moveTo>
                <a:cubicBezTo>
                  <a:pt x="1247299" y="1721644"/>
                  <a:pt x="1248251" y="1721644"/>
                  <a:pt x="1249204" y="1720691"/>
                </a:cubicBezTo>
                <a:cubicBezTo>
                  <a:pt x="1251109" y="1721644"/>
                  <a:pt x="1253014" y="1722596"/>
                  <a:pt x="1253966" y="1724501"/>
                </a:cubicBezTo>
                <a:cubicBezTo>
                  <a:pt x="1271111" y="1718786"/>
                  <a:pt x="1289209" y="1720691"/>
                  <a:pt x="1305401" y="1722596"/>
                </a:cubicBezTo>
                <a:cubicBezTo>
                  <a:pt x="1306354" y="1724501"/>
                  <a:pt x="1303496" y="1724501"/>
                  <a:pt x="1300639" y="1724501"/>
                </a:cubicBezTo>
                <a:cubicBezTo>
                  <a:pt x="1300639" y="1727359"/>
                  <a:pt x="1308259" y="1725454"/>
                  <a:pt x="1312069" y="1725454"/>
                </a:cubicBezTo>
                <a:cubicBezTo>
                  <a:pt x="1310164" y="1724501"/>
                  <a:pt x="1307306" y="1724501"/>
                  <a:pt x="1307306" y="1721644"/>
                </a:cubicBezTo>
                <a:lnTo>
                  <a:pt x="1322546" y="1721644"/>
                </a:lnTo>
                <a:cubicBezTo>
                  <a:pt x="1321594" y="1723549"/>
                  <a:pt x="1318736" y="1724501"/>
                  <a:pt x="1313974" y="1723549"/>
                </a:cubicBezTo>
                <a:cubicBezTo>
                  <a:pt x="1319689" y="1727359"/>
                  <a:pt x="1331119" y="1722596"/>
                  <a:pt x="1335881" y="1724501"/>
                </a:cubicBezTo>
                <a:cubicBezTo>
                  <a:pt x="1330166" y="1730216"/>
                  <a:pt x="1312069" y="1729264"/>
                  <a:pt x="1302544" y="1726406"/>
                </a:cubicBezTo>
                <a:cubicBezTo>
                  <a:pt x="1302544" y="1728311"/>
                  <a:pt x="1300639" y="1733074"/>
                  <a:pt x="1289209" y="1732121"/>
                </a:cubicBezTo>
                <a:cubicBezTo>
                  <a:pt x="1290161" y="1731169"/>
                  <a:pt x="1293971" y="1731169"/>
                  <a:pt x="1293971" y="1730216"/>
                </a:cubicBezTo>
                <a:cubicBezTo>
                  <a:pt x="1285399" y="1734979"/>
                  <a:pt x="1274921" y="1728311"/>
                  <a:pt x="1269206" y="1732121"/>
                </a:cubicBezTo>
                <a:cubicBezTo>
                  <a:pt x="1262539" y="1731169"/>
                  <a:pt x="1253966" y="1730216"/>
                  <a:pt x="1255871" y="1724501"/>
                </a:cubicBezTo>
                <a:cubicBezTo>
                  <a:pt x="1249204" y="1725454"/>
                  <a:pt x="1251109" y="1725454"/>
                  <a:pt x="1244441" y="1724501"/>
                </a:cubicBezTo>
                <a:lnTo>
                  <a:pt x="1244441" y="1721644"/>
                </a:lnTo>
                <a:close/>
                <a:moveTo>
                  <a:pt x="1259681" y="1725454"/>
                </a:moveTo>
                <a:cubicBezTo>
                  <a:pt x="1265396" y="1725454"/>
                  <a:pt x="1269206" y="1725454"/>
                  <a:pt x="1268254" y="1721644"/>
                </a:cubicBezTo>
                <a:lnTo>
                  <a:pt x="1259681" y="1721644"/>
                </a:lnTo>
                <a:lnTo>
                  <a:pt x="1259681" y="1725454"/>
                </a:lnTo>
                <a:close/>
                <a:moveTo>
                  <a:pt x="1251109" y="1853089"/>
                </a:moveTo>
                <a:cubicBezTo>
                  <a:pt x="1255871" y="1845469"/>
                  <a:pt x="1276826" y="1849279"/>
                  <a:pt x="1289209" y="1847374"/>
                </a:cubicBezTo>
                <a:cubicBezTo>
                  <a:pt x="1285399" y="1849279"/>
                  <a:pt x="1290161" y="1851184"/>
                  <a:pt x="1293971" y="1852136"/>
                </a:cubicBezTo>
                <a:cubicBezTo>
                  <a:pt x="1282541" y="1855946"/>
                  <a:pt x="1260634" y="1850231"/>
                  <a:pt x="1260634" y="1853089"/>
                </a:cubicBezTo>
                <a:cubicBezTo>
                  <a:pt x="1259681" y="1855946"/>
                  <a:pt x="1255871" y="1851184"/>
                  <a:pt x="1251109" y="1853089"/>
                </a:cubicBezTo>
                <a:close/>
                <a:moveTo>
                  <a:pt x="1237774" y="1799749"/>
                </a:moveTo>
                <a:cubicBezTo>
                  <a:pt x="1240631" y="1801654"/>
                  <a:pt x="1238726" y="1801654"/>
                  <a:pt x="1237774" y="1803559"/>
                </a:cubicBezTo>
                <a:cubicBezTo>
                  <a:pt x="1250156" y="1800701"/>
                  <a:pt x="1262539" y="1802606"/>
                  <a:pt x="1275874" y="1805464"/>
                </a:cubicBezTo>
                <a:cubicBezTo>
                  <a:pt x="1278731" y="1805464"/>
                  <a:pt x="1277779" y="1803559"/>
                  <a:pt x="1277779" y="1801654"/>
                </a:cubicBezTo>
                <a:cubicBezTo>
                  <a:pt x="1282541" y="1803559"/>
                  <a:pt x="1280636" y="1801654"/>
                  <a:pt x="1286351" y="1801654"/>
                </a:cubicBezTo>
                <a:cubicBezTo>
                  <a:pt x="1288256" y="1803559"/>
                  <a:pt x="1290161" y="1805464"/>
                  <a:pt x="1291114" y="1808321"/>
                </a:cubicBezTo>
                <a:cubicBezTo>
                  <a:pt x="1271111" y="1806416"/>
                  <a:pt x="1265396" y="1808321"/>
                  <a:pt x="1248251" y="1806416"/>
                </a:cubicBezTo>
                <a:cubicBezTo>
                  <a:pt x="1257776" y="1811179"/>
                  <a:pt x="1222534" y="1810226"/>
                  <a:pt x="1212056" y="1807369"/>
                </a:cubicBezTo>
                <a:cubicBezTo>
                  <a:pt x="1222534" y="1802606"/>
                  <a:pt x="1221581" y="1803559"/>
                  <a:pt x="1237774" y="1799749"/>
                </a:cubicBezTo>
                <a:close/>
                <a:moveTo>
                  <a:pt x="1257776" y="1837849"/>
                </a:moveTo>
                <a:cubicBezTo>
                  <a:pt x="1255871" y="1840706"/>
                  <a:pt x="1262539" y="1839754"/>
                  <a:pt x="1262539" y="1842611"/>
                </a:cubicBezTo>
                <a:cubicBezTo>
                  <a:pt x="1268254" y="1841659"/>
                  <a:pt x="1291114" y="1838801"/>
                  <a:pt x="1287304" y="1846421"/>
                </a:cubicBezTo>
                <a:cubicBezTo>
                  <a:pt x="1269206" y="1846421"/>
                  <a:pt x="1261586" y="1845469"/>
                  <a:pt x="1251109" y="1844516"/>
                </a:cubicBezTo>
                <a:cubicBezTo>
                  <a:pt x="1250156" y="1841659"/>
                  <a:pt x="1253966" y="1842611"/>
                  <a:pt x="1257776" y="1842611"/>
                </a:cubicBezTo>
                <a:cubicBezTo>
                  <a:pt x="1256824" y="1839754"/>
                  <a:pt x="1244441" y="1842611"/>
                  <a:pt x="1242536" y="1840706"/>
                </a:cubicBezTo>
                <a:cubicBezTo>
                  <a:pt x="1246346" y="1834991"/>
                  <a:pt x="1249204" y="1838801"/>
                  <a:pt x="1257776" y="1837849"/>
                </a:cubicBezTo>
                <a:close/>
                <a:moveTo>
                  <a:pt x="1277779" y="1884521"/>
                </a:moveTo>
                <a:cubicBezTo>
                  <a:pt x="1274921" y="1887379"/>
                  <a:pt x="1272064" y="1881664"/>
                  <a:pt x="1273016" y="1878806"/>
                </a:cubicBezTo>
                <a:cubicBezTo>
                  <a:pt x="1279684" y="1877854"/>
                  <a:pt x="1275874" y="1882616"/>
                  <a:pt x="1284446" y="1880711"/>
                </a:cubicBezTo>
                <a:cubicBezTo>
                  <a:pt x="1287304" y="1886426"/>
                  <a:pt x="1271111" y="1882616"/>
                  <a:pt x="1277779" y="1884521"/>
                </a:cubicBezTo>
                <a:close/>
                <a:moveTo>
                  <a:pt x="1248251" y="1741646"/>
                </a:moveTo>
                <a:cubicBezTo>
                  <a:pt x="1253966" y="1737836"/>
                  <a:pt x="1256824" y="1744504"/>
                  <a:pt x="1266349" y="1742599"/>
                </a:cubicBezTo>
                <a:cubicBezTo>
                  <a:pt x="1266349" y="1743551"/>
                  <a:pt x="1267301" y="1744504"/>
                  <a:pt x="1268254" y="1744504"/>
                </a:cubicBezTo>
                <a:cubicBezTo>
                  <a:pt x="1272064" y="1747361"/>
                  <a:pt x="1253014" y="1742599"/>
                  <a:pt x="1248251" y="1741646"/>
                </a:cubicBezTo>
                <a:close/>
                <a:moveTo>
                  <a:pt x="1173004" y="1842611"/>
                </a:moveTo>
                <a:cubicBezTo>
                  <a:pt x="1172051" y="1837849"/>
                  <a:pt x="1163479" y="1843564"/>
                  <a:pt x="1164431" y="1837849"/>
                </a:cubicBezTo>
                <a:cubicBezTo>
                  <a:pt x="1178719" y="1836896"/>
                  <a:pt x="1184434" y="1837849"/>
                  <a:pt x="1184434" y="1842611"/>
                </a:cubicBezTo>
                <a:cubicBezTo>
                  <a:pt x="1186339" y="1839754"/>
                  <a:pt x="1198721" y="1841659"/>
                  <a:pt x="1202531" y="1838801"/>
                </a:cubicBezTo>
                <a:cubicBezTo>
                  <a:pt x="1207294" y="1838801"/>
                  <a:pt x="1203484" y="1843564"/>
                  <a:pt x="1202531" y="1844516"/>
                </a:cubicBezTo>
                <a:cubicBezTo>
                  <a:pt x="1215866" y="1842611"/>
                  <a:pt x="1220629" y="1839754"/>
                  <a:pt x="1231106" y="1838801"/>
                </a:cubicBezTo>
                <a:cubicBezTo>
                  <a:pt x="1229201" y="1837849"/>
                  <a:pt x="1228249" y="1835944"/>
                  <a:pt x="1229201" y="1834039"/>
                </a:cubicBezTo>
                <a:lnTo>
                  <a:pt x="1235869" y="1834039"/>
                </a:lnTo>
                <a:cubicBezTo>
                  <a:pt x="1237774" y="1837849"/>
                  <a:pt x="1233964" y="1838801"/>
                  <a:pt x="1231106" y="1839754"/>
                </a:cubicBezTo>
                <a:cubicBezTo>
                  <a:pt x="1235869" y="1842611"/>
                  <a:pt x="1238726" y="1840706"/>
                  <a:pt x="1246346" y="1840706"/>
                </a:cubicBezTo>
                <a:cubicBezTo>
                  <a:pt x="1241584" y="1850231"/>
                  <a:pt x="1189196" y="1839754"/>
                  <a:pt x="1186339" y="1847374"/>
                </a:cubicBezTo>
                <a:cubicBezTo>
                  <a:pt x="1173956" y="1846421"/>
                  <a:pt x="1162526" y="1845469"/>
                  <a:pt x="1154906" y="1841659"/>
                </a:cubicBezTo>
                <a:cubicBezTo>
                  <a:pt x="1154906" y="1840706"/>
                  <a:pt x="1166336" y="1843564"/>
                  <a:pt x="1173004" y="1842611"/>
                </a:cubicBezTo>
                <a:close/>
                <a:moveTo>
                  <a:pt x="1231106" y="1738789"/>
                </a:moveTo>
                <a:cubicBezTo>
                  <a:pt x="1233011" y="1736884"/>
                  <a:pt x="1236821" y="1736884"/>
                  <a:pt x="1239679" y="1734979"/>
                </a:cubicBezTo>
                <a:cubicBezTo>
                  <a:pt x="1233964" y="1728311"/>
                  <a:pt x="1216819" y="1739741"/>
                  <a:pt x="1214914" y="1731169"/>
                </a:cubicBezTo>
                <a:cubicBezTo>
                  <a:pt x="1221581" y="1732121"/>
                  <a:pt x="1223486" y="1730216"/>
                  <a:pt x="1228249" y="1730216"/>
                </a:cubicBezTo>
                <a:cubicBezTo>
                  <a:pt x="1207294" y="1727359"/>
                  <a:pt x="1196816" y="1731169"/>
                  <a:pt x="1172051" y="1734026"/>
                </a:cubicBezTo>
                <a:cubicBezTo>
                  <a:pt x="1173956" y="1733074"/>
                  <a:pt x="1174909" y="1731169"/>
                  <a:pt x="1173956" y="1729264"/>
                </a:cubicBezTo>
                <a:cubicBezTo>
                  <a:pt x="1165384" y="1728311"/>
                  <a:pt x="1163479" y="1734026"/>
                  <a:pt x="1158716" y="1729264"/>
                </a:cubicBezTo>
                <a:cubicBezTo>
                  <a:pt x="1156811" y="1730216"/>
                  <a:pt x="1154906" y="1731169"/>
                  <a:pt x="1153954" y="1733074"/>
                </a:cubicBezTo>
                <a:cubicBezTo>
                  <a:pt x="1142524" y="1734979"/>
                  <a:pt x="1130141" y="1727359"/>
                  <a:pt x="1122521" y="1732121"/>
                </a:cubicBezTo>
                <a:cubicBezTo>
                  <a:pt x="1118711" y="1726406"/>
                  <a:pt x="1143476" y="1732121"/>
                  <a:pt x="1147286" y="1726406"/>
                </a:cubicBezTo>
                <a:cubicBezTo>
                  <a:pt x="1170146" y="1731169"/>
                  <a:pt x="1196816" y="1722596"/>
                  <a:pt x="1213961" y="1724501"/>
                </a:cubicBezTo>
                <a:cubicBezTo>
                  <a:pt x="1216819" y="1724501"/>
                  <a:pt x="1214914" y="1723549"/>
                  <a:pt x="1213961" y="1723549"/>
                </a:cubicBezTo>
                <a:cubicBezTo>
                  <a:pt x="1229201" y="1719739"/>
                  <a:pt x="1231106" y="1728311"/>
                  <a:pt x="1243489" y="1728311"/>
                </a:cubicBezTo>
                <a:cubicBezTo>
                  <a:pt x="1242536" y="1730216"/>
                  <a:pt x="1237774" y="1729264"/>
                  <a:pt x="1234916" y="1729264"/>
                </a:cubicBezTo>
                <a:cubicBezTo>
                  <a:pt x="1244441" y="1731169"/>
                  <a:pt x="1238726" y="1733074"/>
                  <a:pt x="1241584" y="1738789"/>
                </a:cubicBezTo>
                <a:cubicBezTo>
                  <a:pt x="1235869" y="1735931"/>
                  <a:pt x="1235869" y="1738789"/>
                  <a:pt x="1231106" y="1738789"/>
                </a:cubicBezTo>
                <a:close/>
                <a:moveTo>
                  <a:pt x="1181576" y="1830229"/>
                </a:moveTo>
                <a:cubicBezTo>
                  <a:pt x="1178719" y="1826419"/>
                  <a:pt x="1189196" y="1829276"/>
                  <a:pt x="1186339" y="1825466"/>
                </a:cubicBezTo>
                <a:cubicBezTo>
                  <a:pt x="1183481" y="1823561"/>
                  <a:pt x="1170146" y="1826419"/>
                  <a:pt x="1166336" y="1821656"/>
                </a:cubicBezTo>
                <a:cubicBezTo>
                  <a:pt x="1183481" y="1821656"/>
                  <a:pt x="1215866" y="1819751"/>
                  <a:pt x="1233011" y="1826419"/>
                </a:cubicBezTo>
                <a:cubicBezTo>
                  <a:pt x="1217771" y="1829276"/>
                  <a:pt x="1198721" y="1834039"/>
                  <a:pt x="1181576" y="1830229"/>
                </a:cubicBezTo>
                <a:close/>
                <a:moveTo>
                  <a:pt x="1194911" y="1721644"/>
                </a:moveTo>
                <a:cubicBezTo>
                  <a:pt x="1198721" y="1718786"/>
                  <a:pt x="1204436" y="1717834"/>
                  <a:pt x="1214914" y="1717834"/>
                </a:cubicBezTo>
                <a:cubicBezTo>
                  <a:pt x="1210151" y="1719739"/>
                  <a:pt x="1201579" y="1719739"/>
                  <a:pt x="1194911" y="1721644"/>
                </a:cubicBezTo>
                <a:close/>
                <a:moveTo>
                  <a:pt x="1173004" y="1876901"/>
                </a:moveTo>
                <a:cubicBezTo>
                  <a:pt x="1173004" y="1879759"/>
                  <a:pt x="1166336" y="1879759"/>
                  <a:pt x="1166336" y="1882616"/>
                </a:cubicBezTo>
                <a:cubicBezTo>
                  <a:pt x="1156811" y="1880711"/>
                  <a:pt x="1168241" y="1877854"/>
                  <a:pt x="1173004" y="1876901"/>
                </a:cubicBezTo>
                <a:close/>
                <a:moveTo>
                  <a:pt x="1153001" y="1784509"/>
                </a:moveTo>
                <a:cubicBezTo>
                  <a:pt x="1149191" y="1780699"/>
                  <a:pt x="1137761" y="1779746"/>
                  <a:pt x="1131094" y="1777841"/>
                </a:cubicBezTo>
                <a:cubicBezTo>
                  <a:pt x="1136809" y="1782604"/>
                  <a:pt x="1098709" y="1783556"/>
                  <a:pt x="1097756" y="1777841"/>
                </a:cubicBezTo>
                <a:cubicBezTo>
                  <a:pt x="1111091" y="1776889"/>
                  <a:pt x="1131094" y="1774031"/>
                  <a:pt x="1144429" y="1777841"/>
                </a:cubicBezTo>
                <a:cubicBezTo>
                  <a:pt x="1147286" y="1777841"/>
                  <a:pt x="1146334" y="1775936"/>
                  <a:pt x="1146334" y="1774031"/>
                </a:cubicBezTo>
                <a:cubicBezTo>
                  <a:pt x="1154906" y="1774031"/>
                  <a:pt x="1160621" y="1774984"/>
                  <a:pt x="1164431" y="1777841"/>
                </a:cubicBezTo>
                <a:cubicBezTo>
                  <a:pt x="1164431" y="1778794"/>
                  <a:pt x="1160621" y="1778794"/>
                  <a:pt x="1157764" y="1778794"/>
                </a:cubicBezTo>
                <a:cubicBezTo>
                  <a:pt x="1158716" y="1780699"/>
                  <a:pt x="1163479" y="1779746"/>
                  <a:pt x="1166336" y="1779746"/>
                </a:cubicBezTo>
                <a:cubicBezTo>
                  <a:pt x="1169194" y="1780699"/>
                  <a:pt x="1151096" y="1781651"/>
                  <a:pt x="1153001" y="1785461"/>
                </a:cubicBezTo>
                <a:cubicBezTo>
                  <a:pt x="1150144" y="1785461"/>
                  <a:pt x="1151096" y="1784509"/>
                  <a:pt x="1153001" y="1784509"/>
                </a:cubicBezTo>
                <a:close/>
                <a:moveTo>
                  <a:pt x="1134904" y="1916906"/>
                </a:moveTo>
                <a:cubicBezTo>
                  <a:pt x="1140619" y="1918811"/>
                  <a:pt x="1143476" y="1922621"/>
                  <a:pt x="1146334" y="1916906"/>
                </a:cubicBezTo>
                <a:cubicBezTo>
                  <a:pt x="1149191" y="1917859"/>
                  <a:pt x="1150144" y="1919764"/>
                  <a:pt x="1151096" y="1921669"/>
                </a:cubicBezTo>
                <a:cubicBezTo>
                  <a:pt x="1143476" y="1918811"/>
                  <a:pt x="1128236" y="1923574"/>
                  <a:pt x="1134904" y="1916906"/>
                </a:cubicBezTo>
                <a:close/>
                <a:moveTo>
                  <a:pt x="1114901" y="1694974"/>
                </a:moveTo>
                <a:cubicBezTo>
                  <a:pt x="1124426" y="1694974"/>
                  <a:pt x="1125379" y="1693069"/>
                  <a:pt x="1130141" y="1695926"/>
                </a:cubicBezTo>
                <a:cubicBezTo>
                  <a:pt x="1124426" y="1699736"/>
                  <a:pt x="1116806" y="1695926"/>
                  <a:pt x="1108234" y="1697831"/>
                </a:cubicBezTo>
                <a:cubicBezTo>
                  <a:pt x="1099661" y="1695926"/>
                  <a:pt x="1119664" y="1698784"/>
                  <a:pt x="1114901" y="1694974"/>
                </a:cubicBezTo>
                <a:close/>
                <a:moveTo>
                  <a:pt x="1125379" y="1774031"/>
                </a:moveTo>
                <a:cubicBezTo>
                  <a:pt x="1115854" y="1774984"/>
                  <a:pt x="1115854" y="1772126"/>
                  <a:pt x="1110139" y="1772126"/>
                </a:cubicBezTo>
                <a:cubicBezTo>
                  <a:pt x="1106329" y="1771174"/>
                  <a:pt x="1127284" y="1768316"/>
                  <a:pt x="1125379" y="1774031"/>
                </a:cubicBezTo>
                <a:close/>
                <a:moveTo>
                  <a:pt x="1072039" y="1945481"/>
                </a:moveTo>
                <a:cubicBezTo>
                  <a:pt x="1071086" y="1936909"/>
                  <a:pt x="1047274" y="1940719"/>
                  <a:pt x="1035844" y="1937861"/>
                </a:cubicBezTo>
                <a:cubicBezTo>
                  <a:pt x="1045369" y="1935956"/>
                  <a:pt x="1054894" y="1935956"/>
                  <a:pt x="1072039" y="1936909"/>
                </a:cubicBezTo>
                <a:cubicBezTo>
                  <a:pt x="1072039" y="1937861"/>
                  <a:pt x="1072991" y="1938814"/>
                  <a:pt x="1073944" y="1938814"/>
                </a:cubicBezTo>
                <a:cubicBezTo>
                  <a:pt x="1065371" y="1940719"/>
                  <a:pt x="1078706" y="1941671"/>
                  <a:pt x="1072039" y="1945481"/>
                </a:cubicBezTo>
                <a:close/>
                <a:moveTo>
                  <a:pt x="1065371" y="1930241"/>
                </a:moveTo>
                <a:cubicBezTo>
                  <a:pt x="1062514" y="1930241"/>
                  <a:pt x="1063466" y="1932146"/>
                  <a:pt x="1063466" y="1934051"/>
                </a:cubicBezTo>
                <a:cubicBezTo>
                  <a:pt x="1055846" y="1934051"/>
                  <a:pt x="1050131" y="1932146"/>
                  <a:pt x="1043464" y="1932146"/>
                </a:cubicBezTo>
                <a:cubicBezTo>
                  <a:pt x="1049179" y="1927384"/>
                  <a:pt x="1010126" y="1933099"/>
                  <a:pt x="1007269" y="1926431"/>
                </a:cubicBezTo>
                <a:cubicBezTo>
                  <a:pt x="1022509" y="1929289"/>
                  <a:pt x="1027271" y="1923574"/>
                  <a:pt x="1038701" y="1927384"/>
                </a:cubicBezTo>
                <a:cubicBezTo>
                  <a:pt x="1037749" y="1922621"/>
                  <a:pt x="1055846" y="1926431"/>
                  <a:pt x="1060609" y="1928336"/>
                </a:cubicBezTo>
                <a:cubicBezTo>
                  <a:pt x="1064419" y="1927384"/>
                  <a:pt x="1060609" y="1926431"/>
                  <a:pt x="1060609" y="1924526"/>
                </a:cubicBezTo>
                <a:cubicBezTo>
                  <a:pt x="1065371" y="1921669"/>
                  <a:pt x="1065371" y="1932146"/>
                  <a:pt x="1072039" y="1932146"/>
                </a:cubicBezTo>
                <a:cubicBezTo>
                  <a:pt x="1071086" y="1935956"/>
                  <a:pt x="1061561" y="1933099"/>
                  <a:pt x="1065371" y="1930241"/>
                </a:cubicBezTo>
                <a:close/>
                <a:moveTo>
                  <a:pt x="1009174" y="1735931"/>
                </a:moveTo>
                <a:cubicBezTo>
                  <a:pt x="1012984" y="1733074"/>
                  <a:pt x="1017746" y="1731169"/>
                  <a:pt x="1017746" y="1726406"/>
                </a:cubicBezTo>
                <a:cubicBezTo>
                  <a:pt x="1024414" y="1730216"/>
                  <a:pt x="1034891" y="1726406"/>
                  <a:pt x="1044416" y="1730216"/>
                </a:cubicBezTo>
                <a:cubicBezTo>
                  <a:pt x="1041559" y="1730216"/>
                  <a:pt x="1037749" y="1733074"/>
                  <a:pt x="1032986" y="1731169"/>
                </a:cubicBezTo>
                <a:cubicBezTo>
                  <a:pt x="1030129" y="1731169"/>
                  <a:pt x="1032986" y="1733074"/>
                  <a:pt x="1034891" y="1733074"/>
                </a:cubicBezTo>
                <a:cubicBezTo>
                  <a:pt x="1032986" y="1737836"/>
                  <a:pt x="1017746" y="1737836"/>
                  <a:pt x="1009174" y="1735931"/>
                </a:cubicBezTo>
                <a:close/>
                <a:moveTo>
                  <a:pt x="1027271" y="1700689"/>
                </a:moveTo>
                <a:cubicBezTo>
                  <a:pt x="1024414" y="1700689"/>
                  <a:pt x="1026319" y="1699736"/>
                  <a:pt x="1027271" y="1699736"/>
                </a:cubicBezTo>
                <a:cubicBezTo>
                  <a:pt x="1027271" y="1698784"/>
                  <a:pt x="1026319" y="1697831"/>
                  <a:pt x="1025366" y="1697831"/>
                </a:cubicBezTo>
                <a:cubicBezTo>
                  <a:pt x="1027271" y="1696879"/>
                  <a:pt x="1032034" y="1697831"/>
                  <a:pt x="1038701" y="1696879"/>
                </a:cubicBezTo>
                <a:cubicBezTo>
                  <a:pt x="1039654" y="1699736"/>
                  <a:pt x="1036796" y="1699736"/>
                  <a:pt x="1036796" y="1701641"/>
                </a:cubicBezTo>
                <a:cubicBezTo>
                  <a:pt x="1032034" y="1701641"/>
                  <a:pt x="1029176" y="1696879"/>
                  <a:pt x="1027271" y="1700689"/>
                </a:cubicBezTo>
                <a:close/>
                <a:moveTo>
                  <a:pt x="944404" y="1704499"/>
                </a:moveTo>
                <a:cubicBezTo>
                  <a:pt x="940594" y="1702594"/>
                  <a:pt x="944404" y="1702594"/>
                  <a:pt x="944404" y="1699736"/>
                </a:cubicBezTo>
                <a:cubicBezTo>
                  <a:pt x="939641" y="1700689"/>
                  <a:pt x="934879" y="1703546"/>
                  <a:pt x="929164" y="1700689"/>
                </a:cubicBezTo>
                <a:cubicBezTo>
                  <a:pt x="952976" y="1695926"/>
                  <a:pt x="980599" y="1695926"/>
                  <a:pt x="1015841" y="1695926"/>
                </a:cubicBezTo>
                <a:cubicBezTo>
                  <a:pt x="1012984" y="1701641"/>
                  <a:pt x="1002506" y="1697831"/>
                  <a:pt x="995839" y="1699736"/>
                </a:cubicBezTo>
                <a:cubicBezTo>
                  <a:pt x="995839" y="1702594"/>
                  <a:pt x="997744" y="1703546"/>
                  <a:pt x="1002506" y="1703546"/>
                </a:cubicBezTo>
                <a:cubicBezTo>
                  <a:pt x="1002506" y="1706404"/>
                  <a:pt x="994886" y="1704499"/>
                  <a:pt x="991076" y="1704499"/>
                </a:cubicBezTo>
                <a:cubicBezTo>
                  <a:pt x="991076" y="1701641"/>
                  <a:pt x="994886" y="1702594"/>
                  <a:pt x="991076" y="1699736"/>
                </a:cubicBezTo>
                <a:cubicBezTo>
                  <a:pt x="974884" y="1703546"/>
                  <a:pt x="958691" y="1702594"/>
                  <a:pt x="946309" y="1699736"/>
                </a:cubicBezTo>
                <a:cubicBezTo>
                  <a:pt x="949166" y="1702594"/>
                  <a:pt x="952976" y="1703546"/>
                  <a:pt x="959644" y="1701641"/>
                </a:cubicBezTo>
                <a:cubicBezTo>
                  <a:pt x="960596" y="1707356"/>
                  <a:pt x="953929" y="1702594"/>
                  <a:pt x="944404" y="1704499"/>
                </a:cubicBezTo>
                <a:close/>
                <a:moveTo>
                  <a:pt x="1007269" y="1733074"/>
                </a:moveTo>
                <a:cubicBezTo>
                  <a:pt x="1012031" y="1735931"/>
                  <a:pt x="992029" y="1738789"/>
                  <a:pt x="989171" y="1734979"/>
                </a:cubicBezTo>
                <a:cubicBezTo>
                  <a:pt x="994886" y="1730216"/>
                  <a:pt x="1001554" y="1734026"/>
                  <a:pt x="1007269" y="1729264"/>
                </a:cubicBezTo>
                <a:cubicBezTo>
                  <a:pt x="1014889" y="1729264"/>
                  <a:pt x="1000601" y="1735931"/>
                  <a:pt x="1007269" y="1733074"/>
                </a:cubicBezTo>
                <a:close/>
                <a:moveTo>
                  <a:pt x="891064" y="1745456"/>
                </a:moveTo>
                <a:cubicBezTo>
                  <a:pt x="927259" y="1747361"/>
                  <a:pt x="958691" y="1743551"/>
                  <a:pt x="987266" y="1747361"/>
                </a:cubicBezTo>
                <a:cubicBezTo>
                  <a:pt x="976789" y="1752124"/>
                  <a:pt x="970121" y="1747361"/>
                  <a:pt x="965359" y="1748314"/>
                </a:cubicBezTo>
                <a:cubicBezTo>
                  <a:pt x="962501" y="1750219"/>
                  <a:pt x="964406" y="1750219"/>
                  <a:pt x="965359" y="1754029"/>
                </a:cubicBezTo>
                <a:cubicBezTo>
                  <a:pt x="980599" y="1752124"/>
                  <a:pt x="989171" y="1754981"/>
                  <a:pt x="1001554" y="1754029"/>
                </a:cubicBezTo>
                <a:cubicBezTo>
                  <a:pt x="1001554" y="1757839"/>
                  <a:pt x="991076" y="1755934"/>
                  <a:pt x="988219" y="1758791"/>
                </a:cubicBezTo>
                <a:cubicBezTo>
                  <a:pt x="977741" y="1754981"/>
                  <a:pt x="975836" y="1759744"/>
                  <a:pt x="963454" y="1757839"/>
                </a:cubicBezTo>
                <a:cubicBezTo>
                  <a:pt x="964406" y="1764506"/>
                  <a:pt x="984409" y="1759744"/>
                  <a:pt x="981551" y="1765459"/>
                </a:cubicBezTo>
                <a:cubicBezTo>
                  <a:pt x="986314" y="1765459"/>
                  <a:pt x="988219" y="1764506"/>
                  <a:pt x="988219" y="1761649"/>
                </a:cubicBezTo>
                <a:cubicBezTo>
                  <a:pt x="994886" y="1764506"/>
                  <a:pt x="991076" y="1768316"/>
                  <a:pt x="1001554" y="1769269"/>
                </a:cubicBezTo>
                <a:cubicBezTo>
                  <a:pt x="1001554" y="1773079"/>
                  <a:pt x="988219" y="1771174"/>
                  <a:pt x="988219" y="1768316"/>
                </a:cubicBezTo>
                <a:cubicBezTo>
                  <a:pt x="998696" y="1770221"/>
                  <a:pt x="987266" y="1763554"/>
                  <a:pt x="976789" y="1766411"/>
                </a:cubicBezTo>
                <a:cubicBezTo>
                  <a:pt x="979646" y="1769269"/>
                  <a:pt x="984409" y="1772126"/>
                  <a:pt x="990124" y="1773079"/>
                </a:cubicBezTo>
                <a:cubicBezTo>
                  <a:pt x="979646" y="1775936"/>
                  <a:pt x="970121" y="1774031"/>
                  <a:pt x="958691" y="1777841"/>
                </a:cubicBezTo>
                <a:cubicBezTo>
                  <a:pt x="957739" y="1775936"/>
                  <a:pt x="960596" y="1775936"/>
                  <a:pt x="960596" y="1774031"/>
                </a:cubicBezTo>
                <a:cubicBezTo>
                  <a:pt x="952024" y="1773079"/>
                  <a:pt x="951071" y="1775936"/>
                  <a:pt x="942499" y="1774984"/>
                </a:cubicBezTo>
                <a:cubicBezTo>
                  <a:pt x="942499" y="1773079"/>
                  <a:pt x="944404" y="1772126"/>
                  <a:pt x="947261" y="1771174"/>
                </a:cubicBezTo>
                <a:cubicBezTo>
                  <a:pt x="945356" y="1770221"/>
                  <a:pt x="942499" y="1770221"/>
                  <a:pt x="942499" y="1767364"/>
                </a:cubicBezTo>
                <a:cubicBezTo>
                  <a:pt x="938689" y="1767364"/>
                  <a:pt x="937736" y="1769269"/>
                  <a:pt x="937736" y="1772126"/>
                </a:cubicBezTo>
                <a:cubicBezTo>
                  <a:pt x="932974" y="1771174"/>
                  <a:pt x="928211" y="1769269"/>
                  <a:pt x="919639" y="1770221"/>
                </a:cubicBezTo>
                <a:cubicBezTo>
                  <a:pt x="923449" y="1768316"/>
                  <a:pt x="934879" y="1764506"/>
                  <a:pt x="939641" y="1766411"/>
                </a:cubicBezTo>
                <a:cubicBezTo>
                  <a:pt x="942499" y="1766411"/>
                  <a:pt x="941546" y="1764506"/>
                  <a:pt x="944404" y="1764506"/>
                </a:cubicBezTo>
                <a:cubicBezTo>
                  <a:pt x="935831" y="1759744"/>
                  <a:pt x="921544" y="1770221"/>
                  <a:pt x="908209" y="1766411"/>
                </a:cubicBezTo>
                <a:cubicBezTo>
                  <a:pt x="907256" y="1769269"/>
                  <a:pt x="916781" y="1767364"/>
                  <a:pt x="914876" y="1771174"/>
                </a:cubicBezTo>
                <a:cubicBezTo>
                  <a:pt x="905351" y="1774031"/>
                  <a:pt x="898684" y="1772126"/>
                  <a:pt x="886301" y="1772126"/>
                </a:cubicBezTo>
                <a:cubicBezTo>
                  <a:pt x="889159" y="1771174"/>
                  <a:pt x="892969" y="1769269"/>
                  <a:pt x="894874" y="1767364"/>
                </a:cubicBezTo>
                <a:cubicBezTo>
                  <a:pt x="876776" y="1764506"/>
                  <a:pt x="859631" y="1766411"/>
                  <a:pt x="834866" y="1765459"/>
                </a:cubicBezTo>
                <a:cubicBezTo>
                  <a:pt x="832961" y="1758791"/>
                  <a:pt x="866299" y="1764506"/>
                  <a:pt x="861536" y="1759744"/>
                </a:cubicBezTo>
                <a:cubicBezTo>
                  <a:pt x="861536" y="1757839"/>
                  <a:pt x="871061" y="1759744"/>
                  <a:pt x="868204" y="1763554"/>
                </a:cubicBezTo>
                <a:cubicBezTo>
                  <a:pt x="873919" y="1762601"/>
                  <a:pt x="880586" y="1762601"/>
                  <a:pt x="886301" y="1764506"/>
                </a:cubicBezTo>
                <a:cubicBezTo>
                  <a:pt x="897731" y="1759744"/>
                  <a:pt x="912019" y="1757839"/>
                  <a:pt x="929164" y="1760696"/>
                </a:cubicBezTo>
                <a:cubicBezTo>
                  <a:pt x="932021" y="1759744"/>
                  <a:pt x="932974" y="1757839"/>
                  <a:pt x="940594" y="1758791"/>
                </a:cubicBezTo>
                <a:cubicBezTo>
                  <a:pt x="939641" y="1756886"/>
                  <a:pt x="936784" y="1756886"/>
                  <a:pt x="935831" y="1754981"/>
                </a:cubicBezTo>
                <a:cubicBezTo>
                  <a:pt x="930116" y="1754981"/>
                  <a:pt x="933926" y="1759744"/>
                  <a:pt x="927259" y="1758791"/>
                </a:cubicBezTo>
                <a:cubicBezTo>
                  <a:pt x="922496" y="1752124"/>
                  <a:pt x="914876" y="1749266"/>
                  <a:pt x="900589" y="1747361"/>
                </a:cubicBezTo>
                <a:cubicBezTo>
                  <a:pt x="898684" y="1749266"/>
                  <a:pt x="894874" y="1750219"/>
                  <a:pt x="887254" y="1749266"/>
                </a:cubicBezTo>
                <a:cubicBezTo>
                  <a:pt x="892969" y="1749266"/>
                  <a:pt x="887254" y="1748314"/>
                  <a:pt x="891064" y="1745456"/>
                </a:cubicBezTo>
                <a:close/>
                <a:moveTo>
                  <a:pt x="972026" y="1735931"/>
                </a:moveTo>
                <a:cubicBezTo>
                  <a:pt x="965359" y="1734979"/>
                  <a:pt x="972026" y="1731169"/>
                  <a:pt x="978694" y="1732121"/>
                </a:cubicBezTo>
                <a:cubicBezTo>
                  <a:pt x="977741" y="1730216"/>
                  <a:pt x="972026" y="1728311"/>
                  <a:pt x="976789" y="1726406"/>
                </a:cubicBezTo>
                <a:cubicBezTo>
                  <a:pt x="973931" y="1726406"/>
                  <a:pt x="972979" y="1726406"/>
                  <a:pt x="972026" y="1727359"/>
                </a:cubicBezTo>
                <a:cubicBezTo>
                  <a:pt x="966311" y="1725454"/>
                  <a:pt x="980599" y="1724501"/>
                  <a:pt x="976789" y="1720691"/>
                </a:cubicBezTo>
                <a:cubicBezTo>
                  <a:pt x="982504" y="1724501"/>
                  <a:pt x="987266" y="1722596"/>
                  <a:pt x="994886" y="1724501"/>
                </a:cubicBezTo>
                <a:cubicBezTo>
                  <a:pt x="987266" y="1728311"/>
                  <a:pt x="991076" y="1731169"/>
                  <a:pt x="983456" y="1729264"/>
                </a:cubicBezTo>
                <a:cubicBezTo>
                  <a:pt x="978694" y="1729264"/>
                  <a:pt x="986314" y="1732121"/>
                  <a:pt x="983456" y="1734979"/>
                </a:cubicBezTo>
                <a:cubicBezTo>
                  <a:pt x="979646" y="1733074"/>
                  <a:pt x="973931" y="1734026"/>
                  <a:pt x="972026" y="1735931"/>
                </a:cubicBezTo>
                <a:close/>
                <a:moveTo>
                  <a:pt x="920591" y="1775936"/>
                </a:moveTo>
                <a:cubicBezTo>
                  <a:pt x="920591" y="1777841"/>
                  <a:pt x="922496" y="1778794"/>
                  <a:pt x="925354" y="1779746"/>
                </a:cubicBezTo>
                <a:cubicBezTo>
                  <a:pt x="928211" y="1782604"/>
                  <a:pt x="911066" y="1781651"/>
                  <a:pt x="918686" y="1783556"/>
                </a:cubicBezTo>
                <a:cubicBezTo>
                  <a:pt x="913924" y="1782604"/>
                  <a:pt x="896779" y="1784509"/>
                  <a:pt x="890111" y="1779746"/>
                </a:cubicBezTo>
                <a:cubicBezTo>
                  <a:pt x="894874" y="1774031"/>
                  <a:pt x="907256" y="1778794"/>
                  <a:pt x="920591" y="1775936"/>
                </a:cubicBezTo>
                <a:close/>
                <a:moveTo>
                  <a:pt x="797719" y="1856899"/>
                </a:moveTo>
                <a:cubicBezTo>
                  <a:pt x="800576" y="1861661"/>
                  <a:pt x="792004" y="1860709"/>
                  <a:pt x="786289" y="1860709"/>
                </a:cubicBezTo>
                <a:cubicBezTo>
                  <a:pt x="786289" y="1858804"/>
                  <a:pt x="786289" y="1857851"/>
                  <a:pt x="784384" y="1856899"/>
                </a:cubicBezTo>
                <a:cubicBezTo>
                  <a:pt x="787241" y="1854994"/>
                  <a:pt x="791051" y="1859756"/>
                  <a:pt x="797719" y="1856899"/>
                </a:cubicBezTo>
                <a:close/>
                <a:moveTo>
                  <a:pt x="736759" y="1733074"/>
                </a:moveTo>
                <a:cubicBezTo>
                  <a:pt x="736759" y="1730216"/>
                  <a:pt x="742474" y="1730216"/>
                  <a:pt x="748189" y="1731169"/>
                </a:cubicBezTo>
                <a:cubicBezTo>
                  <a:pt x="743426" y="1727359"/>
                  <a:pt x="736759" y="1733074"/>
                  <a:pt x="728186" y="1731169"/>
                </a:cubicBezTo>
                <a:cubicBezTo>
                  <a:pt x="739616" y="1723549"/>
                  <a:pt x="705326" y="1728311"/>
                  <a:pt x="696754" y="1725454"/>
                </a:cubicBezTo>
                <a:cubicBezTo>
                  <a:pt x="697706" y="1725454"/>
                  <a:pt x="702469" y="1720691"/>
                  <a:pt x="700564" y="1720691"/>
                </a:cubicBezTo>
                <a:cubicBezTo>
                  <a:pt x="714851" y="1715929"/>
                  <a:pt x="739616" y="1722596"/>
                  <a:pt x="761524" y="1718786"/>
                </a:cubicBezTo>
                <a:cubicBezTo>
                  <a:pt x="761524" y="1719739"/>
                  <a:pt x="758666" y="1719739"/>
                  <a:pt x="756761" y="1719739"/>
                </a:cubicBezTo>
                <a:cubicBezTo>
                  <a:pt x="755809" y="1722596"/>
                  <a:pt x="760571" y="1722596"/>
                  <a:pt x="758666" y="1725454"/>
                </a:cubicBezTo>
                <a:cubicBezTo>
                  <a:pt x="753904" y="1722596"/>
                  <a:pt x="751999" y="1722596"/>
                  <a:pt x="743426" y="1723549"/>
                </a:cubicBezTo>
                <a:cubicBezTo>
                  <a:pt x="742474" y="1726406"/>
                  <a:pt x="744379" y="1728311"/>
                  <a:pt x="750094" y="1728311"/>
                </a:cubicBezTo>
                <a:cubicBezTo>
                  <a:pt x="752951" y="1728311"/>
                  <a:pt x="750094" y="1726406"/>
                  <a:pt x="748189" y="1726406"/>
                </a:cubicBezTo>
                <a:cubicBezTo>
                  <a:pt x="756761" y="1724501"/>
                  <a:pt x="764381" y="1731169"/>
                  <a:pt x="774859" y="1726406"/>
                </a:cubicBezTo>
                <a:cubicBezTo>
                  <a:pt x="774859" y="1729264"/>
                  <a:pt x="760571" y="1732121"/>
                  <a:pt x="774859" y="1732121"/>
                </a:cubicBezTo>
                <a:cubicBezTo>
                  <a:pt x="767239" y="1733074"/>
                  <a:pt x="746284" y="1734979"/>
                  <a:pt x="736759" y="1733074"/>
                </a:cubicBezTo>
                <a:close/>
                <a:moveTo>
                  <a:pt x="741521" y="1725454"/>
                </a:moveTo>
                <a:cubicBezTo>
                  <a:pt x="733901" y="1725454"/>
                  <a:pt x="747236" y="1721644"/>
                  <a:pt x="739616" y="1720691"/>
                </a:cubicBezTo>
                <a:cubicBezTo>
                  <a:pt x="739616" y="1723549"/>
                  <a:pt x="732949" y="1723549"/>
                  <a:pt x="732949" y="1726406"/>
                </a:cubicBezTo>
                <a:cubicBezTo>
                  <a:pt x="735806" y="1728311"/>
                  <a:pt x="739616" y="1727359"/>
                  <a:pt x="741521" y="1725454"/>
                </a:cubicBezTo>
                <a:close/>
                <a:moveTo>
                  <a:pt x="708184" y="1941671"/>
                </a:moveTo>
                <a:cubicBezTo>
                  <a:pt x="709136" y="1938814"/>
                  <a:pt x="721519" y="1940719"/>
                  <a:pt x="723424" y="1941671"/>
                </a:cubicBezTo>
                <a:cubicBezTo>
                  <a:pt x="721519" y="1941671"/>
                  <a:pt x="712946" y="1943576"/>
                  <a:pt x="708184" y="1941671"/>
                </a:cubicBezTo>
                <a:close/>
                <a:moveTo>
                  <a:pt x="656749" y="1816894"/>
                </a:moveTo>
                <a:cubicBezTo>
                  <a:pt x="653891" y="1817846"/>
                  <a:pt x="654844" y="1818799"/>
                  <a:pt x="658654" y="1818799"/>
                </a:cubicBezTo>
                <a:cubicBezTo>
                  <a:pt x="656749" y="1821656"/>
                  <a:pt x="646271" y="1819751"/>
                  <a:pt x="645319" y="1823561"/>
                </a:cubicBezTo>
                <a:cubicBezTo>
                  <a:pt x="657701" y="1823561"/>
                  <a:pt x="680561" y="1828324"/>
                  <a:pt x="681514" y="1816894"/>
                </a:cubicBezTo>
                <a:cubicBezTo>
                  <a:pt x="691039" y="1818799"/>
                  <a:pt x="683419" y="1828324"/>
                  <a:pt x="674846" y="1828324"/>
                </a:cubicBezTo>
                <a:cubicBezTo>
                  <a:pt x="676751" y="1825466"/>
                  <a:pt x="660559" y="1828324"/>
                  <a:pt x="661511" y="1829276"/>
                </a:cubicBezTo>
                <a:cubicBezTo>
                  <a:pt x="650081" y="1829276"/>
                  <a:pt x="639604" y="1826419"/>
                  <a:pt x="625316" y="1824514"/>
                </a:cubicBezTo>
                <a:cubicBezTo>
                  <a:pt x="633889" y="1823561"/>
                  <a:pt x="650081" y="1823561"/>
                  <a:pt x="645319" y="1817846"/>
                </a:cubicBezTo>
                <a:cubicBezTo>
                  <a:pt x="642461" y="1818799"/>
                  <a:pt x="640556" y="1820704"/>
                  <a:pt x="638651" y="1822609"/>
                </a:cubicBezTo>
                <a:cubicBezTo>
                  <a:pt x="637699" y="1821656"/>
                  <a:pt x="635794" y="1819751"/>
                  <a:pt x="631984" y="1816894"/>
                </a:cubicBezTo>
                <a:cubicBezTo>
                  <a:pt x="628174" y="1821656"/>
                  <a:pt x="603409" y="1817846"/>
                  <a:pt x="593884" y="1817846"/>
                </a:cubicBezTo>
                <a:cubicBezTo>
                  <a:pt x="607219" y="1813084"/>
                  <a:pt x="608171" y="1816894"/>
                  <a:pt x="622459" y="1817846"/>
                </a:cubicBezTo>
                <a:cubicBezTo>
                  <a:pt x="621506" y="1810226"/>
                  <a:pt x="640556" y="1818799"/>
                  <a:pt x="656749" y="1816894"/>
                </a:cubicBezTo>
                <a:close/>
                <a:moveTo>
                  <a:pt x="716756" y="1825466"/>
                </a:moveTo>
                <a:cubicBezTo>
                  <a:pt x="717709" y="1829276"/>
                  <a:pt x="708184" y="1829276"/>
                  <a:pt x="703421" y="1830229"/>
                </a:cubicBezTo>
                <a:cubicBezTo>
                  <a:pt x="703421" y="1831181"/>
                  <a:pt x="706279" y="1831181"/>
                  <a:pt x="708184" y="1831181"/>
                </a:cubicBezTo>
                <a:cubicBezTo>
                  <a:pt x="714851" y="1833086"/>
                  <a:pt x="701516" y="1833086"/>
                  <a:pt x="701516" y="1831181"/>
                </a:cubicBezTo>
                <a:cubicBezTo>
                  <a:pt x="702469" y="1830229"/>
                  <a:pt x="703421" y="1829276"/>
                  <a:pt x="706279" y="1829276"/>
                </a:cubicBezTo>
                <a:cubicBezTo>
                  <a:pt x="701516" y="1829276"/>
                  <a:pt x="692944" y="1826419"/>
                  <a:pt x="684371" y="1828324"/>
                </a:cubicBezTo>
                <a:cubicBezTo>
                  <a:pt x="691039" y="1823561"/>
                  <a:pt x="709136" y="1826419"/>
                  <a:pt x="716756" y="1825466"/>
                </a:cubicBezTo>
                <a:close/>
                <a:moveTo>
                  <a:pt x="671989" y="1934051"/>
                </a:moveTo>
                <a:cubicBezTo>
                  <a:pt x="675799" y="1935956"/>
                  <a:pt x="675799" y="1938814"/>
                  <a:pt x="683419" y="1938814"/>
                </a:cubicBezTo>
                <a:cubicBezTo>
                  <a:pt x="683419" y="1939766"/>
                  <a:pt x="680561" y="1939766"/>
                  <a:pt x="678656" y="1939766"/>
                </a:cubicBezTo>
                <a:cubicBezTo>
                  <a:pt x="678656" y="1940719"/>
                  <a:pt x="679609" y="1940719"/>
                  <a:pt x="680561" y="1940719"/>
                </a:cubicBezTo>
                <a:cubicBezTo>
                  <a:pt x="687229" y="1942624"/>
                  <a:pt x="667226" y="1940719"/>
                  <a:pt x="675799" y="1938814"/>
                </a:cubicBezTo>
                <a:lnTo>
                  <a:pt x="664369" y="1938814"/>
                </a:lnTo>
                <a:cubicBezTo>
                  <a:pt x="656749" y="1946434"/>
                  <a:pt x="646271" y="1940719"/>
                  <a:pt x="637699" y="1937861"/>
                </a:cubicBezTo>
                <a:cubicBezTo>
                  <a:pt x="648176" y="1934051"/>
                  <a:pt x="664369" y="1938814"/>
                  <a:pt x="671989" y="1934051"/>
                </a:cubicBezTo>
                <a:close/>
                <a:moveTo>
                  <a:pt x="665321" y="1723549"/>
                </a:moveTo>
                <a:cubicBezTo>
                  <a:pt x="664369" y="1726406"/>
                  <a:pt x="636746" y="1724501"/>
                  <a:pt x="631984" y="1729264"/>
                </a:cubicBezTo>
                <a:cubicBezTo>
                  <a:pt x="630079" y="1727359"/>
                  <a:pt x="638651" y="1725454"/>
                  <a:pt x="631984" y="1724501"/>
                </a:cubicBezTo>
                <a:cubicBezTo>
                  <a:pt x="631984" y="1721644"/>
                  <a:pt x="639604" y="1723549"/>
                  <a:pt x="643414" y="1723549"/>
                </a:cubicBezTo>
                <a:cubicBezTo>
                  <a:pt x="640556" y="1718786"/>
                  <a:pt x="631984" y="1724501"/>
                  <a:pt x="625316" y="1721644"/>
                </a:cubicBezTo>
                <a:cubicBezTo>
                  <a:pt x="624364" y="1719739"/>
                  <a:pt x="628174" y="1714976"/>
                  <a:pt x="620554" y="1715929"/>
                </a:cubicBezTo>
                <a:cubicBezTo>
                  <a:pt x="623411" y="1713071"/>
                  <a:pt x="634841" y="1714976"/>
                  <a:pt x="631984" y="1719739"/>
                </a:cubicBezTo>
                <a:cubicBezTo>
                  <a:pt x="640556" y="1715929"/>
                  <a:pt x="649129" y="1720691"/>
                  <a:pt x="663416" y="1717834"/>
                </a:cubicBezTo>
                <a:cubicBezTo>
                  <a:pt x="663416" y="1716881"/>
                  <a:pt x="659606" y="1716881"/>
                  <a:pt x="656749" y="1716881"/>
                </a:cubicBezTo>
                <a:cubicBezTo>
                  <a:pt x="662464" y="1713071"/>
                  <a:pt x="668179" y="1719739"/>
                  <a:pt x="678656" y="1717834"/>
                </a:cubicBezTo>
                <a:cubicBezTo>
                  <a:pt x="671036" y="1720691"/>
                  <a:pt x="659606" y="1722596"/>
                  <a:pt x="645319" y="1722596"/>
                </a:cubicBezTo>
                <a:cubicBezTo>
                  <a:pt x="646271" y="1725454"/>
                  <a:pt x="658654" y="1722596"/>
                  <a:pt x="665321" y="1723549"/>
                </a:cubicBezTo>
                <a:close/>
                <a:moveTo>
                  <a:pt x="650081" y="1961674"/>
                </a:moveTo>
                <a:lnTo>
                  <a:pt x="650081" y="1963579"/>
                </a:lnTo>
                <a:cubicBezTo>
                  <a:pt x="655796" y="1963579"/>
                  <a:pt x="656749" y="1961674"/>
                  <a:pt x="663416" y="1962626"/>
                </a:cubicBezTo>
                <a:cubicBezTo>
                  <a:pt x="660559" y="1965484"/>
                  <a:pt x="644366" y="1965484"/>
                  <a:pt x="643414" y="1961674"/>
                </a:cubicBezTo>
                <a:lnTo>
                  <a:pt x="650081" y="1961674"/>
                </a:lnTo>
                <a:close/>
                <a:moveTo>
                  <a:pt x="392906" y="1877854"/>
                </a:moveTo>
                <a:cubicBezTo>
                  <a:pt x="397669" y="1884521"/>
                  <a:pt x="386239" y="1875949"/>
                  <a:pt x="375761" y="1867376"/>
                </a:cubicBezTo>
                <a:cubicBezTo>
                  <a:pt x="376714" y="1866424"/>
                  <a:pt x="376714" y="1865471"/>
                  <a:pt x="374809" y="1863566"/>
                </a:cubicBezTo>
                <a:cubicBezTo>
                  <a:pt x="379571" y="1864519"/>
                  <a:pt x="387191" y="1872139"/>
                  <a:pt x="395764" y="1877854"/>
                </a:cubicBezTo>
                <a:cubicBezTo>
                  <a:pt x="404336" y="1883569"/>
                  <a:pt x="413861" y="1889284"/>
                  <a:pt x="421481" y="1888331"/>
                </a:cubicBezTo>
                <a:cubicBezTo>
                  <a:pt x="424339" y="1889284"/>
                  <a:pt x="424339" y="1890236"/>
                  <a:pt x="424339" y="1890236"/>
                </a:cubicBezTo>
                <a:lnTo>
                  <a:pt x="430054" y="1893094"/>
                </a:lnTo>
                <a:cubicBezTo>
                  <a:pt x="416719" y="1891189"/>
                  <a:pt x="434816" y="1896904"/>
                  <a:pt x="443389" y="1901666"/>
                </a:cubicBezTo>
                <a:cubicBezTo>
                  <a:pt x="426244" y="1900714"/>
                  <a:pt x="415766" y="1890236"/>
                  <a:pt x="392906" y="1877854"/>
                </a:cubicBezTo>
                <a:close/>
                <a:moveTo>
                  <a:pt x="311944" y="1701641"/>
                </a:moveTo>
                <a:cubicBezTo>
                  <a:pt x="313849" y="1709261"/>
                  <a:pt x="314801" y="1714976"/>
                  <a:pt x="313849" y="1718786"/>
                </a:cubicBezTo>
                <a:cubicBezTo>
                  <a:pt x="321469" y="1725454"/>
                  <a:pt x="322421" y="1736884"/>
                  <a:pt x="326231" y="1752124"/>
                </a:cubicBezTo>
                <a:cubicBezTo>
                  <a:pt x="327184" y="1754029"/>
                  <a:pt x="327184" y="1755934"/>
                  <a:pt x="328136" y="1758791"/>
                </a:cubicBezTo>
                <a:cubicBezTo>
                  <a:pt x="326231" y="1760696"/>
                  <a:pt x="324326" y="1757839"/>
                  <a:pt x="323374" y="1754029"/>
                </a:cubicBezTo>
                <a:cubicBezTo>
                  <a:pt x="320516" y="1746409"/>
                  <a:pt x="319564" y="1735931"/>
                  <a:pt x="324326" y="1742599"/>
                </a:cubicBezTo>
                <a:cubicBezTo>
                  <a:pt x="323374" y="1737836"/>
                  <a:pt x="316706" y="1734026"/>
                  <a:pt x="319564" y="1741646"/>
                </a:cubicBezTo>
                <a:cubicBezTo>
                  <a:pt x="316706" y="1736884"/>
                  <a:pt x="311944" y="1723549"/>
                  <a:pt x="309086" y="1710214"/>
                </a:cubicBezTo>
                <a:cubicBezTo>
                  <a:pt x="309086" y="1708309"/>
                  <a:pt x="308134" y="1707356"/>
                  <a:pt x="308134" y="1705451"/>
                </a:cubicBezTo>
                <a:cubicBezTo>
                  <a:pt x="308134" y="1703546"/>
                  <a:pt x="307181" y="1702594"/>
                  <a:pt x="307181" y="1701641"/>
                </a:cubicBezTo>
                <a:cubicBezTo>
                  <a:pt x="307181" y="1699736"/>
                  <a:pt x="306229" y="1697831"/>
                  <a:pt x="306229" y="1695926"/>
                </a:cubicBezTo>
                <a:cubicBezTo>
                  <a:pt x="306229" y="1692116"/>
                  <a:pt x="306229" y="1689259"/>
                  <a:pt x="306229" y="1688306"/>
                </a:cubicBezTo>
                <a:cubicBezTo>
                  <a:pt x="308134" y="1695926"/>
                  <a:pt x="306229" y="1701641"/>
                  <a:pt x="311944" y="1701641"/>
                </a:cubicBezTo>
                <a:close/>
                <a:moveTo>
                  <a:pt x="361474" y="1864519"/>
                </a:moveTo>
                <a:cubicBezTo>
                  <a:pt x="353854" y="1858804"/>
                  <a:pt x="356711" y="1856899"/>
                  <a:pt x="350996" y="1851184"/>
                </a:cubicBezTo>
                <a:cubicBezTo>
                  <a:pt x="352901" y="1851184"/>
                  <a:pt x="360521" y="1859756"/>
                  <a:pt x="360521" y="1854994"/>
                </a:cubicBezTo>
                <a:cubicBezTo>
                  <a:pt x="363379" y="1858804"/>
                  <a:pt x="365284" y="1862614"/>
                  <a:pt x="368141" y="1866424"/>
                </a:cubicBezTo>
                <a:cubicBezTo>
                  <a:pt x="364331" y="1865471"/>
                  <a:pt x="359569" y="1855946"/>
                  <a:pt x="361474" y="1864519"/>
                </a:cubicBezTo>
                <a:close/>
                <a:moveTo>
                  <a:pt x="342424" y="1710214"/>
                </a:moveTo>
                <a:cubicBezTo>
                  <a:pt x="348139" y="1717834"/>
                  <a:pt x="350996" y="1725454"/>
                  <a:pt x="354806" y="1735931"/>
                </a:cubicBezTo>
                <a:cubicBezTo>
                  <a:pt x="355759" y="1739741"/>
                  <a:pt x="357664" y="1744504"/>
                  <a:pt x="359569" y="1750219"/>
                </a:cubicBezTo>
                <a:cubicBezTo>
                  <a:pt x="357664" y="1749266"/>
                  <a:pt x="354806" y="1742599"/>
                  <a:pt x="352901" y="1736884"/>
                </a:cubicBezTo>
                <a:cubicBezTo>
                  <a:pt x="350996" y="1733074"/>
                  <a:pt x="350044" y="1730216"/>
                  <a:pt x="348139" y="1730216"/>
                </a:cubicBezTo>
                <a:cubicBezTo>
                  <a:pt x="346234" y="1733074"/>
                  <a:pt x="349091" y="1734979"/>
                  <a:pt x="350996" y="1738789"/>
                </a:cubicBezTo>
                <a:cubicBezTo>
                  <a:pt x="350996" y="1739741"/>
                  <a:pt x="351949" y="1740694"/>
                  <a:pt x="351949" y="1741646"/>
                </a:cubicBezTo>
                <a:cubicBezTo>
                  <a:pt x="350996" y="1740694"/>
                  <a:pt x="350044" y="1739741"/>
                  <a:pt x="350044" y="1738789"/>
                </a:cubicBezTo>
                <a:cubicBezTo>
                  <a:pt x="345281" y="1733074"/>
                  <a:pt x="345281" y="1720691"/>
                  <a:pt x="342424" y="1710214"/>
                </a:cubicBezTo>
                <a:close/>
                <a:moveTo>
                  <a:pt x="311944" y="1658779"/>
                </a:moveTo>
                <a:cubicBezTo>
                  <a:pt x="312896" y="1658779"/>
                  <a:pt x="313849" y="1662589"/>
                  <a:pt x="314801" y="1664494"/>
                </a:cubicBezTo>
                <a:cubicBezTo>
                  <a:pt x="315754" y="1662589"/>
                  <a:pt x="314801" y="1659731"/>
                  <a:pt x="314801" y="1657826"/>
                </a:cubicBezTo>
                <a:cubicBezTo>
                  <a:pt x="313849" y="1650206"/>
                  <a:pt x="310991" y="1656874"/>
                  <a:pt x="310039" y="1650206"/>
                </a:cubicBezTo>
                <a:cubicBezTo>
                  <a:pt x="310991" y="1650206"/>
                  <a:pt x="311944" y="1649254"/>
                  <a:pt x="311944" y="1647349"/>
                </a:cubicBezTo>
                <a:cubicBezTo>
                  <a:pt x="314801" y="1647349"/>
                  <a:pt x="314801" y="1656874"/>
                  <a:pt x="317659" y="1654969"/>
                </a:cubicBezTo>
                <a:cubicBezTo>
                  <a:pt x="317659" y="1646396"/>
                  <a:pt x="308134" y="1636871"/>
                  <a:pt x="304324" y="1626394"/>
                </a:cubicBezTo>
                <a:cubicBezTo>
                  <a:pt x="309086" y="1631156"/>
                  <a:pt x="314801" y="1638776"/>
                  <a:pt x="320516" y="1654016"/>
                </a:cubicBezTo>
                <a:cubicBezTo>
                  <a:pt x="322421" y="1651159"/>
                  <a:pt x="320516" y="1645444"/>
                  <a:pt x="317659" y="1638776"/>
                </a:cubicBezTo>
                <a:cubicBezTo>
                  <a:pt x="325279" y="1643539"/>
                  <a:pt x="323374" y="1664494"/>
                  <a:pt x="330041" y="1672114"/>
                </a:cubicBezTo>
                <a:cubicBezTo>
                  <a:pt x="330041" y="1679734"/>
                  <a:pt x="326231" y="1660684"/>
                  <a:pt x="324326" y="1664494"/>
                </a:cubicBezTo>
                <a:cubicBezTo>
                  <a:pt x="322421" y="1669256"/>
                  <a:pt x="330994" y="1683544"/>
                  <a:pt x="330041" y="1688306"/>
                </a:cubicBezTo>
                <a:cubicBezTo>
                  <a:pt x="321469" y="1681639"/>
                  <a:pt x="322421" y="1664494"/>
                  <a:pt x="319564" y="1658779"/>
                </a:cubicBezTo>
                <a:cubicBezTo>
                  <a:pt x="319564" y="1666399"/>
                  <a:pt x="321469" y="1686401"/>
                  <a:pt x="326231" y="1687354"/>
                </a:cubicBezTo>
                <a:cubicBezTo>
                  <a:pt x="328136" y="1692116"/>
                  <a:pt x="326231" y="1692116"/>
                  <a:pt x="324326" y="1693069"/>
                </a:cubicBezTo>
                <a:cubicBezTo>
                  <a:pt x="327184" y="1695926"/>
                  <a:pt x="328136" y="1700689"/>
                  <a:pt x="328136" y="1702594"/>
                </a:cubicBezTo>
                <a:cubicBezTo>
                  <a:pt x="328136" y="1705451"/>
                  <a:pt x="328136" y="1709261"/>
                  <a:pt x="330994" y="1714976"/>
                </a:cubicBezTo>
                <a:cubicBezTo>
                  <a:pt x="334804" y="1712119"/>
                  <a:pt x="329089" y="1698784"/>
                  <a:pt x="333851" y="1697831"/>
                </a:cubicBezTo>
                <a:lnTo>
                  <a:pt x="338614" y="1712119"/>
                </a:lnTo>
                <a:cubicBezTo>
                  <a:pt x="339566" y="1711166"/>
                  <a:pt x="338614" y="1704499"/>
                  <a:pt x="337661" y="1698784"/>
                </a:cubicBezTo>
                <a:cubicBezTo>
                  <a:pt x="335756" y="1692116"/>
                  <a:pt x="334804" y="1689259"/>
                  <a:pt x="332899" y="1690211"/>
                </a:cubicBezTo>
                <a:cubicBezTo>
                  <a:pt x="331946" y="1686401"/>
                  <a:pt x="335756" y="1687354"/>
                  <a:pt x="333851" y="1682591"/>
                </a:cubicBezTo>
                <a:cubicBezTo>
                  <a:pt x="335756" y="1682591"/>
                  <a:pt x="337661" y="1685449"/>
                  <a:pt x="338614" y="1690211"/>
                </a:cubicBezTo>
                <a:cubicBezTo>
                  <a:pt x="340519" y="1694974"/>
                  <a:pt x="342424" y="1702594"/>
                  <a:pt x="344329" y="1706404"/>
                </a:cubicBezTo>
                <a:cubicBezTo>
                  <a:pt x="340519" y="1708309"/>
                  <a:pt x="339566" y="1714976"/>
                  <a:pt x="345281" y="1728311"/>
                </a:cubicBezTo>
                <a:cubicBezTo>
                  <a:pt x="342424" y="1730216"/>
                  <a:pt x="340519" y="1726406"/>
                  <a:pt x="338614" y="1718786"/>
                </a:cubicBezTo>
                <a:cubicBezTo>
                  <a:pt x="334804" y="1720691"/>
                  <a:pt x="337661" y="1729264"/>
                  <a:pt x="340519" y="1737836"/>
                </a:cubicBezTo>
                <a:cubicBezTo>
                  <a:pt x="345281" y="1746409"/>
                  <a:pt x="345281" y="1731169"/>
                  <a:pt x="349091" y="1736884"/>
                </a:cubicBezTo>
                <a:cubicBezTo>
                  <a:pt x="349091" y="1737836"/>
                  <a:pt x="349091" y="1738789"/>
                  <a:pt x="349091" y="1739741"/>
                </a:cubicBezTo>
                <a:cubicBezTo>
                  <a:pt x="350044" y="1747361"/>
                  <a:pt x="350044" y="1754029"/>
                  <a:pt x="351949" y="1762601"/>
                </a:cubicBezTo>
                <a:cubicBezTo>
                  <a:pt x="352901" y="1765459"/>
                  <a:pt x="359569" y="1767364"/>
                  <a:pt x="356711" y="1762601"/>
                </a:cubicBezTo>
                <a:cubicBezTo>
                  <a:pt x="360521" y="1764506"/>
                  <a:pt x="357664" y="1773079"/>
                  <a:pt x="357664" y="1775936"/>
                </a:cubicBezTo>
                <a:cubicBezTo>
                  <a:pt x="361474" y="1777841"/>
                  <a:pt x="362426" y="1782604"/>
                  <a:pt x="363379" y="1787366"/>
                </a:cubicBezTo>
                <a:cubicBezTo>
                  <a:pt x="364331" y="1792129"/>
                  <a:pt x="365284" y="1795939"/>
                  <a:pt x="365284" y="1798796"/>
                </a:cubicBezTo>
                <a:cubicBezTo>
                  <a:pt x="367189" y="1797844"/>
                  <a:pt x="370046" y="1804511"/>
                  <a:pt x="373856" y="1809274"/>
                </a:cubicBezTo>
                <a:cubicBezTo>
                  <a:pt x="377666" y="1814989"/>
                  <a:pt x="381476" y="1818799"/>
                  <a:pt x="383381" y="1817846"/>
                </a:cubicBezTo>
                <a:cubicBezTo>
                  <a:pt x="385286" y="1820704"/>
                  <a:pt x="389096" y="1823561"/>
                  <a:pt x="391001" y="1826419"/>
                </a:cubicBezTo>
                <a:cubicBezTo>
                  <a:pt x="393859" y="1829276"/>
                  <a:pt x="395764" y="1831181"/>
                  <a:pt x="392906" y="1832134"/>
                </a:cubicBezTo>
                <a:cubicBezTo>
                  <a:pt x="381476" y="1819751"/>
                  <a:pt x="374809" y="1818799"/>
                  <a:pt x="366236" y="1805464"/>
                </a:cubicBezTo>
                <a:cubicBezTo>
                  <a:pt x="369094" y="1812131"/>
                  <a:pt x="370046" y="1813084"/>
                  <a:pt x="371951" y="1819751"/>
                </a:cubicBezTo>
                <a:cubicBezTo>
                  <a:pt x="366236" y="1813084"/>
                  <a:pt x="358616" y="1806416"/>
                  <a:pt x="352901" y="1789271"/>
                </a:cubicBezTo>
                <a:cubicBezTo>
                  <a:pt x="357664" y="1789271"/>
                  <a:pt x="357664" y="1788319"/>
                  <a:pt x="355759" y="1779746"/>
                </a:cubicBezTo>
                <a:cubicBezTo>
                  <a:pt x="350996" y="1771174"/>
                  <a:pt x="353854" y="1779746"/>
                  <a:pt x="350044" y="1780699"/>
                </a:cubicBezTo>
                <a:cubicBezTo>
                  <a:pt x="345281" y="1772126"/>
                  <a:pt x="347186" y="1769269"/>
                  <a:pt x="342424" y="1760696"/>
                </a:cubicBezTo>
                <a:cubicBezTo>
                  <a:pt x="337661" y="1756886"/>
                  <a:pt x="339566" y="1755934"/>
                  <a:pt x="336709" y="1750219"/>
                </a:cubicBezTo>
                <a:cubicBezTo>
                  <a:pt x="333851" y="1748314"/>
                  <a:pt x="334804" y="1760696"/>
                  <a:pt x="337661" y="1760696"/>
                </a:cubicBezTo>
                <a:cubicBezTo>
                  <a:pt x="336709" y="1766411"/>
                  <a:pt x="333851" y="1757839"/>
                  <a:pt x="330994" y="1750219"/>
                </a:cubicBezTo>
                <a:cubicBezTo>
                  <a:pt x="330041" y="1748314"/>
                  <a:pt x="329089" y="1746409"/>
                  <a:pt x="329089" y="1744504"/>
                </a:cubicBezTo>
                <a:cubicBezTo>
                  <a:pt x="330041" y="1742599"/>
                  <a:pt x="331946" y="1745456"/>
                  <a:pt x="332899" y="1749266"/>
                </a:cubicBezTo>
                <a:lnTo>
                  <a:pt x="332899" y="1749266"/>
                </a:lnTo>
                <a:lnTo>
                  <a:pt x="332899" y="1749266"/>
                </a:lnTo>
                <a:cubicBezTo>
                  <a:pt x="333851" y="1736884"/>
                  <a:pt x="324326" y="1728311"/>
                  <a:pt x="319564" y="1716881"/>
                </a:cubicBezTo>
                <a:cubicBezTo>
                  <a:pt x="324326" y="1722596"/>
                  <a:pt x="325279" y="1718786"/>
                  <a:pt x="321469" y="1713071"/>
                </a:cubicBezTo>
                <a:cubicBezTo>
                  <a:pt x="322421" y="1705451"/>
                  <a:pt x="326231" y="1728311"/>
                  <a:pt x="330994" y="1726406"/>
                </a:cubicBezTo>
                <a:cubicBezTo>
                  <a:pt x="330994" y="1721644"/>
                  <a:pt x="324326" y="1708309"/>
                  <a:pt x="327184" y="1704499"/>
                </a:cubicBezTo>
                <a:cubicBezTo>
                  <a:pt x="321469" y="1699736"/>
                  <a:pt x="315754" y="1682591"/>
                  <a:pt x="321469" y="1685449"/>
                </a:cubicBezTo>
                <a:cubicBezTo>
                  <a:pt x="314801" y="1677829"/>
                  <a:pt x="311944" y="1669256"/>
                  <a:pt x="311944" y="1658779"/>
                </a:cubicBezTo>
                <a:close/>
                <a:moveTo>
                  <a:pt x="334804" y="1740694"/>
                </a:moveTo>
                <a:cubicBezTo>
                  <a:pt x="334804" y="1742599"/>
                  <a:pt x="335756" y="1744504"/>
                  <a:pt x="336709" y="1746409"/>
                </a:cubicBezTo>
                <a:cubicBezTo>
                  <a:pt x="338614" y="1749266"/>
                  <a:pt x="341471" y="1751171"/>
                  <a:pt x="343376" y="1753076"/>
                </a:cubicBezTo>
                <a:cubicBezTo>
                  <a:pt x="342424" y="1750219"/>
                  <a:pt x="345281" y="1744504"/>
                  <a:pt x="341471" y="1743551"/>
                </a:cubicBezTo>
                <a:cubicBezTo>
                  <a:pt x="342424" y="1749266"/>
                  <a:pt x="340519" y="1747361"/>
                  <a:pt x="338614" y="1744504"/>
                </a:cubicBezTo>
                <a:cubicBezTo>
                  <a:pt x="337661" y="1743551"/>
                  <a:pt x="335756" y="1740694"/>
                  <a:pt x="334804" y="1740694"/>
                </a:cubicBezTo>
                <a:close/>
                <a:moveTo>
                  <a:pt x="366236" y="1857851"/>
                </a:moveTo>
                <a:cubicBezTo>
                  <a:pt x="359569" y="1850231"/>
                  <a:pt x="358616" y="1846421"/>
                  <a:pt x="355759" y="1840706"/>
                </a:cubicBezTo>
                <a:cubicBezTo>
                  <a:pt x="356711" y="1841659"/>
                  <a:pt x="372904" y="1856899"/>
                  <a:pt x="366236" y="1857851"/>
                </a:cubicBezTo>
                <a:close/>
                <a:moveTo>
                  <a:pt x="376714" y="1784509"/>
                </a:moveTo>
                <a:cubicBezTo>
                  <a:pt x="371951" y="1779746"/>
                  <a:pt x="370046" y="1775936"/>
                  <a:pt x="369094" y="1771174"/>
                </a:cubicBezTo>
                <a:cubicBezTo>
                  <a:pt x="367189" y="1766411"/>
                  <a:pt x="365284" y="1761649"/>
                  <a:pt x="362426" y="1754981"/>
                </a:cubicBezTo>
                <a:cubicBezTo>
                  <a:pt x="362426" y="1751171"/>
                  <a:pt x="368141" y="1752124"/>
                  <a:pt x="363379" y="1747361"/>
                </a:cubicBezTo>
                <a:cubicBezTo>
                  <a:pt x="364331" y="1735931"/>
                  <a:pt x="370046" y="1761649"/>
                  <a:pt x="372904" y="1763554"/>
                </a:cubicBezTo>
                <a:cubicBezTo>
                  <a:pt x="370046" y="1771174"/>
                  <a:pt x="381476" y="1786414"/>
                  <a:pt x="384334" y="1795939"/>
                </a:cubicBezTo>
                <a:cubicBezTo>
                  <a:pt x="380524" y="1797844"/>
                  <a:pt x="379571" y="1799749"/>
                  <a:pt x="377666" y="1797844"/>
                </a:cubicBezTo>
                <a:cubicBezTo>
                  <a:pt x="376714" y="1792129"/>
                  <a:pt x="375761" y="1793081"/>
                  <a:pt x="376714" y="1784509"/>
                </a:cubicBezTo>
                <a:close/>
                <a:moveTo>
                  <a:pt x="313849" y="1815941"/>
                </a:moveTo>
                <a:cubicBezTo>
                  <a:pt x="316706" y="1826419"/>
                  <a:pt x="312896" y="1810226"/>
                  <a:pt x="310991" y="1813084"/>
                </a:cubicBezTo>
                <a:cubicBezTo>
                  <a:pt x="310039" y="1814989"/>
                  <a:pt x="313849" y="1821656"/>
                  <a:pt x="316706" y="1826419"/>
                </a:cubicBezTo>
                <a:cubicBezTo>
                  <a:pt x="314801" y="1827371"/>
                  <a:pt x="316706" y="1831181"/>
                  <a:pt x="314801" y="1832134"/>
                </a:cubicBezTo>
                <a:cubicBezTo>
                  <a:pt x="310991" y="1823561"/>
                  <a:pt x="310039" y="1817846"/>
                  <a:pt x="304324" y="1809274"/>
                </a:cubicBezTo>
                <a:cubicBezTo>
                  <a:pt x="307181" y="1808321"/>
                  <a:pt x="299561" y="1795939"/>
                  <a:pt x="303371" y="1796891"/>
                </a:cubicBezTo>
                <a:cubicBezTo>
                  <a:pt x="304324" y="1801654"/>
                  <a:pt x="312896" y="1816894"/>
                  <a:pt x="309086" y="1806416"/>
                </a:cubicBezTo>
                <a:cubicBezTo>
                  <a:pt x="310039" y="1807369"/>
                  <a:pt x="313849" y="1814036"/>
                  <a:pt x="313849" y="1815941"/>
                </a:cubicBezTo>
                <a:close/>
                <a:moveTo>
                  <a:pt x="417671" y="1704499"/>
                </a:moveTo>
                <a:cubicBezTo>
                  <a:pt x="418624" y="1707356"/>
                  <a:pt x="416719" y="1707356"/>
                  <a:pt x="414814" y="1708309"/>
                </a:cubicBezTo>
                <a:cubicBezTo>
                  <a:pt x="419576" y="1715929"/>
                  <a:pt x="420529" y="1718786"/>
                  <a:pt x="423386" y="1730216"/>
                </a:cubicBezTo>
                <a:cubicBezTo>
                  <a:pt x="417671" y="1732121"/>
                  <a:pt x="409099" y="1699736"/>
                  <a:pt x="417671" y="1704499"/>
                </a:cubicBezTo>
                <a:close/>
                <a:moveTo>
                  <a:pt x="303371" y="1818799"/>
                </a:moveTo>
                <a:cubicBezTo>
                  <a:pt x="301466" y="1817846"/>
                  <a:pt x="300514" y="1816894"/>
                  <a:pt x="298609" y="1817846"/>
                </a:cubicBezTo>
                <a:cubicBezTo>
                  <a:pt x="295751" y="1800701"/>
                  <a:pt x="284321" y="1794986"/>
                  <a:pt x="283369" y="1774984"/>
                </a:cubicBezTo>
                <a:cubicBezTo>
                  <a:pt x="283369" y="1774031"/>
                  <a:pt x="283369" y="1772126"/>
                  <a:pt x="283369" y="1771174"/>
                </a:cubicBezTo>
                <a:cubicBezTo>
                  <a:pt x="283369" y="1772126"/>
                  <a:pt x="284321" y="1773079"/>
                  <a:pt x="284321" y="1774031"/>
                </a:cubicBezTo>
                <a:cubicBezTo>
                  <a:pt x="288131" y="1783556"/>
                  <a:pt x="291941" y="1789271"/>
                  <a:pt x="290989" y="1795939"/>
                </a:cubicBezTo>
                <a:cubicBezTo>
                  <a:pt x="295751" y="1804511"/>
                  <a:pt x="296704" y="1799749"/>
                  <a:pt x="296704" y="1796891"/>
                </a:cubicBezTo>
                <a:cubicBezTo>
                  <a:pt x="303371" y="1802606"/>
                  <a:pt x="298609" y="1810226"/>
                  <a:pt x="303371" y="1818799"/>
                </a:cubicBezTo>
                <a:close/>
                <a:moveTo>
                  <a:pt x="294799" y="1753076"/>
                </a:moveTo>
                <a:cubicBezTo>
                  <a:pt x="292894" y="1750219"/>
                  <a:pt x="290989" y="1745456"/>
                  <a:pt x="289084" y="1739741"/>
                </a:cubicBezTo>
                <a:cubicBezTo>
                  <a:pt x="292894" y="1743551"/>
                  <a:pt x="296704" y="1749266"/>
                  <a:pt x="291941" y="1734026"/>
                </a:cubicBezTo>
                <a:cubicBezTo>
                  <a:pt x="294799" y="1733074"/>
                  <a:pt x="297656" y="1746409"/>
                  <a:pt x="300514" y="1745456"/>
                </a:cubicBezTo>
                <a:cubicBezTo>
                  <a:pt x="301466" y="1749266"/>
                  <a:pt x="299561" y="1748314"/>
                  <a:pt x="300514" y="1753076"/>
                </a:cubicBezTo>
                <a:cubicBezTo>
                  <a:pt x="298609" y="1751171"/>
                  <a:pt x="296704" y="1747361"/>
                  <a:pt x="294799" y="1743551"/>
                </a:cubicBezTo>
                <a:cubicBezTo>
                  <a:pt x="293846" y="1747361"/>
                  <a:pt x="292894" y="1750219"/>
                  <a:pt x="295751" y="1758791"/>
                </a:cubicBezTo>
                <a:cubicBezTo>
                  <a:pt x="295751" y="1760696"/>
                  <a:pt x="290989" y="1752124"/>
                  <a:pt x="294799" y="1753076"/>
                </a:cubicBezTo>
                <a:close/>
                <a:moveTo>
                  <a:pt x="266224" y="1650206"/>
                </a:moveTo>
                <a:cubicBezTo>
                  <a:pt x="265271" y="1650206"/>
                  <a:pt x="264319" y="1646396"/>
                  <a:pt x="263366" y="1644491"/>
                </a:cubicBezTo>
                <a:cubicBezTo>
                  <a:pt x="265271" y="1656874"/>
                  <a:pt x="270986" y="1674971"/>
                  <a:pt x="276701" y="1682591"/>
                </a:cubicBezTo>
                <a:cubicBezTo>
                  <a:pt x="274796" y="1686401"/>
                  <a:pt x="276701" y="1694974"/>
                  <a:pt x="276701" y="1703546"/>
                </a:cubicBezTo>
                <a:cubicBezTo>
                  <a:pt x="276701" y="1705451"/>
                  <a:pt x="276701" y="1707356"/>
                  <a:pt x="276701" y="1709261"/>
                </a:cubicBezTo>
                <a:cubicBezTo>
                  <a:pt x="276701" y="1711166"/>
                  <a:pt x="276701" y="1712119"/>
                  <a:pt x="276701" y="1714024"/>
                </a:cubicBezTo>
                <a:cubicBezTo>
                  <a:pt x="275749" y="1717834"/>
                  <a:pt x="274796" y="1718786"/>
                  <a:pt x="270034" y="1715929"/>
                </a:cubicBezTo>
                <a:cubicBezTo>
                  <a:pt x="269081" y="1714024"/>
                  <a:pt x="269081" y="1714024"/>
                  <a:pt x="269081" y="1713071"/>
                </a:cubicBezTo>
                <a:cubicBezTo>
                  <a:pt x="269081" y="1712119"/>
                  <a:pt x="269081" y="1712119"/>
                  <a:pt x="269081" y="1711166"/>
                </a:cubicBezTo>
                <a:cubicBezTo>
                  <a:pt x="269081" y="1710214"/>
                  <a:pt x="269081" y="1709261"/>
                  <a:pt x="269081" y="1708309"/>
                </a:cubicBezTo>
                <a:cubicBezTo>
                  <a:pt x="269081" y="1706404"/>
                  <a:pt x="270034" y="1705451"/>
                  <a:pt x="270986" y="1703546"/>
                </a:cubicBezTo>
                <a:cubicBezTo>
                  <a:pt x="263366" y="1692116"/>
                  <a:pt x="267176" y="1676876"/>
                  <a:pt x="257651" y="1670209"/>
                </a:cubicBezTo>
                <a:cubicBezTo>
                  <a:pt x="261461" y="1666399"/>
                  <a:pt x="253841" y="1652111"/>
                  <a:pt x="259556" y="1651159"/>
                </a:cubicBezTo>
                <a:cubicBezTo>
                  <a:pt x="258604" y="1647349"/>
                  <a:pt x="256699" y="1645444"/>
                  <a:pt x="255746" y="1645444"/>
                </a:cubicBezTo>
                <a:cubicBezTo>
                  <a:pt x="254794" y="1647349"/>
                  <a:pt x="254794" y="1651159"/>
                  <a:pt x="256699" y="1656874"/>
                </a:cubicBezTo>
                <a:cubicBezTo>
                  <a:pt x="249079" y="1651159"/>
                  <a:pt x="251936" y="1632109"/>
                  <a:pt x="244316" y="1633061"/>
                </a:cubicBezTo>
                <a:cubicBezTo>
                  <a:pt x="242411" y="1622584"/>
                  <a:pt x="239554" y="1599724"/>
                  <a:pt x="234791" y="1603534"/>
                </a:cubicBezTo>
                <a:cubicBezTo>
                  <a:pt x="233839" y="1597819"/>
                  <a:pt x="236696" y="1593056"/>
                  <a:pt x="239554" y="1594961"/>
                </a:cubicBezTo>
                <a:cubicBezTo>
                  <a:pt x="243364" y="1608296"/>
                  <a:pt x="246221" y="1632109"/>
                  <a:pt x="251936" y="1630204"/>
                </a:cubicBezTo>
                <a:lnTo>
                  <a:pt x="251936" y="1630204"/>
                </a:lnTo>
                <a:cubicBezTo>
                  <a:pt x="251936" y="1630204"/>
                  <a:pt x="251936" y="1630204"/>
                  <a:pt x="251936" y="1630204"/>
                </a:cubicBezTo>
                <a:cubicBezTo>
                  <a:pt x="251936" y="1630204"/>
                  <a:pt x="252889" y="1630204"/>
                  <a:pt x="252889" y="1630204"/>
                </a:cubicBezTo>
                <a:cubicBezTo>
                  <a:pt x="251936" y="1628299"/>
                  <a:pt x="251936" y="1629251"/>
                  <a:pt x="251936" y="1630204"/>
                </a:cubicBezTo>
                <a:lnTo>
                  <a:pt x="251936" y="1630204"/>
                </a:lnTo>
                <a:cubicBezTo>
                  <a:pt x="243364" y="1618774"/>
                  <a:pt x="252889" y="1613059"/>
                  <a:pt x="250031" y="1602581"/>
                </a:cubicBezTo>
                <a:cubicBezTo>
                  <a:pt x="262414" y="1612106"/>
                  <a:pt x="261461" y="1631156"/>
                  <a:pt x="266224" y="1650206"/>
                </a:cubicBezTo>
                <a:close/>
                <a:moveTo>
                  <a:pt x="280511" y="1627346"/>
                </a:moveTo>
                <a:cubicBezTo>
                  <a:pt x="276701" y="1628299"/>
                  <a:pt x="274796" y="1615916"/>
                  <a:pt x="271939" y="1611154"/>
                </a:cubicBezTo>
                <a:cubicBezTo>
                  <a:pt x="269081" y="1614011"/>
                  <a:pt x="271939" y="1614964"/>
                  <a:pt x="273844" y="1619726"/>
                </a:cubicBezTo>
                <a:cubicBezTo>
                  <a:pt x="271939" y="1619726"/>
                  <a:pt x="271939" y="1623536"/>
                  <a:pt x="270034" y="1623536"/>
                </a:cubicBezTo>
                <a:cubicBezTo>
                  <a:pt x="270986" y="1611154"/>
                  <a:pt x="267176" y="1618774"/>
                  <a:pt x="261461" y="1612106"/>
                </a:cubicBezTo>
                <a:cubicBezTo>
                  <a:pt x="260509" y="1610201"/>
                  <a:pt x="261461" y="1610201"/>
                  <a:pt x="261461" y="1609249"/>
                </a:cubicBezTo>
                <a:cubicBezTo>
                  <a:pt x="262414" y="1609249"/>
                  <a:pt x="262414" y="1608296"/>
                  <a:pt x="261461" y="1606391"/>
                </a:cubicBezTo>
                <a:cubicBezTo>
                  <a:pt x="266224" y="1612106"/>
                  <a:pt x="272891" y="1612106"/>
                  <a:pt x="271939" y="1602581"/>
                </a:cubicBezTo>
                <a:cubicBezTo>
                  <a:pt x="278606" y="1607344"/>
                  <a:pt x="274796" y="1620679"/>
                  <a:pt x="280511" y="1627346"/>
                </a:cubicBezTo>
                <a:close/>
                <a:moveTo>
                  <a:pt x="298609" y="1673066"/>
                </a:moveTo>
                <a:cubicBezTo>
                  <a:pt x="298609" y="1674971"/>
                  <a:pt x="293846" y="1664494"/>
                  <a:pt x="289084" y="1659731"/>
                </a:cubicBezTo>
                <a:cubicBezTo>
                  <a:pt x="290989" y="1658779"/>
                  <a:pt x="292894" y="1662589"/>
                  <a:pt x="291941" y="1658779"/>
                </a:cubicBezTo>
                <a:cubicBezTo>
                  <a:pt x="295751" y="1659731"/>
                  <a:pt x="299561" y="1668304"/>
                  <a:pt x="298609" y="1673066"/>
                </a:cubicBezTo>
                <a:close/>
                <a:moveTo>
                  <a:pt x="282416" y="1629251"/>
                </a:moveTo>
                <a:cubicBezTo>
                  <a:pt x="289084" y="1629251"/>
                  <a:pt x="286226" y="1637824"/>
                  <a:pt x="290989" y="1645444"/>
                </a:cubicBezTo>
                <a:cubicBezTo>
                  <a:pt x="290989" y="1647349"/>
                  <a:pt x="289084" y="1648301"/>
                  <a:pt x="287179" y="1649254"/>
                </a:cubicBezTo>
                <a:cubicBezTo>
                  <a:pt x="287179" y="1639729"/>
                  <a:pt x="285274" y="1636871"/>
                  <a:pt x="282416" y="1629251"/>
                </a:cubicBezTo>
                <a:close/>
                <a:moveTo>
                  <a:pt x="297656" y="1658779"/>
                </a:moveTo>
                <a:cubicBezTo>
                  <a:pt x="293846" y="1649254"/>
                  <a:pt x="294799" y="1650206"/>
                  <a:pt x="290989" y="1644491"/>
                </a:cubicBezTo>
                <a:cubicBezTo>
                  <a:pt x="293846" y="1644491"/>
                  <a:pt x="294799" y="1642586"/>
                  <a:pt x="293846" y="1638776"/>
                </a:cubicBezTo>
                <a:cubicBezTo>
                  <a:pt x="298609" y="1643539"/>
                  <a:pt x="293846" y="1654016"/>
                  <a:pt x="301466" y="1657826"/>
                </a:cubicBezTo>
                <a:cubicBezTo>
                  <a:pt x="301466" y="1661636"/>
                  <a:pt x="299561" y="1657826"/>
                  <a:pt x="297656" y="1658779"/>
                </a:cubicBezTo>
                <a:close/>
                <a:moveTo>
                  <a:pt x="277654" y="1654016"/>
                </a:moveTo>
                <a:cubicBezTo>
                  <a:pt x="275749" y="1654016"/>
                  <a:pt x="275749" y="1655921"/>
                  <a:pt x="276701" y="1658779"/>
                </a:cubicBezTo>
                <a:cubicBezTo>
                  <a:pt x="274796" y="1659731"/>
                  <a:pt x="270986" y="1647349"/>
                  <a:pt x="274796" y="1645444"/>
                </a:cubicBezTo>
                <a:lnTo>
                  <a:pt x="277654" y="1654016"/>
                </a:lnTo>
                <a:close/>
                <a:moveTo>
                  <a:pt x="286226" y="1592104"/>
                </a:moveTo>
                <a:cubicBezTo>
                  <a:pt x="283369" y="1586389"/>
                  <a:pt x="278606" y="1578769"/>
                  <a:pt x="273844" y="1570196"/>
                </a:cubicBezTo>
                <a:cubicBezTo>
                  <a:pt x="278606" y="1568291"/>
                  <a:pt x="281464" y="1577816"/>
                  <a:pt x="285274" y="1580674"/>
                </a:cubicBezTo>
                <a:cubicBezTo>
                  <a:pt x="284321" y="1588294"/>
                  <a:pt x="290989" y="1597819"/>
                  <a:pt x="288131" y="1605439"/>
                </a:cubicBezTo>
                <a:cubicBezTo>
                  <a:pt x="295751" y="1620679"/>
                  <a:pt x="282416" y="1598771"/>
                  <a:pt x="286226" y="1592104"/>
                </a:cubicBezTo>
                <a:close/>
                <a:moveTo>
                  <a:pt x="221456" y="1550194"/>
                </a:moveTo>
                <a:lnTo>
                  <a:pt x="224314" y="1558766"/>
                </a:lnTo>
                <a:cubicBezTo>
                  <a:pt x="220504" y="1558766"/>
                  <a:pt x="214789" y="1543526"/>
                  <a:pt x="220504" y="1557814"/>
                </a:cubicBezTo>
                <a:cubicBezTo>
                  <a:pt x="217646" y="1556861"/>
                  <a:pt x="212884" y="1548289"/>
                  <a:pt x="213836" y="1543526"/>
                </a:cubicBezTo>
                <a:cubicBezTo>
                  <a:pt x="216694" y="1539716"/>
                  <a:pt x="217646" y="1553051"/>
                  <a:pt x="221456" y="1550194"/>
                </a:cubicBezTo>
                <a:close/>
                <a:moveTo>
                  <a:pt x="207169" y="1545431"/>
                </a:moveTo>
                <a:cubicBezTo>
                  <a:pt x="207169" y="1552099"/>
                  <a:pt x="206216" y="1556861"/>
                  <a:pt x="203359" y="1560671"/>
                </a:cubicBezTo>
                <a:cubicBezTo>
                  <a:pt x="200501" y="1552099"/>
                  <a:pt x="205264" y="1550194"/>
                  <a:pt x="207169" y="1545431"/>
                </a:cubicBezTo>
                <a:close/>
                <a:moveTo>
                  <a:pt x="248126" y="1435894"/>
                </a:moveTo>
                <a:cubicBezTo>
                  <a:pt x="246221" y="1433989"/>
                  <a:pt x="245269" y="1431131"/>
                  <a:pt x="244316" y="1427321"/>
                </a:cubicBezTo>
                <a:cubicBezTo>
                  <a:pt x="248126" y="1430179"/>
                  <a:pt x="246221" y="1425416"/>
                  <a:pt x="249079" y="1428274"/>
                </a:cubicBezTo>
                <a:cubicBezTo>
                  <a:pt x="252889" y="1435894"/>
                  <a:pt x="246221" y="1433989"/>
                  <a:pt x="248126" y="1440656"/>
                </a:cubicBezTo>
                <a:cubicBezTo>
                  <a:pt x="246221" y="1439704"/>
                  <a:pt x="246221" y="1435894"/>
                  <a:pt x="248126" y="1435894"/>
                </a:cubicBezTo>
                <a:close/>
                <a:moveTo>
                  <a:pt x="239554" y="1424464"/>
                </a:moveTo>
                <a:cubicBezTo>
                  <a:pt x="232886" y="1419701"/>
                  <a:pt x="241459" y="1410176"/>
                  <a:pt x="234791" y="1405414"/>
                </a:cubicBezTo>
                <a:cubicBezTo>
                  <a:pt x="235744" y="1401604"/>
                  <a:pt x="235744" y="1397794"/>
                  <a:pt x="233839" y="1391126"/>
                </a:cubicBezTo>
                <a:cubicBezTo>
                  <a:pt x="237649" y="1391126"/>
                  <a:pt x="238601" y="1402556"/>
                  <a:pt x="241459" y="1395889"/>
                </a:cubicBezTo>
                <a:cubicBezTo>
                  <a:pt x="240506" y="1402556"/>
                  <a:pt x="247174" y="1412081"/>
                  <a:pt x="246221" y="1414939"/>
                </a:cubicBezTo>
                <a:cubicBezTo>
                  <a:pt x="249079" y="1420654"/>
                  <a:pt x="248126" y="1411129"/>
                  <a:pt x="250984" y="1415891"/>
                </a:cubicBezTo>
                <a:cubicBezTo>
                  <a:pt x="252889" y="1419701"/>
                  <a:pt x="251936" y="1421606"/>
                  <a:pt x="252889" y="1424464"/>
                </a:cubicBezTo>
                <a:cubicBezTo>
                  <a:pt x="250031" y="1419701"/>
                  <a:pt x="247174" y="1419701"/>
                  <a:pt x="244316" y="1415891"/>
                </a:cubicBezTo>
                <a:cubicBezTo>
                  <a:pt x="242411" y="1416844"/>
                  <a:pt x="245269" y="1422559"/>
                  <a:pt x="241459" y="1421606"/>
                </a:cubicBezTo>
                <a:lnTo>
                  <a:pt x="239554" y="1414939"/>
                </a:lnTo>
                <a:cubicBezTo>
                  <a:pt x="237649" y="1415891"/>
                  <a:pt x="237649" y="1419701"/>
                  <a:pt x="239554" y="1424464"/>
                </a:cubicBezTo>
                <a:close/>
                <a:moveTo>
                  <a:pt x="153829" y="1301591"/>
                </a:moveTo>
                <a:cubicBezTo>
                  <a:pt x="151924" y="1295876"/>
                  <a:pt x="151924" y="1289209"/>
                  <a:pt x="149066" y="1279684"/>
                </a:cubicBezTo>
                <a:cubicBezTo>
                  <a:pt x="143351" y="1260634"/>
                  <a:pt x="130969" y="1233964"/>
                  <a:pt x="148114" y="1268254"/>
                </a:cubicBezTo>
                <a:cubicBezTo>
                  <a:pt x="148114" y="1266349"/>
                  <a:pt x="150971" y="1266349"/>
                  <a:pt x="150019" y="1262539"/>
                </a:cubicBezTo>
                <a:cubicBezTo>
                  <a:pt x="151924" y="1266349"/>
                  <a:pt x="158591" y="1289209"/>
                  <a:pt x="153829" y="1293971"/>
                </a:cubicBezTo>
                <a:cubicBezTo>
                  <a:pt x="156686" y="1300639"/>
                  <a:pt x="160496" y="1295876"/>
                  <a:pt x="162401" y="1305401"/>
                </a:cubicBezTo>
                <a:cubicBezTo>
                  <a:pt x="161449" y="1305401"/>
                  <a:pt x="160496" y="1306354"/>
                  <a:pt x="160496" y="1308259"/>
                </a:cubicBezTo>
                <a:cubicBezTo>
                  <a:pt x="158591" y="1306354"/>
                  <a:pt x="156686" y="1300639"/>
                  <a:pt x="153829" y="1301591"/>
                </a:cubicBezTo>
                <a:close/>
                <a:moveTo>
                  <a:pt x="154781" y="1285399"/>
                </a:moveTo>
                <a:cubicBezTo>
                  <a:pt x="152876" y="1281589"/>
                  <a:pt x="151924" y="1271111"/>
                  <a:pt x="149066" y="1271111"/>
                </a:cubicBezTo>
                <a:cubicBezTo>
                  <a:pt x="148114" y="1273016"/>
                  <a:pt x="150971" y="1288256"/>
                  <a:pt x="154781" y="1285399"/>
                </a:cubicBezTo>
                <a:close/>
                <a:moveTo>
                  <a:pt x="130016" y="1272064"/>
                </a:moveTo>
                <a:cubicBezTo>
                  <a:pt x="136684" y="1285399"/>
                  <a:pt x="135731" y="1293971"/>
                  <a:pt x="136684" y="1307306"/>
                </a:cubicBezTo>
                <a:cubicBezTo>
                  <a:pt x="130969" y="1306354"/>
                  <a:pt x="134779" y="1300639"/>
                  <a:pt x="134779" y="1295876"/>
                </a:cubicBezTo>
                <a:cubicBezTo>
                  <a:pt x="131921" y="1292066"/>
                  <a:pt x="130969" y="1300639"/>
                  <a:pt x="128111" y="1289209"/>
                </a:cubicBezTo>
                <a:cubicBezTo>
                  <a:pt x="132874" y="1293971"/>
                  <a:pt x="132874" y="1285399"/>
                  <a:pt x="129064" y="1276826"/>
                </a:cubicBezTo>
                <a:cubicBezTo>
                  <a:pt x="130969" y="1277779"/>
                  <a:pt x="130969" y="1275874"/>
                  <a:pt x="130016" y="1272064"/>
                </a:cubicBezTo>
                <a:close/>
                <a:moveTo>
                  <a:pt x="120491" y="1249204"/>
                </a:moveTo>
                <a:cubicBezTo>
                  <a:pt x="121444" y="1244441"/>
                  <a:pt x="123349" y="1257776"/>
                  <a:pt x="129064" y="1267301"/>
                </a:cubicBezTo>
                <a:cubicBezTo>
                  <a:pt x="123349" y="1263491"/>
                  <a:pt x="120491" y="1245394"/>
                  <a:pt x="114776" y="1241584"/>
                </a:cubicBezTo>
                <a:cubicBezTo>
                  <a:pt x="112871" y="1235869"/>
                  <a:pt x="118586" y="1238726"/>
                  <a:pt x="115729" y="1232059"/>
                </a:cubicBezTo>
                <a:cubicBezTo>
                  <a:pt x="121444" y="1234916"/>
                  <a:pt x="115729" y="1240631"/>
                  <a:pt x="120491" y="1249204"/>
                </a:cubicBezTo>
                <a:close/>
                <a:moveTo>
                  <a:pt x="89059" y="1112044"/>
                </a:moveTo>
                <a:cubicBezTo>
                  <a:pt x="87154" y="1119664"/>
                  <a:pt x="84296" y="1101566"/>
                  <a:pt x="77629" y="1092041"/>
                </a:cubicBezTo>
                <a:cubicBezTo>
                  <a:pt x="81439" y="1089184"/>
                  <a:pt x="83344" y="1100614"/>
                  <a:pt x="86201" y="1108234"/>
                </a:cubicBezTo>
                <a:cubicBezTo>
                  <a:pt x="77629" y="1074896"/>
                  <a:pt x="70009" y="1050131"/>
                  <a:pt x="56674" y="1021556"/>
                </a:cubicBezTo>
                <a:cubicBezTo>
                  <a:pt x="56674" y="1019651"/>
                  <a:pt x="57626" y="1017746"/>
                  <a:pt x="58579" y="1015841"/>
                </a:cubicBezTo>
                <a:cubicBezTo>
                  <a:pt x="55721" y="1008221"/>
                  <a:pt x="51911" y="1009174"/>
                  <a:pt x="50006" y="999649"/>
                </a:cubicBezTo>
                <a:cubicBezTo>
                  <a:pt x="51911" y="1000601"/>
                  <a:pt x="53816" y="1004411"/>
                  <a:pt x="55721" y="1009174"/>
                </a:cubicBezTo>
                <a:cubicBezTo>
                  <a:pt x="56674" y="1005364"/>
                  <a:pt x="50959" y="993934"/>
                  <a:pt x="51911" y="989171"/>
                </a:cubicBezTo>
                <a:cubicBezTo>
                  <a:pt x="50006" y="985361"/>
                  <a:pt x="48101" y="989171"/>
                  <a:pt x="46196" y="986314"/>
                </a:cubicBezTo>
                <a:cubicBezTo>
                  <a:pt x="44291" y="979646"/>
                  <a:pt x="45244" y="976789"/>
                  <a:pt x="47149" y="973931"/>
                </a:cubicBezTo>
                <a:cubicBezTo>
                  <a:pt x="44291" y="971074"/>
                  <a:pt x="42386" y="963454"/>
                  <a:pt x="40481" y="957739"/>
                </a:cubicBezTo>
                <a:cubicBezTo>
                  <a:pt x="49054" y="968216"/>
                  <a:pt x="50959" y="972026"/>
                  <a:pt x="56674" y="988219"/>
                </a:cubicBezTo>
                <a:cubicBezTo>
                  <a:pt x="54769" y="986314"/>
                  <a:pt x="54769" y="988219"/>
                  <a:pt x="53816" y="989171"/>
                </a:cubicBezTo>
                <a:cubicBezTo>
                  <a:pt x="62389" y="1009174"/>
                  <a:pt x="60484" y="1018699"/>
                  <a:pt x="70009" y="1040606"/>
                </a:cubicBezTo>
                <a:cubicBezTo>
                  <a:pt x="70961" y="1039654"/>
                  <a:pt x="70009" y="1036796"/>
                  <a:pt x="69056" y="1033939"/>
                </a:cubicBezTo>
                <a:cubicBezTo>
                  <a:pt x="71914" y="1032986"/>
                  <a:pt x="73819" y="1040606"/>
                  <a:pt x="75724" y="1046321"/>
                </a:cubicBezTo>
                <a:cubicBezTo>
                  <a:pt x="72866" y="1048226"/>
                  <a:pt x="70009" y="1039654"/>
                  <a:pt x="70009" y="1046321"/>
                </a:cubicBezTo>
                <a:cubicBezTo>
                  <a:pt x="75724" y="1051084"/>
                  <a:pt x="77629" y="1058704"/>
                  <a:pt x="81439" y="1063466"/>
                </a:cubicBezTo>
                <a:cubicBezTo>
                  <a:pt x="84296" y="1093946"/>
                  <a:pt x="99536" y="1115854"/>
                  <a:pt x="107156" y="1139666"/>
                </a:cubicBezTo>
                <a:cubicBezTo>
                  <a:pt x="100489" y="1148239"/>
                  <a:pt x="115729" y="1160621"/>
                  <a:pt x="110014" y="1169194"/>
                </a:cubicBezTo>
                <a:cubicBezTo>
                  <a:pt x="111919" y="1171099"/>
                  <a:pt x="112871" y="1172051"/>
                  <a:pt x="114776" y="1172051"/>
                </a:cubicBezTo>
                <a:cubicBezTo>
                  <a:pt x="118586" y="1200626"/>
                  <a:pt x="127159" y="1227296"/>
                  <a:pt x="135731" y="1258729"/>
                </a:cubicBezTo>
                <a:cubicBezTo>
                  <a:pt x="119539" y="1228249"/>
                  <a:pt x="103346" y="1161574"/>
                  <a:pt x="87154" y="1121569"/>
                </a:cubicBezTo>
                <a:cubicBezTo>
                  <a:pt x="90011" y="1121569"/>
                  <a:pt x="90011" y="1117759"/>
                  <a:pt x="89059" y="1112044"/>
                </a:cubicBezTo>
                <a:close/>
                <a:moveTo>
                  <a:pt x="143351" y="1246346"/>
                </a:moveTo>
                <a:cubicBezTo>
                  <a:pt x="140494" y="1247299"/>
                  <a:pt x="139541" y="1237774"/>
                  <a:pt x="138589" y="1233964"/>
                </a:cubicBezTo>
                <a:cubicBezTo>
                  <a:pt x="140494" y="1234916"/>
                  <a:pt x="141446" y="1235869"/>
                  <a:pt x="142399" y="1239679"/>
                </a:cubicBezTo>
                <a:cubicBezTo>
                  <a:pt x="143351" y="1242536"/>
                  <a:pt x="145256" y="1240631"/>
                  <a:pt x="146209" y="1240631"/>
                </a:cubicBezTo>
                <a:cubicBezTo>
                  <a:pt x="149066" y="1252061"/>
                  <a:pt x="139541" y="1235869"/>
                  <a:pt x="143351" y="1246346"/>
                </a:cubicBezTo>
                <a:close/>
                <a:moveTo>
                  <a:pt x="10001" y="910114"/>
                </a:moveTo>
                <a:cubicBezTo>
                  <a:pt x="12859" y="916781"/>
                  <a:pt x="14764" y="924401"/>
                  <a:pt x="17621" y="932021"/>
                </a:cubicBezTo>
                <a:cubicBezTo>
                  <a:pt x="19526" y="937736"/>
                  <a:pt x="21431" y="943451"/>
                  <a:pt x="22384" y="948214"/>
                </a:cubicBezTo>
                <a:cubicBezTo>
                  <a:pt x="25241" y="959644"/>
                  <a:pt x="28099" y="970121"/>
                  <a:pt x="30956" y="981551"/>
                </a:cubicBezTo>
                <a:cubicBezTo>
                  <a:pt x="35719" y="1003459"/>
                  <a:pt x="40481" y="1023461"/>
                  <a:pt x="46196" y="1040606"/>
                </a:cubicBezTo>
                <a:cubicBezTo>
                  <a:pt x="37624" y="1022509"/>
                  <a:pt x="30956" y="1001554"/>
                  <a:pt x="25241" y="980599"/>
                </a:cubicBezTo>
                <a:cubicBezTo>
                  <a:pt x="22384" y="970121"/>
                  <a:pt x="20479" y="958691"/>
                  <a:pt x="17621" y="948214"/>
                </a:cubicBezTo>
                <a:cubicBezTo>
                  <a:pt x="16669" y="942499"/>
                  <a:pt x="15716" y="937736"/>
                  <a:pt x="13811" y="932021"/>
                </a:cubicBezTo>
                <a:lnTo>
                  <a:pt x="11906" y="923449"/>
                </a:lnTo>
                <a:cubicBezTo>
                  <a:pt x="11906" y="919639"/>
                  <a:pt x="10954" y="914876"/>
                  <a:pt x="10001" y="910114"/>
                </a:cubicBezTo>
                <a:close/>
                <a:moveTo>
                  <a:pt x="13811" y="710089"/>
                </a:moveTo>
                <a:cubicBezTo>
                  <a:pt x="20479" y="707231"/>
                  <a:pt x="12859" y="721519"/>
                  <a:pt x="16669" y="721519"/>
                </a:cubicBezTo>
                <a:cubicBezTo>
                  <a:pt x="14764" y="727234"/>
                  <a:pt x="13811" y="731996"/>
                  <a:pt x="11906" y="737711"/>
                </a:cubicBezTo>
                <a:cubicBezTo>
                  <a:pt x="10954" y="737711"/>
                  <a:pt x="11906" y="733901"/>
                  <a:pt x="12859" y="731044"/>
                </a:cubicBezTo>
                <a:cubicBezTo>
                  <a:pt x="11906" y="731044"/>
                  <a:pt x="10954" y="733901"/>
                  <a:pt x="10001" y="733901"/>
                </a:cubicBezTo>
                <a:cubicBezTo>
                  <a:pt x="9049" y="736759"/>
                  <a:pt x="10001" y="736759"/>
                  <a:pt x="10001" y="737711"/>
                </a:cubicBezTo>
                <a:cubicBezTo>
                  <a:pt x="7144" y="747236"/>
                  <a:pt x="9049" y="731996"/>
                  <a:pt x="7144" y="733901"/>
                </a:cubicBezTo>
                <a:cubicBezTo>
                  <a:pt x="11906" y="727234"/>
                  <a:pt x="12859" y="722471"/>
                  <a:pt x="10954" y="717709"/>
                </a:cubicBezTo>
                <a:lnTo>
                  <a:pt x="13811" y="710089"/>
                </a:lnTo>
                <a:close/>
                <a:moveTo>
                  <a:pt x="166211" y="521494"/>
                </a:moveTo>
                <a:cubicBezTo>
                  <a:pt x="173831" y="510064"/>
                  <a:pt x="182404" y="511969"/>
                  <a:pt x="192881" y="501491"/>
                </a:cubicBezTo>
                <a:cubicBezTo>
                  <a:pt x="191929" y="504349"/>
                  <a:pt x="189071" y="507206"/>
                  <a:pt x="190024" y="509111"/>
                </a:cubicBezTo>
                <a:cubicBezTo>
                  <a:pt x="187166" y="509111"/>
                  <a:pt x="177641" y="519589"/>
                  <a:pt x="173831" y="516731"/>
                </a:cubicBezTo>
                <a:cubicBezTo>
                  <a:pt x="170974" y="520541"/>
                  <a:pt x="168116" y="524351"/>
                  <a:pt x="165259" y="527209"/>
                </a:cubicBezTo>
                <a:cubicBezTo>
                  <a:pt x="161449" y="530066"/>
                  <a:pt x="166211" y="522446"/>
                  <a:pt x="159544" y="527209"/>
                </a:cubicBezTo>
                <a:cubicBezTo>
                  <a:pt x="156686" y="529114"/>
                  <a:pt x="161449" y="528161"/>
                  <a:pt x="161449" y="530066"/>
                </a:cubicBezTo>
                <a:cubicBezTo>
                  <a:pt x="156686" y="531971"/>
                  <a:pt x="151924" y="532924"/>
                  <a:pt x="149066" y="531971"/>
                </a:cubicBezTo>
                <a:cubicBezTo>
                  <a:pt x="160496" y="526256"/>
                  <a:pt x="157639" y="524351"/>
                  <a:pt x="155734" y="522446"/>
                </a:cubicBezTo>
                <a:cubicBezTo>
                  <a:pt x="162401" y="517684"/>
                  <a:pt x="160496" y="526256"/>
                  <a:pt x="166211" y="521494"/>
                </a:cubicBezTo>
                <a:close/>
                <a:moveTo>
                  <a:pt x="423386" y="328136"/>
                </a:moveTo>
                <a:cubicBezTo>
                  <a:pt x="410051" y="335756"/>
                  <a:pt x="393859" y="350044"/>
                  <a:pt x="379571" y="354806"/>
                </a:cubicBezTo>
                <a:cubicBezTo>
                  <a:pt x="374809" y="357664"/>
                  <a:pt x="381476" y="357664"/>
                  <a:pt x="383381" y="356711"/>
                </a:cubicBezTo>
                <a:cubicBezTo>
                  <a:pt x="380524" y="360521"/>
                  <a:pt x="377666" y="363379"/>
                  <a:pt x="374809" y="367189"/>
                </a:cubicBezTo>
                <a:cubicBezTo>
                  <a:pt x="372904" y="366236"/>
                  <a:pt x="375761" y="364331"/>
                  <a:pt x="374809" y="363379"/>
                </a:cubicBezTo>
                <a:lnTo>
                  <a:pt x="366236" y="370046"/>
                </a:lnTo>
                <a:cubicBezTo>
                  <a:pt x="367189" y="372904"/>
                  <a:pt x="373856" y="363379"/>
                  <a:pt x="373856" y="369094"/>
                </a:cubicBezTo>
                <a:cubicBezTo>
                  <a:pt x="348139" y="388144"/>
                  <a:pt x="340519" y="407194"/>
                  <a:pt x="311944" y="424339"/>
                </a:cubicBezTo>
                <a:cubicBezTo>
                  <a:pt x="312896" y="421481"/>
                  <a:pt x="319564" y="413861"/>
                  <a:pt x="322421" y="416719"/>
                </a:cubicBezTo>
                <a:cubicBezTo>
                  <a:pt x="325279" y="413861"/>
                  <a:pt x="321469" y="412909"/>
                  <a:pt x="328136" y="410051"/>
                </a:cubicBezTo>
                <a:cubicBezTo>
                  <a:pt x="317659" y="411956"/>
                  <a:pt x="302419" y="424339"/>
                  <a:pt x="293846" y="423386"/>
                </a:cubicBezTo>
                <a:cubicBezTo>
                  <a:pt x="288131" y="428149"/>
                  <a:pt x="289084" y="431006"/>
                  <a:pt x="280511" y="435769"/>
                </a:cubicBezTo>
                <a:cubicBezTo>
                  <a:pt x="284321" y="431006"/>
                  <a:pt x="282416" y="429101"/>
                  <a:pt x="274796" y="435769"/>
                </a:cubicBezTo>
                <a:cubicBezTo>
                  <a:pt x="270034" y="430054"/>
                  <a:pt x="290989" y="426244"/>
                  <a:pt x="290036" y="418624"/>
                </a:cubicBezTo>
                <a:cubicBezTo>
                  <a:pt x="296704" y="415766"/>
                  <a:pt x="290036" y="424339"/>
                  <a:pt x="294799" y="421481"/>
                </a:cubicBezTo>
                <a:cubicBezTo>
                  <a:pt x="299561" y="416719"/>
                  <a:pt x="307181" y="412909"/>
                  <a:pt x="311944" y="411956"/>
                </a:cubicBezTo>
                <a:cubicBezTo>
                  <a:pt x="314801" y="410051"/>
                  <a:pt x="313849" y="401479"/>
                  <a:pt x="318611" y="406241"/>
                </a:cubicBezTo>
                <a:cubicBezTo>
                  <a:pt x="325279" y="400526"/>
                  <a:pt x="316706" y="403384"/>
                  <a:pt x="318611" y="398621"/>
                </a:cubicBezTo>
                <a:lnTo>
                  <a:pt x="326231" y="392906"/>
                </a:lnTo>
                <a:cubicBezTo>
                  <a:pt x="325279" y="396716"/>
                  <a:pt x="325279" y="399574"/>
                  <a:pt x="329089" y="393859"/>
                </a:cubicBezTo>
                <a:cubicBezTo>
                  <a:pt x="335756" y="391001"/>
                  <a:pt x="326231" y="398621"/>
                  <a:pt x="327184" y="399574"/>
                </a:cubicBezTo>
                <a:cubicBezTo>
                  <a:pt x="335756" y="398621"/>
                  <a:pt x="332899" y="390049"/>
                  <a:pt x="339566" y="386239"/>
                </a:cubicBezTo>
                <a:cubicBezTo>
                  <a:pt x="335756" y="393859"/>
                  <a:pt x="345281" y="385286"/>
                  <a:pt x="349091" y="384334"/>
                </a:cubicBezTo>
                <a:cubicBezTo>
                  <a:pt x="353854" y="379571"/>
                  <a:pt x="343376" y="385286"/>
                  <a:pt x="341471" y="385286"/>
                </a:cubicBezTo>
                <a:cubicBezTo>
                  <a:pt x="347186" y="376714"/>
                  <a:pt x="360521" y="376714"/>
                  <a:pt x="364331" y="367189"/>
                </a:cubicBezTo>
                <a:cubicBezTo>
                  <a:pt x="362426" y="367189"/>
                  <a:pt x="360521" y="366236"/>
                  <a:pt x="359569" y="364331"/>
                </a:cubicBezTo>
                <a:cubicBezTo>
                  <a:pt x="366236" y="358616"/>
                  <a:pt x="370046" y="360521"/>
                  <a:pt x="374809" y="358616"/>
                </a:cubicBezTo>
                <a:cubicBezTo>
                  <a:pt x="375761" y="355759"/>
                  <a:pt x="380524" y="351949"/>
                  <a:pt x="381476" y="349091"/>
                </a:cubicBezTo>
                <a:cubicBezTo>
                  <a:pt x="380524" y="352901"/>
                  <a:pt x="400526" y="343376"/>
                  <a:pt x="400526" y="336709"/>
                </a:cubicBezTo>
                <a:cubicBezTo>
                  <a:pt x="395764" y="335756"/>
                  <a:pt x="392906" y="343376"/>
                  <a:pt x="388144" y="346234"/>
                </a:cubicBezTo>
                <a:cubicBezTo>
                  <a:pt x="383381" y="340519"/>
                  <a:pt x="399574" y="336709"/>
                  <a:pt x="403384" y="333851"/>
                </a:cubicBezTo>
                <a:cubicBezTo>
                  <a:pt x="406241" y="327184"/>
                  <a:pt x="391001" y="338614"/>
                  <a:pt x="388144" y="335756"/>
                </a:cubicBezTo>
                <a:cubicBezTo>
                  <a:pt x="406241" y="321469"/>
                  <a:pt x="423386" y="310039"/>
                  <a:pt x="439579" y="299561"/>
                </a:cubicBezTo>
                <a:cubicBezTo>
                  <a:pt x="439579" y="303371"/>
                  <a:pt x="430054" y="309086"/>
                  <a:pt x="432911" y="310039"/>
                </a:cubicBezTo>
                <a:cubicBezTo>
                  <a:pt x="428149" y="310991"/>
                  <a:pt x="417671" y="313849"/>
                  <a:pt x="413861" y="321469"/>
                </a:cubicBezTo>
                <a:cubicBezTo>
                  <a:pt x="418624" y="319564"/>
                  <a:pt x="423386" y="316706"/>
                  <a:pt x="430054" y="313849"/>
                </a:cubicBezTo>
                <a:cubicBezTo>
                  <a:pt x="429101" y="316706"/>
                  <a:pt x="422434" y="320516"/>
                  <a:pt x="428149" y="322421"/>
                </a:cubicBezTo>
                <a:cubicBezTo>
                  <a:pt x="420529" y="329089"/>
                  <a:pt x="415766" y="326231"/>
                  <a:pt x="411004" y="332899"/>
                </a:cubicBezTo>
                <a:cubicBezTo>
                  <a:pt x="415766" y="331946"/>
                  <a:pt x="419576" y="323374"/>
                  <a:pt x="423386" y="328136"/>
                </a:cubicBezTo>
                <a:close/>
                <a:moveTo>
                  <a:pt x="295751" y="449104"/>
                </a:moveTo>
                <a:cubicBezTo>
                  <a:pt x="300514" y="438626"/>
                  <a:pt x="310039" y="440531"/>
                  <a:pt x="316706" y="431959"/>
                </a:cubicBezTo>
                <a:cubicBezTo>
                  <a:pt x="317659" y="437674"/>
                  <a:pt x="302419" y="440531"/>
                  <a:pt x="295751" y="449104"/>
                </a:cubicBezTo>
                <a:close/>
                <a:moveTo>
                  <a:pt x="330041" y="420529"/>
                </a:moveTo>
                <a:cubicBezTo>
                  <a:pt x="334804" y="415766"/>
                  <a:pt x="334804" y="415766"/>
                  <a:pt x="340519" y="412909"/>
                </a:cubicBezTo>
                <a:cubicBezTo>
                  <a:pt x="339566" y="419576"/>
                  <a:pt x="315754" y="427196"/>
                  <a:pt x="330041" y="420529"/>
                </a:cubicBezTo>
                <a:close/>
                <a:moveTo>
                  <a:pt x="344329" y="420529"/>
                </a:moveTo>
                <a:cubicBezTo>
                  <a:pt x="353854" y="419576"/>
                  <a:pt x="352901" y="411004"/>
                  <a:pt x="365284" y="403384"/>
                </a:cubicBezTo>
                <a:cubicBezTo>
                  <a:pt x="364331" y="407194"/>
                  <a:pt x="348139" y="426244"/>
                  <a:pt x="344329" y="420529"/>
                </a:cubicBezTo>
                <a:close/>
                <a:moveTo>
                  <a:pt x="502444" y="247174"/>
                </a:moveTo>
                <a:cubicBezTo>
                  <a:pt x="505301" y="250031"/>
                  <a:pt x="497681" y="254794"/>
                  <a:pt x="493871" y="258604"/>
                </a:cubicBezTo>
                <a:cubicBezTo>
                  <a:pt x="496729" y="254794"/>
                  <a:pt x="496729" y="251936"/>
                  <a:pt x="502444" y="247174"/>
                </a:cubicBezTo>
                <a:close/>
                <a:moveTo>
                  <a:pt x="572929" y="255746"/>
                </a:moveTo>
                <a:cubicBezTo>
                  <a:pt x="573881" y="257651"/>
                  <a:pt x="580549" y="256699"/>
                  <a:pt x="585311" y="256699"/>
                </a:cubicBezTo>
                <a:cubicBezTo>
                  <a:pt x="577691" y="258604"/>
                  <a:pt x="572929" y="260509"/>
                  <a:pt x="564356" y="269081"/>
                </a:cubicBezTo>
                <a:cubicBezTo>
                  <a:pt x="564356" y="264319"/>
                  <a:pt x="557689" y="272891"/>
                  <a:pt x="557689" y="268129"/>
                </a:cubicBezTo>
                <a:cubicBezTo>
                  <a:pt x="563404" y="266224"/>
                  <a:pt x="570071" y="260509"/>
                  <a:pt x="572929" y="255746"/>
                </a:cubicBezTo>
                <a:close/>
                <a:moveTo>
                  <a:pt x="587216" y="241459"/>
                </a:moveTo>
                <a:cubicBezTo>
                  <a:pt x="591979" y="239554"/>
                  <a:pt x="586264" y="247174"/>
                  <a:pt x="584359" y="249079"/>
                </a:cubicBezTo>
                <a:cubicBezTo>
                  <a:pt x="586264" y="250984"/>
                  <a:pt x="592931" y="243364"/>
                  <a:pt x="594836" y="244316"/>
                </a:cubicBezTo>
                <a:cubicBezTo>
                  <a:pt x="594836" y="247174"/>
                  <a:pt x="585311" y="251936"/>
                  <a:pt x="581501" y="255746"/>
                </a:cubicBezTo>
                <a:cubicBezTo>
                  <a:pt x="578644" y="251936"/>
                  <a:pt x="584359" y="246221"/>
                  <a:pt x="587216" y="241459"/>
                </a:cubicBezTo>
                <a:close/>
                <a:moveTo>
                  <a:pt x="804386" y="164306"/>
                </a:moveTo>
                <a:cubicBezTo>
                  <a:pt x="802481" y="163354"/>
                  <a:pt x="803434" y="160496"/>
                  <a:pt x="803434" y="159544"/>
                </a:cubicBezTo>
                <a:cubicBezTo>
                  <a:pt x="813911" y="155734"/>
                  <a:pt x="812959" y="154781"/>
                  <a:pt x="826294" y="149066"/>
                </a:cubicBezTo>
                <a:cubicBezTo>
                  <a:pt x="823436" y="151924"/>
                  <a:pt x="811054" y="157639"/>
                  <a:pt x="804386" y="164306"/>
                </a:cubicBezTo>
                <a:close/>
                <a:moveTo>
                  <a:pt x="810101" y="62389"/>
                </a:moveTo>
                <a:cubicBezTo>
                  <a:pt x="813911" y="57626"/>
                  <a:pt x="826294" y="54769"/>
                  <a:pt x="834866" y="47149"/>
                </a:cubicBezTo>
                <a:cubicBezTo>
                  <a:pt x="829151" y="55721"/>
                  <a:pt x="816769" y="58579"/>
                  <a:pt x="810101" y="62389"/>
                </a:cubicBezTo>
                <a:close/>
                <a:moveTo>
                  <a:pt x="1267301" y="514826"/>
                </a:moveTo>
                <a:cubicBezTo>
                  <a:pt x="1259681" y="506254"/>
                  <a:pt x="1252061" y="497681"/>
                  <a:pt x="1256824" y="491014"/>
                </a:cubicBezTo>
                <a:cubicBezTo>
                  <a:pt x="1261586" y="496729"/>
                  <a:pt x="1262539" y="496729"/>
                  <a:pt x="1267301" y="503396"/>
                </a:cubicBezTo>
                <a:cubicBezTo>
                  <a:pt x="1260634" y="505301"/>
                  <a:pt x="1274921" y="515779"/>
                  <a:pt x="1267301" y="514826"/>
                </a:cubicBezTo>
                <a:close/>
                <a:moveTo>
                  <a:pt x="1763554" y="816769"/>
                </a:moveTo>
                <a:cubicBezTo>
                  <a:pt x="1766411" y="815816"/>
                  <a:pt x="1768316" y="816769"/>
                  <a:pt x="1769269" y="817721"/>
                </a:cubicBezTo>
                <a:cubicBezTo>
                  <a:pt x="1770221" y="821531"/>
                  <a:pt x="1763554" y="823436"/>
                  <a:pt x="1764506" y="828199"/>
                </a:cubicBezTo>
                <a:cubicBezTo>
                  <a:pt x="1760696" y="825341"/>
                  <a:pt x="1765459" y="821531"/>
                  <a:pt x="1763554" y="816769"/>
                </a:cubicBezTo>
                <a:close/>
                <a:moveTo>
                  <a:pt x="1807369" y="816769"/>
                </a:moveTo>
                <a:cubicBezTo>
                  <a:pt x="1810226" y="816769"/>
                  <a:pt x="1813084" y="815816"/>
                  <a:pt x="1814036" y="817721"/>
                </a:cubicBezTo>
                <a:cubicBezTo>
                  <a:pt x="1813084" y="820579"/>
                  <a:pt x="1809274" y="820579"/>
                  <a:pt x="1809274" y="825341"/>
                </a:cubicBezTo>
                <a:cubicBezTo>
                  <a:pt x="1808321" y="822484"/>
                  <a:pt x="1805464" y="821531"/>
                  <a:pt x="1807369" y="816769"/>
                </a:cubicBezTo>
                <a:close/>
                <a:moveTo>
                  <a:pt x="1794034" y="850106"/>
                </a:moveTo>
                <a:cubicBezTo>
                  <a:pt x="1791176" y="852011"/>
                  <a:pt x="1790224" y="852964"/>
                  <a:pt x="1789271" y="854869"/>
                </a:cubicBezTo>
                <a:cubicBezTo>
                  <a:pt x="1789271" y="855821"/>
                  <a:pt x="1788319" y="856774"/>
                  <a:pt x="1788319" y="857726"/>
                </a:cubicBezTo>
                <a:cubicBezTo>
                  <a:pt x="1788319" y="859631"/>
                  <a:pt x="1787366" y="861536"/>
                  <a:pt x="1786414" y="863441"/>
                </a:cubicBezTo>
                <a:cubicBezTo>
                  <a:pt x="1784509" y="862489"/>
                  <a:pt x="1783556" y="865346"/>
                  <a:pt x="1781651" y="864394"/>
                </a:cubicBezTo>
                <a:cubicBezTo>
                  <a:pt x="1781651" y="862489"/>
                  <a:pt x="1782604" y="859631"/>
                  <a:pt x="1782604" y="858679"/>
                </a:cubicBezTo>
                <a:cubicBezTo>
                  <a:pt x="1782604" y="857726"/>
                  <a:pt x="1781651" y="856774"/>
                  <a:pt x="1780699" y="856774"/>
                </a:cubicBezTo>
                <a:cubicBezTo>
                  <a:pt x="1783556" y="852964"/>
                  <a:pt x="1784509" y="845344"/>
                  <a:pt x="1789271" y="845344"/>
                </a:cubicBezTo>
                <a:cubicBezTo>
                  <a:pt x="1794034" y="844391"/>
                  <a:pt x="1789271" y="850106"/>
                  <a:pt x="1794034" y="850106"/>
                </a:cubicBezTo>
                <a:close/>
                <a:moveTo>
                  <a:pt x="1866424" y="877729"/>
                </a:moveTo>
                <a:cubicBezTo>
                  <a:pt x="1866424" y="879634"/>
                  <a:pt x="1868329" y="880586"/>
                  <a:pt x="1870234" y="881539"/>
                </a:cubicBezTo>
                <a:cubicBezTo>
                  <a:pt x="1868329" y="887254"/>
                  <a:pt x="1866424" y="893921"/>
                  <a:pt x="1864519" y="896779"/>
                </a:cubicBezTo>
                <a:cubicBezTo>
                  <a:pt x="1860709" y="897731"/>
                  <a:pt x="1862614" y="892016"/>
                  <a:pt x="1860709" y="891064"/>
                </a:cubicBezTo>
                <a:cubicBezTo>
                  <a:pt x="1854041" y="895826"/>
                  <a:pt x="1851184" y="908209"/>
                  <a:pt x="1849279" y="915829"/>
                </a:cubicBezTo>
                <a:cubicBezTo>
                  <a:pt x="1846421" y="909161"/>
                  <a:pt x="1854041" y="887254"/>
                  <a:pt x="1860709" y="884396"/>
                </a:cubicBezTo>
                <a:cubicBezTo>
                  <a:pt x="1861661" y="886301"/>
                  <a:pt x="1860709" y="890111"/>
                  <a:pt x="1862614" y="890111"/>
                </a:cubicBezTo>
                <a:cubicBezTo>
                  <a:pt x="1866424" y="887254"/>
                  <a:pt x="1862614" y="879634"/>
                  <a:pt x="1866424" y="877729"/>
                </a:cubicBezTo>
                <a:close/>
                <a:moveTo>
                  <a:pt x="1872139" y="1131094"/>
                </a:moveTo>
                <a:cubicBezTo>
                  <a:pt x="1871186" y="1132046"/>
                  <a:pt x="1864519" y="1133951"/>
                  <a:pt x="1869281" y="1134904"/>
                </a:cubicBezTo>
                <a:cubicBezTo>
                  <a:pt x="1868329" y="1136809"/>
                  <a:pt x="1866424" y="1135856"/>
                  <a:pt x="1865471" y="1140619"/>
                </a:cubicBezTo>
                <a:cubicBezTo>
                  <a:pt x="1863566" y="1132999"/>
                  <a:pt x="1869281" y="1125379"/>
                  <a:pt x="1873091" y="1112996"/>
                </a:cubicBezTo>
                <a:cubicBezTo>
                  <a:pt x="1874044" y="1115854"/>
                  <a:pt x="1874996" y="1115854"/>
                  <a:pt x="1876901" y="1112044"/>
                </a:cubicBezTo>
                <a:cubicBezTo>
                  <a:pt x="1880711" y="1114901"/>
                  <a:pt x="1873091" y="1121569"/>
                  <a:pt x="1872139" y="1131094"/>
                </a:cubicBezTo>
                <a:close/>
                <a:moveTo>
                  <a:pt x="1705451" y="1154906"/>
                </a:moveTo>
                <a:cubicBezTo>
                  <a:pt x="1698784" y="1168241"/>
                  <a:pt x="1699736" y="1178719"/>
                  <a:pt x="1691164" y="1190149"/>
                </a:cubicBezTo>
                <a:cubicBezTo>
                  <a:pt x="1689259" y="1175861"/>
                  <a:pt x="1698784" y="1163479"/>
                  <a:pt x="1703546" y="1147286"/>
                </a:cubicBezTo>
                <a:cubicBezTo>
                  <a:pt x="1707356" y="1147286"/>
                  <a:pt x="1700689" y="1156811"/>
                  <a:pt x="1705451" y="1154906"/>
                </a:cubicBezTo>
                <a:close/>
                <a:moveTo>
                  <a:pt x="1770221" y="1494949"/>
                </a:moveTo>
                <a:cubicBezTo>
                  <a:pt x="1768316" y="1494949"/>
                  <a:pt x="1768316" y="1493044"/>
                  <a:pt x="1769269" y="1490186"/>
                </a:cubicBezTo>
                <a:cubicBezTo>
                  <a:pt x="1768316" y="1490186"/>
                  <a:pt x="1767364" y="1492091"/>
                  <a:pt x="1766411" y="1493996"/>
                </a:cubicBezTo>
                <a:cubicBezTo>
                  <a:pt x="1762601" y="1487329"/>
                  <a:pt x="1773079" y="1479709"/>
                  <a:pt x="1775936" y="1473041"/>
                </a:cubicBezTo>
                <a:cubicBezTo>
                  <a:pt x="1779746" y="1475899"/>
                  <a:pt x="1772126" y="1485424"/>
                  <a:pt x="1770221" y="1494949"/>
                </a:cubicBezTo>
                <a:close/>
                <a:moveTo>
                  <a:pt x="1737836" y="1649254"/>
                </a:moveTo>
                <a:cubicBezTo>
                  <a:pt x="1739741" y="1649254"/>
                  <a:pt x="1738789" y="1652111"/>
                  <a:pt x="1740694" y="1652111"/>
                </a:cubicBezTo>
                <a:cubicBezTo>
                  <a:pt x="1736884" y="1659731"/>
                  <a:pt x="1730216" y="1674971"/>
                  <a:pt x="1734026" y="1680686"/>
                </a:cubicBezTo>
                <a:cubicBezTo>
                  <a:pt x="1730216" y="1687354"/>
                  <a:pt x="1729264" y="1691164"/>
                  <a:pt x="1721644" y="1699736"/>
                </a:cubicBezTo>
                <a:cubicBezTo>
                  <a:pt x="1720691" y="1687354"/>
                  <a:pt x="1730216" y="1662589"/>
                  <a:pt x="1737836" y="1649254"/>
                </a:cubicBezTo>
                <a:close/>
                <a:moveTo>
                  <a:pt x="1594009" y="1642586"/>
                </a:moveTo>
                <a:cubicBezTo>
                  <a:pt x="1594009" y="1644491"/>
                  <a:pt x="1597819" y="1649254"/>
                  <a:pt x="1599724" y="1644491"/>
                </a:cubicBezTo>
                <a:cubicBezTo>
                  <a:pt x="1601629" y="1649254"/>
                  <a:pt x="1598771" y="1650206"/>
                  <a:pt x="1596866" y="1657826"/>
                </a:cubicBezTo>
                <a:cubicBezTo>
                  <a:pt x="1595914" y="1657826"/>
                  <a:pt x="1596866" y="1654969"/>
                  <a:pt x="1596866" y="1653064"/>
                </a:cubicBezTo>
                <a:cubicBezTo>
                  <a:pt x="1593056" y="1654969"/>
                  <a:pt x="1593056" y="1656874"/>
                  <a:pt x="1591151" y="1653064"/>
                </a:cubicBezTo>
                <a:lnTo>
                  <a:pt x="1594009" y="1642586"/>
                </a:lnTo>
                <a:close/>
                <a:moveTo>
                  <a:pt x="1538764" y="1814989"/>
                </a:moveTo>
                <a:cubicBezTo>
                  <a:pt x="1541621" y="1814989"/>
                  <a:pt x="1547336" y="1812131"/>
                  <a:pt x="1552099" y="1808321"/>
                </a:cubicBezTo>
                <a:cubicBezTo>
                  <a:pt x="1550194" y="1811179"/>
                  <a:pt x="1552099" y="1811179"/>
                  <a:pt x="1555909" y="1809274"/>
                </a:cubicBezTo>
                <a:cubicBezTo>
                  <a:pt x="1557814" y="1813084"/>
                  <a:pt x="1554004" y="1816894"/>
                  <a:pt x="1549241" y="1817846"/>
                </a:cubicBezTo>
                <a:cubicBezTo>
                  <a:pt x="1543526" y="1818799"/>
                  <a:pt x="1538764" y="1817846"/>
                  <a:pt x="1538764" y="1814989"/>
                </a:cubicBezTo>
                <a:close/>
                <a:moveTo>
                  <a:pt x="1405414" y="1716881"/>
                </a:moveTo>
                <a:cubicBezTo>
                  <a:pt x="1406366" y="1715929"/>
                  <a:pt x="1408271" y="1715929"/>
                  <a:pt x="1410176" y="1715929"/>
                </a:cubicBezTo>
                <a:cubicBezTo>
                  <a:pt x="1411129" y="1715929"/>
                  <a:pt x="1412081" y="1715929"/>
                  <a:pt x="1413034" y="1715929"/>
                </a:cubicBezTo>
                <a:cubicBezTo>
                  <a:pt x="1413986" y="1715929"/>
                  <a:pt x="1413986" y="1715929"/>
                  <a:pt x="1414939" y="1715929"/>
                </a:cubicBezTo>
                <a:cubicBezTo>
                  <a:pt x="1416844" y="1715929"/>
                  <a:pt x="1419701" y="1715929"/>
                  <a:pt x="1420654" y="1714976"/>
                </a:cubicBezTo>
                <a:cubicBezTo>
                  <a:pt x="1422559" y="1716881"/>
                  <a:pt x="1422559" y="1717834"/>
                  <a:pt x="1420654" y="1719739"/>
                </a:cubicBezTo>
                <a:cubicBezTo>
                  <a:pt x="1425416" y="1720691"/>
                  <a:pt x="1425416" y="1717834"/>
                  <a:pt x="1429226" y="1718786"/>
                </a:cubicBezTo>
                <a:cubicBezTo>
                  <a:pt x="1426369" y="1721644"/>
                  <a:pt x="1423511" y="1722596"/>
                  <a:pt x="1419701" y="1722596"/>
                </a:cubicBezTo>
                <a:cubicBezTo>
                  <a:pt x="1417796" y="1722596"/>
                  <a:pt x="1415891" y="1721644"/>
                  <a:pt x="1413986" y="1720691"/>
                </a:cubicBezTo>
                <a:lnTo>
                  <a:pt x="1413034" y="1719739"/>
                </a:lnTo>
                <a:lnTo>
                  <a:pt x="1410176" y="1718786"/>
                </a:lnTo>
                <a:cubicBezTo>
                  <a:pt x="1408271" y="1717834"/>
                  <a:pt x="1406366" y="1716881"/>
                  <a:pt x="1405414" y="1716881"/>
                </a:cubicBezTo>
                <a:close/>
                <a:moveTo>
                  <a:pt x="1306354" y="1833086"/>
                </a:moveTo>
                <a:cubicBezTo>
                  <a:pt x="1319689" y="1824514"/>
                  <a:pt x="1338739" y="1828324"/>
                  <a:pt x="1362551" y="1827371"/>
                </a:cubicBezTo>
                <a:cubicBezTo>
                  <a:pt x="1366361" y="1826419"/>
                  <a:pt x="1367314" y="1823561"/>
                  <a:pt x="1367314" y="1820704"/>
                </a:cubicBezTo>
                <a:cubicBezTo>
                  <a:pt x="1365409" y="1818799"/>
                  <a:pt x="1359694" y="1818799"/>
                  <a:pt x="1355884" y="1818799"/>
                </a:cubicBezTo>
                <a:cubicBezTo>
                  <a:pt x="1358741" y="1815941"/>
                  <a:pt x="1362551" y="1813084"/>
                  <a:pt x="1371124" y="1813084"/>
                </a:cubicBezTo>
                <a:cubicBezTo>
                  <a:pt x="1365409" y="1814989"/>
                  <a:pt x="1373981" y="1816894"/>
                  <a:pt x="1369219" y="1817846"/>
                </a:cubicBezTo>
                <a:cubicBezTo>
                  <a:pt x="1371124" y="1819751"/>
                  <a:pt x="1376839" y="1819751"/>
                  <a:pt x="1380649" y="1821656"/>
                </a:cubicBezTo>
                <a:cubicBezTo>
                  <a:pt x="1383506" y="1820704"/>
                  <a:pt x="1379696" y="1818799"/>
                  <a:pt x="1389221" y="1819751"/>
                </a:cubicBezTo>
                <a:cubicBezTo>
                  <a:pt x="1387316" y="1817846"/>
                  <a:pt x="1381601" y="1817846"/>
                  <a:pt x="1377791" y="1815941"/>
                </a:cubicBezTo>
                <a:cubicBezTo>
                  <a:pt x="1382554" y="1810226"/>
                  <a:pt x="1400651" y="1815941"/>
                  <a:pt x="1407319" y="1816894"/>
                </a:cubicBezTo>
                <a:cubicBezTo>
                  <a:pt x="1409224" y="1820704"/>
                  <a:pt x="1403509" y="1820704"/>
                  <a:pt x="1405414" y="1823561"/>
                </a:cubicBezTo>
                <a:cubicBezTo>
                  <a:pt x="1391126" y="1824514"/>
                  <a:pt x="1388269" y="1826419"/>
                  <a:pt x="1373981" y="1824514"/>
                </a:cubicBezTo>
                <a:cubicBezTo>
                  <a:pt x="1369219" y="1824514"/>
                  <a:pt x="1376839" y="1827371"/>
                  <a:pt x="1369219" y="1828324"/>
                </a:cubicBezTo>
                <a:cubicBezTo>
                  <a:pt x="1371124" y="1832134"/>
                  <a:pt x="1375886" y="1829276"/>
                  <a:pt x="1382554" y="1829276"/>
                </a:cubicBezTo>
                <a:cubicBezTo>
                  <a:pt x="1377791" y="1834991"/>
                  <a:pt x="1380649" y="1835944"/>
                  <a:pt x="1377791" y="1839754"/>
                </a:cubicBezTo>
                <a:cubicBezTo>
                  <a:pt x="1363504" y="1840706"/>
                  <a:pt x="1351121" y="1834991"/>
                  <a:pt x="1341596" y="1840706"/>
                </a:cubicBezTo>
                <a:cubicBezTo>
                  <a:pt x="1334929" y="1840706"/>
                  <a:pt x="1332071" y="1837849"/>
                  <a:pt x="1323499" y="1838801"/>
                </a:cubicBezTo>
                <a:cubicBezTo>
                  <a:pt x="1324451" y="1837849"/>
                  <a:pt x="1326356" y="1836896"/>
                  <a:pt x="1330166" y="1836896"/>
                </a:cubicBezTo>
                <a:cubicBezTo>
                  <a:pt x="1325404" y="1834039"/>
                  <a:pt x="1314926" y="1834039"/>
                  <a:pt x="1306354" y="1833086"/>
                </a:cubicBezTo>
                <a:close/>
                <a:moveTo>
                  <a:pt x="1284446" y="1822609"/>
                </a:moveTo>
                <a:cubicBezTo>
                  <a:pt x="1281589" y="1821656"/>
                  <a:pt x="1280636" y="1819751"/>
                  <a:pt x="1279684" y="1817846"/>
                </a:cubicBezTo>
                <a:cubicBezTo>
                  <a:pt x="1284446" y="1818799"/>
                  <a:pt x="1285399" y="1815941"/>
                  <a:pt x="1281589" y="1815941"/>
                </a:cubicBezTo>
                <a:cubicBezTo>
                  <a:pt x="1281589" y="1814989"/>
                  <a:pt x="1282541" y="1814989"/>
                  <a:pt x="1283494" y="1814989"/>
                </a:cubicBezTo>
                <a:cubicBezTo>
                  <a:pt x="1285399" y="1814989"/>
                  <a:pt x="1285399" y="1814989"/>
                  <a:pt x="1285399" y="1814036"/>
                </a:cubicBezTo>
                <a:cubicBezTo>
                  <a:pt x="1288256" y="1815941"/>
                  <a:pt x="1292066" y="1818799"/>
                  <a:pt x="1300639" y="1817846"/>
                </a:cubicBezTo>
                <a:cubicBezTo>
                  <a:pt x="1301591" y="1821656"/>
                  <a:pt x="1291114" y="1819751"/>
                  <a:pt x="1292066" y="1823561"/>
                </a:cubicBezTo>
                <a:cubicBezTo>
                  <a:pt x="1289209" y="1824514"/>
                  <a:pt x="1285399" y="1819751"/>
                  <a:pt x="1284446" y="1822609"/>
                </a:cubicBezTo>
                <a:close/>
                <a:moveTo>
                  <a:pt x="1174909" y="1788319"/>
                </a:moveTo>
                <a:cubicBezTo>
                  <a:pt x="1182529" y="1790224"/>
                  <a:pt x="1179671" y="1790224"/>
                  <a:pt x="1188244" y="1788319"/>
                </a:cubicBezTo>
                <a:cubicBezTo>
                  <a:pt x="1191101" y="1790224"/>
                  <a:pt x="1191101" y="1791176"/>
                  <a:pt x="1188244" y="1793081"/>
                </a:cubicBezTo>
                <a:cubicBezTo>
                  <a:pt x="1192054" y="1793081"/>
                  <a:pt x="1193006" y="1792129"/>
                  <a:pt x="1196816" y="1792129"/>
                </a:cubicBezTo>
                <a:cubicBezTo>
                  <a:pt x="1201579" y="1791176"/>
                  <a:pt x="1193959" y="1790224"/>
                  <a:pt x="1198721" y="1788319"/>
                </a:cubicBezTo>
                <a:cubicBezTo>
                  <a:pt x="1202531" y="1793081"/>
                  <a:pt x="1217771" y="1788319"/>
                  <a:pt x="1216819" y="1794034"/>
                </a:cubicBezTo>
                <a:lnTo>
                  <a:pt x="1228249" y="1794034"/>
                </a:lnTo>
                <a:cubicBezTo>
                  <a:pt x="1220629" y="1793081"/>
                  <a:pt x="1221581" y="1790224"/>
                  <a:pt x="1223486" y="1787366"/>
                </a:cubicBezTo>
                <a:cubicBezTo>
                  <a:pt x="1233011" y="1788319"/>
                  <a:pt x="1236821" y="1793081"/>
                  <a:pt x="1236821" y="1794986"/>
                </a:cubicBezTo>
                <a:cubicBezTo>
                  <a:pt x="1232059" y="1798796"/>
                  <a:pt x="1224439" y="1799749"/>
                  <a:pt x="1212056" y="1799749"/>
                </a:cubicBezTo>
                <a:cubicBezTo>
                  <a:pt x="1220629" y="1795939"/>
                  <a:pt x="1185386" y="1801654"/>
                  <a:pt x="1173956" y="1797844"/>
                </a:cubicBezTo>
                <a:cubicBezTo>
                  <a:pt x="1179671" y="1795939"/>
                  <a:pt x="1175861" y="1791176"/>
                  <a:pt x="1174909" y="1788319"/>
                </a:cubicBezTo>
                <a:close/>
                <a:moveTo>
                  <a:pt x="1128236" y="1711166"/>
                </a:moveTo>
                <a:cubicBezTo>
                  <a:pt x="1142524" y="1707356"/>
                  <a:pt x="1162526" y="1714976"/>
                  <a:pt x="1186339" y="1715929"/>
                </a:cubicBezTo>
                <a:cubicBezTo>
                  <a:pt x="1181576" y="1716881"/>
                  <a:pt x="1178719" y="1718786"/>
                  <a:pt x="1177766" y="1721644"/>
                </a:cubicBezTo>
                <a:cubicBezTo>
                  <a:pt x="1173004" y="1718786"/>
                  <a:pt x="1170146" y="1722596"/>
                  <a:pt x="1162526" y="1721644"/>
                </a:cubicBezTo>
                <a:cubicBezTo>
                  <a:pt x="1160621" y="1718786"/>
                  <a:pt x="1167289" y="1719739"/>
                  <a:pt x="1167289" y="1716881"/>
                </a:cubicBezTo>
                <a:cubicBezTo>
                  <a:pt x="1155859" y="1714024"/>
                  <a:pt x="1138714" y="1716881"/>
                  <a:pt x="1120616" y="1715929"/>
                </a:cubicBezTo>
                <a:cubicBezTo>
                  <a:pt x="1120616" y="1714976"/>
                  <a:pt x="1130141" y="1710214"/>
                  <a:pt x="1128236" y="1711166"/>
                </a:cubicBezTo>
                <a:close/>
                <a:moveTo>
                  <a:pt x="1114901" y="1841659"/>
                </a:moveTo>
                <a:cubicBezTo>
                  <a:pt x="1106329" y="1839754"/>
                  <a:pt x="1105376" y="1839754"/>
                  <a:pt x="1096804" y="1841659"/>
                </a:cubicBezTo>
                <a:cubicBezTo>
                  <a:pt x="1091089" y="1837849"/>
                  <a:pt x="1101566" y="1837849"/>
                  <a:pt x="1096804" y="1835944"/>
                </a:cubicBezTo>
                <a:cubicBezTo>
                  <a:pt x="1100614" y="1832134"/>
                  <a:pt x="1108234" y="1835944"/>
                  <a:pt x="1118711" y="1834991"/>
                </a:cubicBezTo>
                <a:cubicBezTo>
                  <a:pt x="1120616" y="1838801"/>
                  <a:pt x="1121569" y="1839754"/>
                  <a:pt x="1114901" y="1841659"/>
                </a:cubicBezTo>
                <a:close/>
                <a:moveTo>
                  <a:pt x="399574" y="1812131"/>
                </a:moveTo>
                <a:cubicBezTo>
                  <a:pt x="405289" y="1822609"/>
                  <a:pt x="414814" y="1829276"/>
                  <a:pt x="426244" y="1835944"/>
                </a:cubicBezTo>
                <a:cubicBezTo>
                  <a:pt x="425291" y="1836896"/>
                  <a:pt x="425291" y="1837849"/>
                  <a:pt x="427196" y="1839754"/>
                </a:cubicBezTo>
                <a:cubicBezTo>
                  <a:pt x="423386" y="1841659"/>
                  <a:pt x="420529" y="1834039"/>
                  <a:pt x="415766" y="1831181"/>
                </a:cubicBezTo>
                <a:cubicBezTo>
                  <a:pt x="412909" y="1829276"/>
                  <a:pt x="412909" y="1833086"/>
                  <a:pt x="409099" y="1830229"/>
                </a:cubicBezTo>
                <a:cubicBezTo>
                  <a:pt x="411956" y="1838801"/>
                  <a:pt x="413861" y="1836896"/>
                  <a:pt x="416719" y="1843564"/>
                </a:cubicBezTo>
                <a:cubicBezTo>
                  <a:pt x="406241" y="1836896"/>
                  <a:pt x="400526" y="1830229"/>
                  <a:pt x="396716" y="1823561"/>
                </a:cubicBezTo>
                <a:cubicBezTo>
                  <a:pt x="399574" y="1823561"/>
                  <a:pt x="404336" y="1824514"/>
                  <a:pt x="406241" y="1829276"/>
                </a:cubicBezTo>
                <a:cubicBezTo>
                  <a:pt x="411004" y="1828324"/>
                  <a:pt x="400526" y="1820704"/>
                  <a:pt x="401479" y="1817846"/>
                </a:cubicBezTo>
                <a:cubicBezTo>
                  <a:pt x="396716" y="1814036"/>
                  <a:pt x="396716" y="1821656"/>
                  <a:pt x="393859" y="1821656"/>
                </a:cubicBezTo>
                <a:cubicBezTo>
                  <a:pt x="390049" y="1819751"/>
                  <a:pt x="382429" y="1810226"/>
                  <a:pt x="381476" y="1806416"/>
                </a:cubicBezTo>
                <a:cubicBezTo>
                  <a:pt x="381476" y="1801654"/>
                  <a:pt x="389096" y="1809274"/>
                  <a:pt x="384334" y="1803559"/>
                </a:cubicBezTo>
                <a:cubicBezTo>
                  <a:pt x="390049" y="1807369"/>
                  <a:pt x="396716" y="1814989"/>
                  <a:pt x="399574" y="1812131"/>
                </a:cubicBezTo>
                <a:close/>
                <a:moveTo>
                  <a:pt x="270034" y="1588294"/>
                </a:moveTo>
                <a:cubicBezTo>
                  <a:pt x="270986" y="1591151"/>
                  <a:pt x="271939" y="1592104"/>
                  <a:pt x="272891" y="1592104"/>
                </a:cubicBezTo>
                <a:cubicBezTo>
                  <a:pt x="271939" y="1594961"/>
                  <a:pt x="271939" y="1598771"/>
                  <a:pt x="269081" y="1600676"/>
                </a:cubicBezTo>
                <a:cubicBezTo>
                  <a:pt x="269081" y="1598771"/>
                  <a:pt x="269081" y="1596866"/>
                  <a:pt x="268129" y="1594009"/>
                </a:cubicBezTo>
                <a:cubicBezTo>
                  <a:pt x="266224" y="1596866"/>
                  <a:pt x="265271" y="1601629"/>
                  <a:pt x="265271" y="1606391"/>
                </a:cubicBezTo>
                <a:cubicBezTo>
                  <a:pt x="263366" y="1606391"/>
                  <a:pt x="262414" y="1601629"/>
                  <a:pt x="261461" y="1597819"/>
                </a:cubicBezTo>
                <a:cubicBezTo>
                  <a:pt x="263366" y="1597819"/>
                  <a:pt x="264319" y="1596866"/>
                  <a:pt x="264319" y="1594961"/>
                </a:cubicBezTo>
                <a:cubicBezTo>
                  <a:pt x="257651" y="1594961"/>
                  <a:pt x="265271" y="1580674"/>
                  <a:pt x="257651" y="1566386"/>
                </a:cubicBezTo>
                <a:cubicBezTo>
                  <a:pt x="266224" y="1567339"/>
                  <a:pt x="262414" y="1576864"/>
                  <a:pt x="265271" y="1587341"/>
                </a:cubicBezTo>
                <a:cubicBezTo>
                  <a:pt x="266224" y="1590199"/>
                  <a:pt x="268129" y="1588294"/>
                  <a:pt x="270034" y="1588294"/>
                </a:cubicBezTo>
                <a:close/>
              </a:path>
            </a:pathLst>
          </a:custGeom>
          <a:gradFill flip="none" rotWithShape="1">
            <a:gsLst>
              <a:gs pos="0">
                <a:srgbClr val="4E3BAD"/>
              </a:gs>
              <a:gs pos="100000">
                <a:srgbClr val="FD0353"/>
              </a:gs>
            </a:gsLst>
            <a:lin ang="12600000" scaled="0"/>
            <a:tileRect/>
          </a:gradFill>
          <a:ln>
            <a:noFill/>
          </a:ln>
          <a:effectLst>
            <a:outerShdw blurRad="914400" dist="38100" dir="2700000" algn="tl" rotWithShape="0">
              <a:srgbClr val="01FFFF">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sp>
        <p:nvSpPr>
          <p:cNvPr id="16" name="Freeform: Shape 15">
            <a:extLst>
              <a:ext uri="{FF2B5EF4-FFF2-40B4-BE49-F238E27FC236}">
                <a16:creationId xmlns:a16="http://schemas.microsoft.com/office/drawing/2014/main" id="{8F47FBEC-4B64-4D70-BA6F-B0295BB27986}"/>
              </a:ext>
            </a:extLst>
          </p:cNvPr>
          <p:cNvSpPr/>
          <p:nvPr userDrawn="1"/>
        </p:nvSpPr>
        <p:spPr>
          <a:xfrm>
            <a:off x="11304937" y="6012003"/>
            <a:ext cx="579599" cy="531283"/>
          </a:xfrm>
          <a:custGeom>
            <a:avLst/>
            <a:gdLst>
              <a:gd name="connsiteX0" fmla="*/ 428624 w 1026795"/>
              <a:gd name="connsiteY0" fmla="*/ 917388 h 941200"/>
              <a:gd name="connsiteX1" fmla="*/ 423862 w 1026795"/>
              <a:gd name="connsiteY1" fmla="*/ 921198 h 941200"/>
              <a:gd name="connsiteX2" fmla="*/ 421957 w 1026795"/>
              <a:gd name="connsiteY2" fmla="*/ 920245 h 941200"/>
              <a:gd name="connsiteX3" fmla="*/ 428624 w 1026795"/>
              <a:gd name="connsiteY3" fmla="*/ 917388 h 941200"/>
              <a:gd name="connsiteX4" fmla="*/ 827366 w 1026795"/>
              <a:gd name="connsiteY4" fmla="*/ 891908 h 941200"/>
              <a:gd name="connsiteX5" fmla="*/ 828675 w 1026795"/>
              <a:gd name="connsiteY5" fmla="*/ 892622 h 941200"/>
              <a:gd name="connsiteX6" fmla="*/ 822960 w 1026795"/>
              <a:gd name="connsiteY6" fmla="*/ 901195 h 941200"/>
              <a:gd name="connsiteX7" fmla="*/ 816292 w 1026795"/>
              <a:gd name="connsiteY7" fmla="*/ 910720 h 941200"/>
              <a:gd name="connsiteX8" fmla="*/ 819150 w 1026795"/>
              <a:gd name="connsiteY8" fmla="*/ 897385 h 941200"/>
              <a:gd name="connsiteX9" fmla="*/ 823912 w 1026795"/>
              <a:gd name="connsiteY9" fmla="*/ 895480 h 941200"/>
              <a:gd name="connsiteX10" fmla="*/ 827366 w 1026795"/>
              <a:gd name="connsiteY10" fmla="*/ 891908 h 941200"/>
              <a:gd name="connsiteX11" fmla="*/ 196215 w 1026795"/>
              <a:gd name="connsiteY11" fmla="*/ 849760 h 941200"/>
              <a:gd name="connsiteX12" fmla="*/ 199072 w 1026795"/>
              <a:gd name="connsiteY12" fmla="*/ 858332 h 941200"/>
              <a:gd name="connsiteX13" fmla="*/ 197167 w 1026795"/>
              <a:gd name="connsiteY13" fmla="*/ 858332 h 941200"/>
              <a:gd name="connsiteX14" fmla="*/ 883920 w 1026795"/>
              <a:gd name="connsiteY14" fmla="*/ 736413 h 941200"/>
              <a:gd name="connsiteX15" fmla="*/ 893445 w 1026795"/>
              <a:gd name="connsiteY15" fmla="*/ 741175 h 941200"/>
              <a:gd name="connsiteX16" fmla="*/ 891540 w 1026795"/>
              <a:gd name="connsiteY16" fmla="*/ 744033 h 941200"/>
              <a:gd name="connsiteX17" fmla="*/ 137160 w 1026795"/>
              <a:gd name="connsiteY17" fmla="*/ 732603 h 941200"/>
              <a:gd name="connsiteX18" fmla="*/ 134302 w 1026795"/>
              <a:gd name="connsiteY18" fmla="*/ 739270 h 941200"/>
              <a:gd name="connsiteX19" fmla="*/ 133350 w 1026795"/>
              <a:gd name="connsiteY19" fmla="*/ 737365 h 941200"/>
              <a:gd name="connsiteX20" fmla="*/ 69532 w 1026795"/>
              <a:gd name="connsiteY20" fmla="*/ 642115 h 941200"/>
              <a:gd name="connsiteX21" fmla="*/ 78104 w 1026795"/>
              <a:gd name="connsiteY21" fmla="*/ 654497 h 941200"/>
              <a:gd name="connsiteX22" fmla="*/ 69532 w 1026795"/>
              <a:gd name="connsiteY22" fmla="*/ 642115 h 941200"/>
              <a:gd name="connsiteX23" fmla="*/ 1000794 w 1026795"/>
              <a:gd name="connsiteY23" fmla="*/ 571749 h 941200"/>
              <a:gd name="connsiteX24" fmla="*/ 1000125 w 1026795"/>
              <a:gd name="connsiteY24" fmla="*/ 579250 h 941200"/>
              <a:gd name="connsiteX25" fmla="*/ 997267 w 1026795"/>
              <a:gd name="connsiteY25" fmla="*/ 575440 h 941200"/>
              <a:gd name="connsiteX26" fmla="*/ 1000794 w 1026795"/>
              <a:gd name="connsiteY26" fmla="*/ 571749 h 941200"/>
              <a:gd name="connsiteX27" fmla="*/ 983932 w 1026795"/>
              <a:gd name="connsiteY27" fmla="*/ 569725 h 941200"/>
              <a:gd name="connsiteX28" fmla="*/ 983932 w 1026795"/>
              <a:gd name="connsiteY28" fmla="*/ 577345 h 941200"/>
              <a:gd name="connsiteX29" fmla="*/ 978217 w 1026795"/>
              <a:gd name="connsiteY29" fmla="*/ 582107 h 941200"/>
              <a:gd name="connsiteX30" fmla="*/ 28575 w 1026795"/>
              <a:gd name="connsiteY30" fmla="*/ 562105 h 941200"/>
              <a:gd name="connsiteX31" fmla="*/ 36195 w 1026795"/>
              <a:gd name="connsiteY31" fmla="*/ 565915 h 941200"/>
              <a:gd name="connsiteX32" fmla="*/ 28575 w 1026795"/>
              <a:gd name="connsiteY32" fmla="*/ 562105 h 941200"/>
              <a:gd name="connsiteX33" fmla="*/ 1015365 w 1026795"/>
              <a:gd name="connsiteY33" fmla="*/ 541150 h 941200"/>
              <a:gd name="connsiteX34" fmla="*/ 1014412 w 1026795"/>
              <a:gd name="connsiteY34" fmla="*/ 546865 h 941200"/>
              <a:gd name="connsiteX35" fmla="*/ 1009650 w 1026795"/>
              <a:gd name="connsiteY35" fmla="*/ 544007 h 941200"/>
              <a:gd name="connsiteX36" fmla="*/ 1015365 w 1026795"/>
              <a:gd name="connsiteY36" fmla="*/ 541150 h 941200"/>
              <a:gd name="connsiteX37" fmla="*/ 1005840 w 1026795"/>
              <a:gd name="connsiteY37" fmla="*/ 490668 h 941200"/>
              <a:gd name="connsiteX38" fmla="*/ 1004887 w 1026795"/>
              <a:gd name="connsiteY38" fmla="*/ 497335 h 941200"/>
              <a:gd name="connsiteX39" fmla="*/ 1007745 w 1026795"/>
              <a:gd name="connsiteY39" fmla="*/ 491620 h 941200"/>
              <a:gd name="connsiteX40" fmla="*/ 1005840 w 1026795"/>
              <a:gd name="connsiteY40" fmla="*/ 490668 h 941200"/>
              <a:gd name="connsiteX41" fmla="*/ 1020127 w 1026795"/>
              <a:gd name="connsiteY41" fmla="*/ 439233 h 941200"/>
              <a:gd name="connsiteX42" fmla="*/ 1022984 w 1026795"/>
              <a:gd name="connsiteY42" fmla="*/ 441138 h 941200"/>
              <a:gd name="connsiteX43" fmla="*/ 1024889 w 1026795"/>
              <a:gd name="connsiteY43" fmla="*/ 452568 h 941200"/>
              <a:gd name="connsiteX44" fmla="*/ 1020127 w 1026795"/>
              <a:gd name="connsiteY44" fmla="*/ 439233 h 941200"/>
              <a:gd name="connsiteX45" fmla="*/ 1012507 w 1026795"/>
              <a:gd name="connsiteY45" fmla="*/ 411610 h 941200"/>
              <a:gd name="connsiteX46" fmla="*/ 1017269 w 1026795"/>
              <a:gd name="connsiteY46" fmla="*/ 423040 h 941200"/>
              <a:gd name="connsiteX47" fmla="*/ 1013459 w 1026795"/>
              <a:gd name="connsiteY47" fmla="*/ 415420 h 941200"/>
              <a:gd name="connsiteX48" fmla="*/ 1002982 w 1026795"/>
              <a:gd name="connsiteY48" fmla="*/ 398275 h 941200"/>
              <a:gd name="connsiteX49" fmla="*/ 1005840 w 1026795"/>
              <a:gd name="connsiteY49" fmla="*/ 404942 h 941200"/>
              <a:gd name="connsiteX50" fmla="*/ 1000125 w 1026795"/>
              <a:gd name="connsiteY50" fmla="*/ 403037 h 941200"/>
              <a:gd name="connsiteX51" fmla="*/ 990453 w 1026795"/>
              <a:gd name="connsiteY51" fmla="*/ 396708 h 941200"/>
              <a:gd name="connsiteX52" fmla="*/ 995005 w 1026795"/>
              <a:gd name="connsiteY52" fmla="*/ 403990 h 941200"/>
              <a:gd name="connsiteX53" fmla="*/ 995362 w 1026795"/>
              <a:gd name="connsiteY53" fmla="*/ 409705 h 941200"/>
              <a:gd name="connsiteX54" fmla="*/ 988338 w 1026795"/>
              <a:gd name="connsiteY54" fmla="*/ 401609 h 941200"/>
              <a:gd name="connsiteX55" fmla="*/ 989647 w 1026795"/>
              <a:gd name="connsiteY55" fmla="*/ 395418 h 941200"/>
              <a:gd name="connsiteX56" fmla="*/ 990599 w 1026795"/>
              <a:gd name="connsiteY56" fmla="*/ 396370 h 941200"/>
              <a:gd name="connsiteX57" fmla="*/ 990453 w 1026795"/>
              <a:gd name="connsiteY57" fmla="*/ 396708 h 941200"/>
              <a:gd name="connsiteX58" fmla="*/ 983932 w 1026795"/>
              <a:gd name="connsiteY58" fmla="*/ 388750 h 941200"/>
              <a:gd name="connsiteX59" fmla="*/ 987742 w 1026795"/>
              <a:gd name="connsiteY59" fmla="*/ 394465 h 941200"/>
              <a:gd name="connsiteX60" fmla="*/ 983932 w 1026795"/>
              <a:gd name="connsiteY60" fmla="*/ 388750 h 941200"/>
              <a:gd name="connsiteX61" fmla="*/ 968692 w 1026795"/>
              <a:gd name="connsiteY61" fmla="*/ 386845 h 941200"/>
              <a:gd name="connsiteX62" fmla="*/ 969644 w 1026795"/>
              <a:gd name="connsiteY62" fmla="*/ 392560 h 941200"/>
              <a:gd name="connsiteX63" fmla="*/ 964882 w 1026795"/>
              <a:gd name="connsiteY63" fmla="*/ 388750 h 941200"/>
              <a:gd name="connsiteX64" fmla="*/ 951547 w 1026795"/>
              <a:gd name="connsiteY64" fmla="*/ 366843 h 941200"/>
              <a:gd name="connsiteX65" fmla="*/ 956309 w 1026795"/>
              <a:gd name="connsiteY65" fmla="*/ 366843 h 941200"/>
              <a:gd name="connsiteX66" fmla="*/ 962024 w 1026795"/>
              <a:gd name="connsiteY66" fmla="*/ 373510 h 941200"/>
              <a:gd name="connsiteX67" fmla="*/ 956310 w 1026795"/>
              <a:gd name="connsiteY67" fmla="*/ 363033 h 941200"/>
              <a:gd name="connsiteX68" fmla="*/ 957262 w 1026795"/>
              <a:gd name="connsiteY68" fmla="*/ 363033 h 941200"/>
              <a:gd name="connsiteX69" fmla="*/ 957262 w 1026795"/>
              <a:gd name="connsiteY69" fmla="*/ 363985 h 941200"/>
              <a:gd name="connsiteX70" fmla="*/ 967843 w 1026795"/>
              <a:gd name="connsiteY70" fmla="*/ 344548 h 941200"/>
              <a:gd name="connsiteX71" fmla="*/ 973454 w 1026795"/>
              <a:gd name="connsiteY71" fmla="*/ 346840 h 941200"/>
              <a:gd name="connsiteX72" fmla="*/ 988694 w 1026795"/>
              <a:gd name="connsiteY72" fmla="*/ 366843 h 941200"/>
              <a:gd name="connsiteX73" fmla="*/ 984884 w 1026795"/>
              <a:gd name="connsiteY73" fmla="*/ 368748 h 941200"/>
              <a:gd name="connsiteX74" fmla="*/ 993457 w 1026795"/>
              <a:gd name="connsiteY74" fmla="*/ 378273 h 941200"/>
              <a:gd name="connsiteX75" fmla="*/ 973454 w 1026795"/>
              <a:gd name="connsiteY75" fmla="*/ 371605 h 941200"/>
              <a:gd name="connsiteX76" fmla="*/ 966787 w 1026795"/>
              <a:gd name="connsiteY76" fmla="*/ 353508 h 941200"/>
              <a:gd name="connsiteX77" fmla="*/ 967739 w 1026795"/>
              <a:gd name="connsiteY77" fmla="*/ 370653 h 941200"/>
              <a:gd name="connsiteX78" fmla="*/ 957262 w 1026795"/>
              <a:gd name="connsiteY78" fmla="*/ 363033 h 941200"/>
              <a:gd name="connsiteX79" fmla="*/ 967843 w 1026795"/>
              <a:gd name="connsiteY79" fmla="*/ 344548 h 941200"/>
              <a:gd name="connsiteX80" fmla="*/ 943927 w 1026795"/>
              <a:gd name="connsiteY80" fmla="*/ 341125 h 941200"/>
              <a:gd name="connsiteX81" fmla="*/ 946784 w 1026795"/>
              <a:gd name="connsiteY81" fmla="*/ 344935 h 941200"/>
              <a:gd name="connsiteX82" fmla="*/ 945832 w 1026795"/>
              <a:gd name="connsiteY82" fmla="*/ 343030 h 941200"/>
              <a:gd name="connsiteX83" fmla="*/ 956309 w 1026795"/>
              <a:gd name="connsiteY83" fmla="*/ 363032 h 941200"/>
              <a:gd name="connsiteX84" fmla="*/ 947737 w 1026795"/>
              <a:gd name="connsiteY84" fmla="*/ 357317 h 941200"/>
              <a:gd name="connsiteX85" fmla="*/ 943927 w 1026795"/>
              <a:gd name="connsiteY85" fmla="*/ 341125 h 941200"/>
              <a:gd name="connsiteX86" fmla="*/ 962025 w 1026795"/>
              <a:gd name="connsiteY86" fmla="*/ 326838 h 941200"/>
              <a:gd name="connsiteX87" fmla="*/ 964882 w 1026795"/>
              <a:gd name="connsiteY87" fmla="*/ 330648 h 941200"/>
              <a:gd name="connsiteX88" fmla="*/ 960120 w 1026795"/>
              <a:gd name="connsiteY88" fmla="*/ 328743 h 941200"/>
              <a:gd name="connsiteX89" fmla="*/ 927735 w 1026795"/>
              <a:gd name="connsiteY89" fmla="*/ 313502 h 941200"/>
              <a:gd name="connsiteX90" fmla="*/ 934402 w 1026795"/>
              <a:gd name="connsiteY90" fmla="*/ 323027 h 941200"/>
              <a:gd name="connsiteX91" fmla="*/ 932497 w 1026795"/>
              <a:gd name="connsiteY91" fmla="*/ 323027 h 941200"/>
              <a:gd name="connsiteX92" fmla="*/ 934402 w 1026795"/>
              <a:gd name="connsiteY92" fmla="*/ 323027 h 941200"/>
              <a:gd name="connsiteX93" fmla="*/ 943927 w 1026795"/>
              <a:gd name="connsiteY93" fmla="*/ 341125 h 941200"/>
              <a:gd name="connsiteX94" fmla="*/ 931545 w 1026795"/>
              <a:gd name="connsiteY94" fmla="*/ 323027 h 941200"/>
              <a:gd name="connsiteX95" fmla="*/ 931545 w 1026795"/>
              <a:gd name="connsiteY95" fmla="*/ 323980 h 941200"/>
              <a:gd name="connsiteX96" fmla="*/ 927735 w 1026795"/>
              <a:gd name="connsiteY96" fmla="*/ 313502 h 941200"/>
              <a:gd name="connsiteX97" fmla="*/ 933450 w 1026795"/>
              <a:gd name="connsiteY97" fmla="*/ 312550 h 941200"/>
              <a:gd name="connsiteX98" fmla="*/ 946785 w 1026795"/>
              <a:gd name="connsiteY98" fmla="*/ 324932 h 941200"/>
              <a:gd name="connsiteX99" fmla="*/ 934402 w 1026795"/>
              <a:gd name="connsiteY99" fmla="*/ 323027 h 941200"/>
              <a:gd name="connsiteX100" fmla="*/ 933450 w 1026795"/>
              <a:gd name="connsiteY100" fmla="*/ 312550 h 941200"/>
              <a:gd name="connsiteX101" fmla="*/ 916424 w 1026795"/>
              <a:gd name="connsiteY101" fmla="*/ 295762 h 941200"/>
              <a:gd name="connsiteX102" fmla="*/ 919162 w 1026795"/>
              <a:gd name="connsiteY102" fmla="*/ 296358 h 941200"/>
              <a:gd name="connsiteX103" fmla="*/ 927734 w 1026795"/>
              <a:gd name="connsiteY103" fmla="*/ 313503 h 941200"/>
              <a:gd name="connsiteX104" fmla="*/ 917257 w 1026795"/>
              <a:gd name="connsiteY104" fmla="*/ 300168 h 941200"/>
              <a:gd name="connsiteX105" fmla="*/ 916424 w 1026795"/>
              <a:gd name="connsiteY105" fmla="*/ 295762 h 941200"/>
              <a:gd name="connsiteX106" fmla="*/ 907732 w 1026795"/>
              <a:gd name="connsiteY106" fmla="*/ 293500 h 941200"/>
              <a:gd name="connsiteX107" fmla="*/ 917151 w 1026795"/>
              <a:gd name="connsiteY107" fmla="*/ 312338 h 941200"/>
              <a:gd name="connsiteX108" fmla="*/ 917257 w 1026795"/>
              <a:gd name="connsiteY108" fmla="*/ 312550 h 941200"/>
              <a:gd name="connsiteX109" fmla="*/ 916306 w 1026795"/>
              <a:gd name="connsiteY109" fmla="*/ 311598 h 941200"/>
              <a:gd name="connsiteX110" fmla="*/ 902970 w 1026795"/>
              <a:gd name="connsiteY110" fmla="*/ 298262 h 941200"/>
              <a:gd name="connsiteX111" fmla="*/ 907732 w 1026795"/>
              <a:gd name="connsiteY111" fmla="*/ 293500 h 941200"/>
              <a:gd name="connsiteX112" fmla="*/ 912495 w 1026795"/>
              <a:gd name="connsiteY112" fmla="*/ 285880 h 941200"/>
              <a:gd name="connsiteX113" fmla="*/ 919162 w 1026795"/>
              <a:gd name="connsiteY113" fmla="*/ 294452 h 941200"/>
              <a:gd name="connsiteX114" fmla="*/ 919162 w 1026795"/>
              <a:gd name="connsiteY114" fmla="*/ 295405 h 941200"/>
              <a:gd name="connsiteX115" fmla="*/ 912495 w 1026795"/>
              <a:gd name="connsiteY115" fmla="*/ 285880 h 941200"/>
              <a:gd name="connsiteX116" fmla="*/ 95676 w 1026795"/>
              <a:gd name="connsiteY116" fmla="*/ 280397 h 941200"/>
              <a:gd name="connsiteX117" fmla="*/ 88582 w 1026795"/>
              <a:gd name="connsiteY117" fmla="*/ 290643 h 941200"/>
              <a:gd name="connsiteX118" fmla="*/ 95533 w 1026795"/>
              <a:gd name="connsiteY118" fmla="*/ 280433 h 941200"/>
              <a:gd name="connsiteX119" fmla="*/ 907732 w 1026795"/>
              <a:gd name="connsiteY119" fmla="*/ 279213 h 941200"/>
              <a:gd name="connsiteX120" fmla="*/ 912495 w 1026795"/>
              <a:gd name="connsiteY120" fmla="*/ 285880 h 941200"/>
              <a:gd name="connsiteX121" fmla="*/ 906780 w 1026795"/>
              <a:gd name="connsiteY121" fmla="*/ 281118 h 941200"/>
              <a:gd name="connsiteX122" fmla="*/ 907732 w 1026795"/>
              <a:gd name="connsiteY122" fmla="*/ 279213 h 941200"/>
              <a:gd name="connsiteX123" fmla="*/ 920829 w 1026795"/>
              <a:gd name="connsiteY123" fmla="*/ 275165 h 941200"/>
              <a:gd name="connsiteX124" fmla="*/ 924877 w 1026795"/>
              <a:gd name="connsiteY124" fmla="*/ 282070 h 941200"/>
              <a:gd name="connsiteX125" fmla="*/ 926782 w 1026795"/>
              <a:gd name="connsiteY125" fmla="*/ 280165 h 941200"/>
              <a:gd name="connsiteX126" fmla="*/ 928687 w 1026795"/>
              <a:gd name="connsiteY126" fmla="*/ 289690 h 941200"/>
              <a:gd name="connsiteX127" fmla="*/ 918210 w 1026795"/>
              <a:gd name="connsiteY127" fmla="*/ 275403 h 941200"/>
              <a:gd name="connsiteX128" fmla="*/ 920829 w 1026795"/>
              <a:gd name="connsiteY128" fmla="*/ 275165 h 941200"/>
              <a:gd name="connsiteX129" fmla="*/ 887730 w 1026795"/>
              <a:gd name="connsiteY129" fmla="*/ 266830 h 941200"/>
              <a:gd name="connsiteX130" fmla="*/ 893445 w 1026795"/>
              <a:gd name="connsiteY130" fmla="*/ 270640 h 941200"/>
              <a:gd name="connsiteX131" fmla="*/ 897255 w 1026795"/>
              <a:gd name="connsiteY131" fmla="*/ 273497 h 941200"/>
              <a:gd name="connsiteX132" fmla="*/ 892492 w 1026795"/>
              <a:gd name="connsiteY132" fmla="*/ 253495 h 941200"/>
              <a:gd name="connsiteX133" fmla="*/ 895349 w 1026795"/>
              <a:gd name="connsiteY133" fmla="*/ 257305 h 941200"/>
              <a:gd name="connsiteX134" fmla="*/ 895123 w 1026795"/>
              <a:gd name="connsiteY134" fmla="*/ 257985 h 941200"/>
              <a:gd name="connsiteX135" fmla="*/ 893444 w 1026795"/>
              <a:gd name="connsiteY135" fmla="*/ 263020 h 941200"/>
              <a:gd name="connsiteX136" fmla="*/ 892492 w 1026795"/>
              <a:gd name="connsiteY136" fmla="*/ 253495 h 941200"/>
              <a:gd name="connsiteX137" fmla="*/ 893445 w 1026795"/>
              <a:gd name="connsiteY137" fmla="*/ 244923 h 941200"/>
              <a:gd name="connsiteX138" fmla="*/ 897255 w 1026795"/>
              <a:gd name="connsiteY138" fmla="*/ 249685 h 941200"/>
              <a:gd name="connsiteX139" fmla="*/ 895350 w 1026795"/>
              <a:gd name="connsiteY139" fmla="*/ 248733 h 941200"/>
              <a:gd name="connsiteX140" fmla="*/ 888682 w 1026795"/>
              <a:gd name="connsiteY140" fmla="*/ 234445 h 941200"/>
              <a:gd name="connsiteX141" fmla="*/ 893444 w 1026795"/>
              <a:gd name="connsiteY141" fmla="*/ 244922 h 941200"/>
              <a:gd name="connsiteX142" fmla="*/ 884872 w 1026795"/>
              <a:gd name="connsiteY142" fmla="*/ 235397 h 941200"/>
              <a:gd name="connsiteX143" fmla="*/ 888682 w 1026795"/>
              <a:gd name="connsiteY143" fmla="*/ 234445 h 941200"/>
              <a:gd name="connsiteX144" fmla="*/ 876300 w 1026795"/>
              <a:gd name="connsiteY144" fmla="*/ 228730 h 941200"/>
              <a:gd name="connsiteX145" fmla="*/ 883920 w 1026795"/>
              <a:gd name="connsiteY145" fmla="*/ 236350 h 941200"/>
              <a:gd name="connsiteX146" fmla="*/ 871537 w 1026795"/>
              <a:gd name="connsiteY146" fmla="*/ 223015 h 941200"/>
              <a:gd name="connsiteX147" fmla="*/ 876299 w 1026795"/>
              <a:gd name="connsiteY147" fmla="*/ 228730 h 941200"/>
              <a:gd name="connsiteX148" fmla="*/ 873442 w 1026795"/>
              <a:gd name="connsiteY148" fmla="*/ 235397 h 941200"/>
              <a:gd name="connsiteX149" fmla="*/ 871537 w 1026795"/>
              <a:gd name="connsiteY149" fmla="*/ 223015 h 941200"/>
              <a:gd name="connsiteX150" fmla="*/ 892730 w 1026795"/>
              <a:gd name="connsiteY150" fmla="*/ 215871 h 941200"/>
              <a:gd name="connsiteX151" fmla="*/ 897254 w 1026795"/>
              <a:gd name="connsiteY151" fmla="*/ 219205 h 941200"/>
              <a:gd name="connsiteX152" fmla="*/ 894397 w 1026795"/>
              <a:gd name="connsiteY152" fmla="*/ 221110 h 941200"/>
              <a:gd name="connsiteX153" fmla="*/ 900112 w 1026795"/>
              <a:gd name="connsiteY153" fmla="*/ 226825 h 941200"/>
              <a:gd name="connsiteX154" fmla="*/ 896302 w 1026795"/>
              <a:gd name="connsiteY154" fmla="*/ 242065 h 941200"/>
              <a:gd name="connsiteX155" fmla="*/ 893444 w 1026795"/>
              <a:gd name="connsiteY155" fmla="*/ 222063 h 941200"/>
              <a:gd name="connsiteX156" fmla="*/ 892492 w 1026795"/>
              <a:gd name="connsiteY156" fmla="*/ 221110 h 941200"/>
              <a:gd name="connsiteX157" fmla="*/ 892730 w 1026795"/>
              <a:gd name="connsiteY157" fmla="*/ 215871 h 941200"/>
              <a:gd name="connsiteX158" fmla="*/ 873442 w 1026795"/>
              <a:gd name="connsiteY158" fmla="*/ 210633 h 941200"/>
              <a:gd name="connsiteX159" fmla="*/ 883919 w 1026795"/>
              <a:gd name="connsiteY159" fmla="*/ 212538 h 941200"/>
              <a:gd name="connsiteX160" fmla="*/ 873442 w 1026795"/>
              <a:gd name="connsiteY160" fmla="*/ 210633 h 941200"/>
              <a:gd name="connsiteX161" fmla="*/ 191095 w 1026795"/>
              <a:gd name="connsiteY161" fmla="*/ 196941 h 941200"/>
              <a:gd name="connsiteX162" fmla="*/ 188595 w 1026795"/>
              <a:gd name="connsiteY162" fmla="*/ 201108 h 941200"/>
              <a:gd name="connsiteX163" fmla="*/ 191452 w 1026795"/>
              <a:gd name="connsiteY163" fmla="*/ 199203 h 941200"/>
              <a:gd name="connsiteX164" fmla="*/ 191095 w 1026795"/>
              <a:gd name="connsiteY164" fmla="*/ 196941 h 941200"/>
              <a:gd name="connsiteX165" fmla="*/ 844867 w 1026795"/>
              <a:gd name="connsiteY165" fmla="*/ 175390 h 941200"/>
              <a:gd name="connsiteX166" fmla="*/ 848677 w 1026795"/>
              <a:gd name="connsiteY166" fmla="*/ 179200 h 941200"/>
              <a:gd name="connsiteX167" fmla="*/ 851534 w 1026795"/>
              <a:gd name="connsiteY167" fmla="*/ 183010 h 941200"/>
              <a:gd name="connsiteX168" fmla="*/ 840105 w 1026795"/>
              <a:gd name="connsiteY168" fmla="*/ 175390 h 941200"/>
              <a:gd name="connsiteX169" fmla="*/ 846772 w 1026795"/>
              <a:gd name="connsiteY169" fmla="*/ 182057 h 941200"/>
              <a:gd name="connsiteX170" fmla="*/ 841057 w 1026795"/>
              <a:gd name="connsiteY170" fmla="*/ 183010 h 941200"/>
              <a:gd name="connsiteX171" fmla="*/ 840105 w 1026795"/>
              <a:gd name="connsiteY171" fmla="*/ 175390 h 941200"/>
              <a:gd name="connsiteX172" fmla="*/ 849630 w 1026795"/>
              <a:gd name="connsiteY172" fmla="*/ 172533 h 941200"/>
              <a:gd name="connsiteX173" fmla="*/ 862965 w 1026795"/>
              <a:gd name="connsiteY173" fmla="*/ 184915 h 941200"/>
              <a:gd name="connsiteX174" fmla="*/ 864870 w 1026795"/>
              <a:gd name="connsiteY174" fmla="*/ 187773 h 941200"/>
              <a:gd name="connsiteX175" fmla="*/ 836533 w 1026795"/>
              <a:gd name="connsiteY175" fmla="*/ 155863 h 941200"/>
              <a:gd name="connsiteX176" fmla="*/ 845820 w 1026795"/>
              <a:gd name="connsiteY176" fmla="*/ 164912 h 941200"/>
              <a:gd name="connsiteX177" fmla="*/ 842962 w 1026795"/>
              <a:gd name="connsiteY177" fmla="*/ 169675 h 941200"/>
              <a:gd name="connsiteX178" fmla="*/ 836533 w 1026795"/>
              <a:gd name="connsiteY178" fmla="*/ 155863 h 941200"/>
              <a:gd name="connsiteX179" fmla="*/ 827722 w 1026795"/>
              <a:gd name="connsiteY179" fmla="*/ 152530 h 941200"/>
              <a:gd name="connsiteX180" fmla="*/ 828428 w 1026795"/>
              <a:gd name="connsiteY180" fmla="*/ 153483 h 941200"/>
              <a:gd name="connsiteX181" fmla="*/ 832470 w 1026795"/>
              <a:gd name="connsiteY181" fmla="*/ 158944 h 941200"/>
              <a:gd name="connsiteX182" fmla="*/ 831532 w 1026795"/>
              <a:gd name="connsiteY182" fmla="*/ 160150 h 941200"/>
              <a:gd name="connsiteX183" fmla="*/ 827722 w 1026795"/>
              <a:gd name="connsiteY183" fmla="*/ 154435 h 941200"/>
              <a:gd name="connsiteX184" fmla="*/ 827722 w 1026795"/>
              <a:gd name="connsiteY184" fmla="*/ 153483 h 941200"/>
              <a:gd name="connsiteX185" fmla="*/ 827722 w 1026795"/>
              <a:gd name="connsiteY185" fmla="*/ 108715 h 941200"/>
              <a:gd name="connsiteX186" fmla="*/ 832484 w 1026795"/>
              <a:gd name="connsiteY186" fmla="*/ 112525 h 941200"/>
              <a:gd name="connsiteX187" fmla="*/ 834389 w 1026795"/>
              <a:gd name="connsiteY187" fmla="*/ 120145 h 941200"/>
              <a:gd name="connsiteX188" fmla="*/ 827722 w 1026795"/>
              <a:gd name="connsiteY188" fmla="*/ 108715 h 941200"/>
              <a:gd name="connsiteX189" fmla="*/ 801052 w 1026795"/>
              <a:gd name="connsiteY189" fmla="*/ 82045 h 941200"/>
              <a:gd name="connsiteX190" fmla="*/ 808672 w 1026795"/>
              <a:gd name="connsiteY190" fmla="*/ 83950 h 941200"/>
              <a:gd name="connsiteX191" fmla="*/ 808672 w 1026795"/>
              <a:gd name="connsiteY191" fmla="*/ 86807 h 941200"/>
              <a:gd name="connsiteX192" fmla="*/ 825817 w 1026795"/>
              <a:gd name="connsiteY192" fmla="*/ 120145 h 941200"/>
              <a:gd name="connsiteX193" fmla="*/ 801052 w 1026795"/>
              <a:gd name="connsiteY193" fmla="*/ 82045 h 941200"/>
              <a:gd name="connsiteX194" fmla="*/ 789622 w 1026795"/>
              <a:gd name="connsiteY194" fmla="*/ 64900 h 941200"/>
              <a:gd name="connsiteX195" fmla="*/ 791527 w 1026795"/>
              <a:gd name="connsiteY195" fmla="*/ 64900 h 941200"/>
              <a:gd name="connsiteX196" fmla="*/ 799147 w 1026795"/>
              <a:gd name="connsiteY196" fmla="*/ 69662 h 941200"/>
              <a:gd name="connsiteX197" fmla="*/ 789622 w 1026795"/>
              <a:gd name="connsiteY197" fmla="*/ 64900 h 941200"/>
              <a:gd name="connsiteX198" fmla="*/ 735329 w 1026795"/>
              <a:gd name="connsiteY198" fmla="*/ 48707 h 941200"/>
              <a:gd name="connsiteX199" fmla="*/ 732472 w 1026795"/>
              <a:gd name="connsiteY199" fmla="*/ 52517 h 941200"/>
              <a:gd name="connsiteX200" fmla="*/ 735329 w 1026795"/>
              <a:gd name="connsiteY200" fmla="*/ 48707 h 941200"/>
              <a:gd name="connsiteX201" fmla="*/ 708660 w 1026795"/>
              <a:gd name="connsiteY201" fmla="*/ 46803 h 941200"/>
              <a:gd name="connsiteX202" fmla="*/ 714375 w 1026795"/>
              <a:gd name="connsiteY202" fmla="*/ 50613 h 941200"/>
              <a:gd name="connsiteX203" fmla="*/ 704850 w 1026795"/>
              <a:gd name="connsiteY203" fmla="*/ 48708 h 941200"/>
              <a:gd name="connsiteX204" fmla="*/ 723900 w 1026795"/>
              <a:gd name="connsiteY204" fmla="*/ 41088 h 941200"/>
              <a:gd name="connsiteX205" fmla="*/ 732472 w 1026795"/>
              <a:gd name="connsiteY205" fmla="*/ 42040 h 941200"/>
              <a:gd name="connsiteX206" fmla="*/ 726757 w 1026795"/>
              <a:gd name="connsiteY206" fmla="*/ 47755 h 941200"/>
              <a:gd name="connsiteX207" fmla="*/ 257175 w 1026795"/>
              <a:gd name="connsiteY207" fmla="*/ 30610 h 941200"/>
              <a:gd name="connsiteX208" fmla="*/ 256443 w 1026795"/>
              <a:gd name="connsiteY208" fmla="*/ 31428 h 941200"/>
              <a:gd name="connsiteX209" fmla="*/ 256222 w 1026795"/>
              <a:gd name="connsiteY209" fmla="*/ 31563 h 941200"/>
              <a:gd name="connsiteX210" fmla="*/ 423267 w 1026795"/>
              <a:gd name="connsiteY210" fmla="*/ 368 h 941200"/>
              <a:gd name="connsiteX211" fmla="*/ 442912 w 1026795"/>
              <a:gd name="connsiteY211" fmla="*/ 1083 h 941200"/>
              <a:gd name="connsiteX212" fmla="*/ 435292 w 1026795"/>
              <a:gd name="connsiteY212" fmla="*/ 2035 h 941200"/>
              <a:gd name="connsiteX213" fmla="*/ 448627 w 1026795"/>
              <a:gd name="connsiteY213" fmla="*/ 8703 h 941200"/>
              <a:gd name="connsiteX214" fmla="*/ 451485 w 1026795"/>
              <a:gd name="connsiteY214" fmla="*/ 4893 h 941200"/>
              <a:gd name="connsiteX215" fmla="*/ 455295 w 1026795"/>
              <a:gd name="connsiteY215" fmla="*/ 7750 h 941200"/>
              <a:gd name="connsiteX216" fmla="*/ 464820 w 1026795"/>
              <a:gd name="connsiteY216" fmla="*/ 2988 h 941200"/>
              <a:gd name="connsiteX217" fmla="*/ 531495 w 1026795"/>
              <a:gd name="connsiteY217" fmla="*/ 13465 h 941200"/>
              <a:gd name="connsiteX218" fmla="*/ 517207 w 1026795"/>
              <a:gd name="connsiteY218" fmla="*/ 5845 h 941200"/>
              <a:gd name="connsiteX219" fmla="*/ 531495 w 1026795"/>
              <a:gd name="connsiteY219" fmla="*/ 8703 h 941200"/>
              <a:gd name="connsiteX220" fmla="*/ 528637 w 1026795"/>
              <a:gd name="connsiteY220" fmla="*/ 3940 h 941200"/>
              <a:gd name="connsiteX221" fmla="*/ 617220 w 1026795"/>
              <a:gd name="connsiteY221" fmla="*/ 9655 h 941200"/>
              <a:gd name="connsiteX222" fmla="*/ 615315 w 1026795"/>
              <a:gd name="connsiteY222" fmla="*/ 11560 h 941200"/>
              <a:gd name="connsiteX223" fmla="*/ 640080 w 1026795"/>
              <a:gd name="connsiteY223" fmla="*/ 8703 h 941200"/>
              <a:gd name="connsiteX224" fmla="*/ 638175 w 1026795"/>
              <a:gd name="connsiteY224" fmla="*/ 13465 h 941200"/>
              <a:gd name="connsiteX225" fmla="*/ 694372 w 1026795"/>
              <a:gd name="connsiteY225" fmla="*/ 13465 h 941200"/>
              <a:gd name="connsiteX226" fmla="*/ 709612 w 1026795"/>
              <a:gd name="connsiteY226" fmla="*/ 38230 h 941200"/>
              <a:gd name="connsiteX227" fmla="*/ 718185 w 1026795"/>
              <a:gd name="connsiteY227" fmla="*/ 36325 h 941200"/>
              <a:gd name="connsiteX228" fmla="*/ 684847 w 1026795"/>
              <a:gd name="connsiteY228" fmla="*/ 42993 h 941200"/>
              <a:gd name="connsiteX229" fmla="*/ 657225 w 1026795"/>
              <a:gd name="connsiteY229" fmla="*/ 36325 h 941200"/>
              <a:gd name="connsiteX230" fmla="*/ 658177 w 1026795"/>
              <a:gd name="connsiteY230" fmla="*/ 42993 h 941200"/>
              <a:gd name="connsiteX231" fmla="*/ 654367 w 1026795"/>
              <a:gd name="connsiteY231" fmla="*/ 46803 h 941200"/>
              <a:gd name="connsiteX232" fmla="*/ 452437 w 1026795"/>
              <a:gd name="connsiteY232" fmla="*/ 38230 h 941200"/>
              <a:gd name="connsiteX233" fmla="*/ 452437 w 1026795"/>
              <a:gd name="connsiteY233" fmla="*/ 42040 h 941200"/>
              <a:gd name="connsiteX234" fmla="*/ 434340 w 1026795"/>
              <a:gd name="connsiteY234" fmla="*/ 45850 h 941200"/>
              <a:gd name="connsiteX235" fmla="*/ 416242 w 1026795"/>
              <a:gd name="connsiteY235" fmla="*/ 37278 h 941200"/>
              <a:gd name="connsiteX236" fmla="*/ 414337 w 1026795"/>
              <a:gd name="connsiteY236" fmla="*/ 43945 h 941200"/>
              <a:gd name="connsiteX237" fmla="*/ 364807 w 1026795"/>
              <a:gd name="connsiteY237" fmla="*/ 42040 h 941200"/>
              <a:gd name="connsiteX238" fmla="*/ 341947 w 1026795"/>
              <a:gd name="connsiteY238" fmla="*/ 41088 h 941200"/>
              <a:gd name="connsiteX239" fmla="*/ 331470 w 1026795"/>
              <a:gd name="connsiteY239" fmla="*/ 41088 h 941200"/>
              <a:gd name="connsiteX240" fmla="*/ 325755 w 1026795"/>
              <a:gd name="connsiteY240" fmla="*/ 42040 h 941200"/>
              <a:gd name="connsiteX241" fmla="*/ 321945 w 1026795"/>
              <a:gd name="connsiteY241" fmla="*/ 42993 h 941200"/>
              <a:gd name="connsiteX242" fmla="*/ 313372 w 1026795"/>
              <a:gd name="connsiteY242" fmla="*/ 36325 h 941200"/>
              <a:gd name="connsiteX243" fmla="*/ 307657 w 1026795"/>
              <a:gd name="connsiteY243" fmla="*/ 42993 h 941200"/>
              <a:gd name="connsiteX244" fmla="*/ 298132 w 1026795"/>
              <a:gd name="connsiteY244" fmla="*/ 50613 h 941200"/>
              <a:gd name="connsiteX245" fmla="*/ 278130 w 1026795"/>
              <a:gd name="connsiteY245" fmla="*/ 55375 h 941200"/>
              <a:gd name="connsiteX246" fmla="*/ 264795 w 1026795"/>
              <a:gd name="connsiteY246" fmla="*/ 55375 h 941200"/>
              <a:gd name="connsiteX247" fmla="*/ 264795 w 1026795"/>
              <a:gd name="connsiteY247" fmla="*/ 64900 h 941200"/>
              <a:gd name="connsiteX248" fmla="*/ 253365 w 1026795"/>
              <a:gd name="connsiteY248" fmla="*/ 81093 h 941200"/>
              <a:gd name="connsiteX249" fmla="*/ 246697 w 1026795"/>
              <a:gd name="connsiteY249" fmla="*/ 100143 h 941200"/>
              <a:gd name="connsiteX250" fmla="*/ 198120 w 1026795"/>
              <a:gd name="connsiteY250" fmla="*/ 172533 h 941200"/>
              <a:gd name="connsiteX251" fmla="*/ 198120 w 1026795"/>
              <a:gd name="connsiteY251" fmla="*/ 183963 h 941200"/>
              <a:gd name="connsiteX252" fmla="*/ 206692 w 1026795"/>
              <a:gd name="connsiteY252" fmla="*/ 179200 h 941200"/>
              <a:gd name="connsiteX253" fmla="*/ 195262 w 1026795"/>
              <a:gd name="connsiteY253" fmla="*/ 197298 h 941200"/>
              <a:gd name="connsiteX254" fmla="*/ 192405 w 1026795"/>
              <a:gd name="connsiteY254" fmla="*/ 202060 h 941200"/>
              <a:gd name="connsiteX255" fmla="*/ 184785 w 1026795"/>
              <a:gd name="connsiteY255" fmla="*/ 206823 h 941200"/>
              <a:gd name="connsiteX256" fmla="*/ 178117 w 1026795"/>
              <a:gd name="connsiteY256" fmla="*/ 229683 h 941200"/>
              <a:gd name="connsiteX257" fmla="*/ 180022 w 1026795"/>
              <a:gd name="connsiteY257" fmla="*/ 227778 h 941200"/>
              <a:gd name="connsiteX258" fmla="*/ 175260 w 1026795"/>
              <a:gd name="connsiteY258" fmla="*/ 236350 h 941200"/>
              <a:gd name="connsiteX259" fmla="*/ 168592 w 1026795"/>
              <a:gd name="connsiteY259" fmla="*/ 230635 h 941200"/>
              <a:gd name="connsiteX260" fmla="*/ 162877 w 1026795"/>
              <a:gd name="connsiteY260" fmla="*/ 250638 h 941200"/>
              <a:gd name="connsiteX261" fmla="*/ 160972 w 1026795"/>
              <a:gd name="connsiteY261" fmla="*/ 243018 h 941200"/>
              <a:gd name="connsiteX262" fmla="*/ 152400 w 1026795"/>
              <a:gd name="connsiteY262" fmla="*/ 257305 h 941200"/>
              <a:gd name="connsiteX263" fmla="*/ 160972 w 1026795"/>
              <a:gd name="connsiteY263" fmla="*/ 255400 h 941200"/>
              <a:gd name="connsiteX264" fmla="*/ 82867 w 1026795"/>
              <a:gd name="connsiteY264" fmla="*/ 381130 h 941200"/>
              <a:gd name="connsiteX265" fmla="*/ 59055 w 1026795"/>
              <a:gd name="connsiteY265" fmla="*/ 403990 h 941200"/>
              <a:gd name="connsiteX266" fmla="*/ 60960 w 1026795"/>
              <a:gd name="connsiteY266" fmla="*/ 403038 h 941200"/>
              <a:gd name="connsiteX267" fmla="*/ 48577 w 1026795"/>
              <a:gd name="connsiteY267" fmla="*/ 411610 h 941200"/>
              <a:gd name="connsiteX268" fmla="*/ 60960 w 1026795"/>
              <a:gd name="connsiteY268" fmla="*/ 411610 h 941200"/>
              <a:gd name="connsiteX269" fmla="*/ 54292 w 1026795"/>
              <a:gd name="connsiteY269" fmla="*/ 430660 h 941200"/>
              <a:gd name="connsiteX270" fmla="*/ 50482 w 1026795"/>
              <a:gd name="connsiteY270" fmla="*/ 459235 h 941200"/>
              <a:gd name="connsiteX271" fmla="*/ 51435 w 1026795"/>
              <a:gd name="connsiteY271" fmla="*/ 497335 h 941200"/>
              <a:gd name="connsiteX272" fmla="*/ 48577 w 1026795"/>
              <a:gd name="connsiteY272" fmla="*/ 495430 h 941200"/>
              <a:gd name="connsiteX273" fmla="*/ 57150 w 1026795"/>
              <a:gd name="connsiteY273" fmla="*/ 510670 h 941200"/>
              <a:gd name="connsiteX274" fmla="*/ 65722 w 1026795"/>
              <a:gd name="connsiteY274" fmla="*/ 528768 h 941200"/>
              <a:gd name="connsiteX275" fmla="*/ 77152 w 1026795"/>
              <a:gd name="connsiteY275" fmla="*/ 551628 h 941200"/>
              <a:gd name="connsiteX276" fmla="*/ 74295 w 1026795"/>
              <a:gd name="connsiteY276" fmla="*/ 556390 h 941200"/>
              <a:gd name="connsiteX277" fmla="*/ 104775 w 1026795"/>
              <a:gd name="connsiteY277" fmla="*/ 600205 h 941200"/>
              <a:gd name="connsiteX278" fmla="*/ 102870 w 1026795"/>
              <a:gd name="connsiteY278" fmla="*/ 602110 h 941200"/>
              <a:gd name="connsiteX279" fmla="*/ 123825 w 1026795"/>
              <a:gd name="connsiteY279" fmla="*/ 626875 h 941200"/>
              <a:gd name="connsiteX280" fmla="*/ 121920 w 1026795"/>
              <a:gd name="connsiteY280" fmla="*/ 626875 h 941200"/>
              <a:gd name="connsiteX281" fmla="*/ 137160 w 1026795"/>
              <a:gd name="connsiteY281" fmla="*/ 651640 h 941200"/>
              <a:gd name="connsiteX282" fmla="*/ 160972 w 1026795"/>
              <a:gd name="connsiteY282" fmla="*/ 705933 h 941200"/>
              <a:gd name="connsiteX283" fmla="*/ 185737 w 1026795"/>
              <a:gd name="connsiteY283" fmla="*/ 733555 h 941200"/>
              <a:gd name="connsiteX284" fmla="*/ 184785 w 1026795"/>
              <a:gd name="connsiteY284" fmla="*/ 736413 h 941200"/>
              <a:gd name="connsiteX285" fmla="*/ 205740 w 1026795"/>
              <a:gd name="connsiteY285" fmla="*/ 776418 h 941200"/>
              <a:gd name="connsiteX286" fmla="*/ 212407 w 1026795"/>
              <a:gd name="connsiteY286" fmla="*/ 773560 h 941200"/>
              <a:gd name="connsiteX287" fmla="*/ 240982 w 1026795"/>
              <a:gd name="connsiteY287" fmla="*/ 815470 h 941200"/>
              <a:gd name="connsiteX288" fmla="*/ 237172 w 1026795"/>
              <a:gd name="connsiteY288" fmla="*/ 826900 h 941200"/>
              <a:gd name="connsiteX289" fmla="*/ 254317 w 1026795"/>
              <a:gd name="connsiteY289" fmla="*/ 841188 h 941200"/>
              <a:gd name="connsiteX290" fmla="*/ 249555 w 1026795"/>
              <a:gd name="connsiteY290" fmla="*/ 837378 h 941200"/>
              <a:gd name="connsiteX291" fmla="*/ 250507 w 1026795"/>
              <a:gd name="connsiteY291" fmla="*/ 856428 h 941200"/>
              <a:gd name="connsiteX292" fmla="*/ 254317 w 1026795"/>
              <a:gd name="connsiteY292" fmla="*/ 873573 h 941200"/>
              <a:gd name="connsiteX293" fmla="*/ 253365 w 1026795"/>
              <a:gd name="connsiteY293" fmla="*/ 867858 h 941200"/>
              <a:gd name="connsiteX294" fmla="*/ 265747 w 1026795"/>
              <a:gd name="connsiteY294" fmla="*/ 887860 h 941200"/>
              <a:gd name="connsiteX295" fmla="*/ 277177 w 1026795"/>
              <a:gd name="connsiteY295" fmla="*/ 895480 h 941200"/>
              <a:gd name="connsiteX296" fmla="*/ 278130 w 1026795"/>
              <a:gd name="connsiteY296" fmla="*/ 890718 h 941200"/>
              <a:gd name="connsiteX297" fmla="*/ 292417 w 1026795"/>
              <a:gd name="connsiteY297" fmla="*/ 901195 h 941200"/>
              <a:gd name="connsiteX298" fmla="*/ 309562 w 1026795"/>
              <a:gd name="connsiteY298" fmla="*/ 907863 h 941200"/>
              <a:gd name="connsiteX299" fmla="*/ 309562 w 1026795"/>
              <a:gd name="connsiteY299" fmla="*/ 908815 h 941200"/>
              <a:gd name="connsiteX300" fmla="*/ 333375 w 1026795"/>
              <a:gd name="connsiteY300" fmla="*/ 907863 h 941200"/>
              <a:gd name="connsiteX301" fmla="*/ 328612 w 1026795"/>
              <a:gd name="connsiteY301" fmla="*/ 906910 h 941200"/>
              <a:gd name="connsiteX302" fmla="*/ 360997 w 1026795"/>
              <a:gd name="connsiteY302" fmla="*/ 906910 h 941200"/>
              <a:gd name="connsiteX303" fmla="*/ 372427 w 1026795"/>
              <a:gd name="connsiteY303" fmla="*/ 906910 h 941200"/>
              <a:gd name="connsiteX304" fmla="*/ 416242 w 1026795"/>
              <a:gd name="connsiteY304" fmla="*/ 904053 h 941200"/>
              <a:gd name="connsiteX305" fmla="*/ 413385 w 1026795"/>
              <a:gd name="connsiteY305" fmla="*/ 909768 h 941200"/>
              <a:gd name="connsiteX306" fmla="*/ 436245 w 1026795"/>
              <a:gd name="connsiteY306" fmla="*/ 907863 h 941200"/>
              <a:gd name="connsiteX307" fmla="*/ 460057 w 1026795"/>
              <a:gd name="connsiteY307" fmla="*/ 891670 h 941200"/>
              <a:gd name="connsiteX308" fmla="*/ 454342 w 1026795"/>
              <a:gd name="connsiteY308" fmla="*/ 895480 h 941200"/>
              <a:gd name="connsiteX309" fmla="*/ 461962 w 1026795"/>
              <a:gd name="connsiteY309" fmla="*/ 893575 h 941200"/>
              <a:gd name="connsiteX310" fmla="*/ 460057 w 1026795"/>
              <a:gd name="connsiteY310" fmla="*/ 899290 h 941200"/>
              <a:gd name="connsiteX311" fmla="*/ 502920 w 1026795"/>
              <a:gd name="connsiteY311" fmla="*/ 896433 h 941200"/>
              <a:gd name="connsiteX312" fmla="*/ 503872 w 1026795"/>
              <a:gd name="connsiteY312" fmla="*/ 903100 h 941200"/>
              <a:gd name="connsiteX313" fmla="*/ 522922 w 1026795"/>
              <a:gd name="connsiteY313" fmla="*/ 899290 h 941200"/>
              <a:gd name="connsiteX314" fmla="*/ 636270 w 1026795"/>
              <a:gd name="connsiteY314" fmla="*/ 906910 h 941200"/>
              <a:gd name="connsiteX315" fmla="*/ 658177 w 1026795"/>
              <a:gd name="connsiteY315" fmla="*/ 905005 h 941200"/>
              <a:gd name="connsiteX316" fmla="*/ 657225 w 1026795"/>
              <a:gd name="connsiteY316" fmla="*/ 908815 h 941200"/>
              <a:gd name="connsiteX317" fmla="*/ 694372 w 1026795"/>
              <a:gd name="connsiteY317" fmla="*/ 899290 h 941200"/>
              <a:gd name="connsiteX318" fmla="*/ 698182 w 1026795"/>
              <a:gd name="connsiteY318" fmla="*/ 909768 h 941200"/>
              <a:gd name="connsiteX319" fmla="*/ 713422 w 1026795"/>
              <a:gd name="connsiteY319" fmla="*/ 902148 h 941200"/>
              <a:gd name="connsiteX320" fmla="*/ 705802 w 1026795"/>
              <a:gd name="connsiteY320" fmla="*/ 912625 h 941200"/>
              <a:gd name="connsiteX321" fmla="*/ 725805 w 1026795"/>
              <a:gd name="connsiteY321" fmla="*/ 911673 h 941200"/>
              <a:gd name="connsiteX322" fmla="*/ 724852 w 1026795"/>
              <a:gd name="connsiteY322" fmla="*/ 913578 h 941200"/>
              <a:gd name="connsiteX323" fmla="*/ 738187 w 1026795"/>
              <a:gd name="connsiteY323" fmla="*/ 905005 h 941200"/>
              <a:gd name="connsiteX324" fmla="*/ 750570 w 1026795"/>
              <a:gd name="connsiteY324" fmla="*/ 897385 h 941200"/>
              <a:gd name="connsiteX325" fmla="*/ 760095 w 1026795"/>
              <a:gd name="connsiteY325" fmla="*/ 895480 h 941200"/>
              <a:gd name="connsiteX326" fmla="*/ 768667 w 1026795"/>
              <a:gd name="connsiteY326" fmla="*/ 892623 h 941200"/>
              <a:gd name="connsiteX327" fmla="*/ 772477 w 1026795"/>
              <a:gd name="connsiteY327" fmla="*/ 885955 h 941200"/>
              <a:gd name="connsiteX328" fmla="*/ 769620 w 1026795"/>
              <a:gd name="connsiteY328" fmla="*/ 881193 h 941200"/>
              <a:gd name="connsiteX329" fmla="*/ 770572 w 1026795"/>
              <a:gd name="connsiteY329" fmla="*/ 880240 h 941200"/>
              <a:gd name="connsiteX330" fmla="*/ 775335 w 1026795"/>
              <a:gd name="connsiteY330" fmla="*/ 882145 h 941200"/>
              <a:gd name="connsiteX331" fmla="*/ 779422 w 1026795"/>
              <a:gd name="connsiteY331" fmla="*/ 875139 h 941200"/>
              <a:gd name="connsiteX332" fmla="*/ 776287 w 1026795"/>
              <a:gd name="connsiteY332" fmla="*/ 873572 h 941200"/>
              <a:gd name="connsiteX333" fmla="*/ 778431 w 1026795"/>
              <a:gd name="connsiteY333" fmla="*/ 871191 h 941200"/>
              <a:gd name="connsiteX334" fmla="*/ 783875 w 1026795"/>
              <a:gd name="connsiteY334" fmla="*/ 869795 h 941200"/>
              <a:gd name="connsiteX335" fmla="*/ 783907 w 1026795"/>
              <a:gd name="connsiteY335" fmla="*/ 869763 h 941200"/>
              <a:gd name="connsiteX336" fmla="*/ 783907 w 1026795"/>
              <a:gd name="connsiteY336" fmla="*/ 869787 h 941200"/>
              <a:gd name="connsiteX337" fmla="*/ 784769 w 1026795"/>
              <a:gd name="connsiteY337" fmla="*/ 869566 h 941200"/>
              <a:gd name="connsiteX338" fmla="*/ 786765 w 1026795"/>
              <a:gd name="connsiteY338" fmla="*/ 866905 h 941200"/>
              <a:gd name="connsiteX339" fmla="*/ 789622 w 1026795"/>
              <a:gd name="connsiteY339" fmla="*/ 860238 h 941200"/>
              <a:gd name="connsiteX340" fmla="*/ 825817 w 1026795"/>
              <a:gd name="connsiteY340" fmla="*/ 797373 h 941200"/>
              <a:gd name="connsiteX341" fmla="*/ 821055 w 1026795"/>
              <a:gd name="connsiteY341" fmla="*/ 805945 h 941200"/>
              <a:gd name="connsiteX342" fmla="*/ 849630 w 1026795"/>
              <a:gd name="connsiteY342" fmla="*/ 761178 h 941200"/>
              <a:gd name="connsiteX343" fmla="*/ 845820 w 1026795"/>
              <a:gd name="connsiteY343" fmla="*/ 760225 h 941200"/>
              <a:gd name="connsiteX344" fmla="*/ 862012 w 1026795"/>
              <a:gd name="connsiteY344" fmla="*/ 725935 h 941200"/>
              <a:gd name="connsiteX345" fmla="*/ 858202 w 1026795"/>
              <a:gd name="connsiteY345" fmla="*/ 723078 h 941200"/>
              <a:gd name="connsiteX346" fmla="*/ 894397 w 1026795"/>
              <a:gd name="connsiteY346" fmla="*/ 668785 h 941200"/>
              <a:gd name="connsiteX347" fmla="*/ 911542 w 1026795"/>
              <a:gd name="connsiteY347" fmla="*/ 639258 h 941200"/>
              <a:gd name="connsiteX348" fmla="*/ 916305 w 1026795"/>
              <a:gd name="connsiteY348" fmla="*/ 639258 h 941200"/>
              <a:gd name="connsiteX349" fmla="*/ 929640 w 1026795"/>
              <a:gd name="connsiteY349" fmla="*/ 614493 h 941200"/>
              <a:gd name="connsiteX350" fmla="*/ 966787 w 1026795"/>
              <a:gd name="connsiteY350" fmla="*/ 551628 h 941200"/>
              <a:gd name="connsiteX351" fmla="*/ 967740 w 1026795"/>
              <a:gd name="connsiteY351" fmla="*/ 551628 h 941200"/>
              <a:gd name="connsiteX352" fmla="*/ 977265 w 1026795"/>
              <a:gd name="connsiteY352" fmla="*/ 530673 h 941200"/>
              <a:gd name="connsiteX353" fmla="*/ 982027 w 1026795"/>
              <a:gd name="connsiteY353" fmla="*/ 520195 h 941200"/>
              <a:gd name="connsiteX354" fmla="*/ 987742 w 1026795"/>
              <a:gd name="connsiteY354" fmla="*/ 508765 h 941200"/>
              <a:gd name="connsiteX355" fmla="*/ 994410 w 1026795"/>
              <a:gd name="connsiteY355" fmla="*/ 500193 h 941200"/>
              <a:gd name="connsiteX356" fmla="*/ 997267 w 1026795"/>
              <a:gd name="connsiteY356" fmla="*/ 489715 h 941200"/>
              <a:gd name="connsiteX357" fmla="*/ 1006792 w 1026795"/>
              <a:gd name="connsiteY357" fmla="*/ 489715 h 941200"/>
              <a:gd name="connsiteX358" fmla="*/ 1003935 w 1026795"/>
              <a:gd name="connsiteY358" fmla="*/ 482095 h 941200"/>
              <a:gd name="connsiteX359" fmla="*/ 1007745 w 1026795"/>
              <a:gd name="connsiteY359" fmla="*/ 481143 h 941200"/>
              <a:gd name="connsiteX360" fmla="*/ 1007534 w 1026795"/>
              <a:gd name="connsiteY360" fmla="*/ 480159 h 941200"/>
              <a:gd name="connsiteX361" fmla="*/ 1007507 w 1026795"/>
              <a:gd name="connsiteY361" fmla="*/ 480785 h 941200"/>
              <a:gd name="connsiteX362" fmla="*/ 1005839 w 1026795"/>
              <a:gd name="connsiteY362" fmla="*/ 478285 h 941200"/>
              <a:gd name="connsiteX363" fmla="*/ 1004887 w 1026795"/>
              <a:gd name="connsiteY363" fmla="*/ 472570 h 941200"/>
              <a:gd name="connsiteX364" fmla="*/ 1005959 w 1026795"/>
              <a:gd name="connsiteY364" fmla="*/ 473284 h 941200"/>
              <a:gd name="connsiteX365" fmla="*/ 1006096 w 1026795"/>
              <a:gd name="connsiteY365" fmla="*/ 473449 h 941200"/>
              <a:gd name="connsiteX366" fmla="*/ 1004887 w 1026795"/>
              <a:gd name="connsiteY366" fmla="*/ 467808 h 941200"/>
              <a:gd name="connsiteX367" fmla="*/ 998220 w 1026795"/>
              <a:gd name="connsiteY367" fmla="*/ 456378 h 941200"/>
              <a:gd name="connsiteX368" fmla="*/ 996315 w 1026795"/>
              <a:gd name="connsiteY368" fmla="*/ 461140 h 941200"/>
              <a:gd name="connsiteX369" fmla="*/ 994410 w 1026795"/>
              <a:gd name="connsiteY369" fmla="*/ 459235 h 941200"/>
              <a:gd name="connsiteX370" fmla="*/ 990600 w 1026795"/>
              <a:gd name="connsiteY370" fmla="*/ 455425 h 941200"/>
              <a:gd name="connsiteX371" fmla="*/ 989528 w 1026795"/>
              <a:gd name="connsiteY371" fmla="*/ 442328 h 941200"/>
              <a:gd name="connsiteX372" fmla="*/ 987782 w 1026795"/>
              <a:gd name="connsiteY372" fmla="*/ 428125 h 941200"/>
              <a:gd name="connsiteX373" fmla="*/ 987633 w 1026795"/>
              <a:gd name="connsiteY373" fmla="*/ 427934 h 941200"/>
              <a:gd name="connsiteX374" fmla="*/ 984915 w 1026795"/>
              <a:gd name="connsiteY374" fmla="*/ 431196 h 941200"/>
              <a:gd name="connsiteX375" fmla="*/ 969645 w 1026795"/>
              <a:gd name="connsiteY375" fmla="*/ 413515 h 941200"/>
              <a:gd name="connsiteX376" fmla="*/ 968692 w 1026795"/>
              <a:gd name="connsiteY376" fmla="*/ 399228 h 941200"/>
              <a:gd name="connsiteX377" fmla="*/ 994410 w 1026795"/>
              <a:gd name="connsiteY377" fmla="*/ 429708 h 941200"/>
              <a:gd name="connsiteX378" fmla="*/ 992505 w 1026795"/>
              <a:gd name="connsiteY378" fmla="*/ 418278 h 941200"/>
              <a:gd name="connsiteX379" fmla="*/ 1002030 w 1026795"/>
              <a:gd name="connsiteY379" fmla="*/ 430660 h 941200"/>
              <a:gd name="connsiteX380" fmla="*/ 1006792 w 1026795"/>
              <a:gd name="connsiteY380" fmla="*/ 443995 h 941200"/>
              <a:gd name="connsiteX381" fmla="*/ 1002030 w 1026795"/>
              <a:gd name="connsiteY381" fmla="*/ 431613 h 941200"/>
              <a:gd name="connsiteX382" fmla="*/ 998220 w 1026795"/>
              <a:gd name="connsiteY382" fmla="*/ 437328 h 941200"/>
              <a:gd name="connsiteX383" fmla="*/ 1013460 w 1026795"/>
              <a:gd name="connsiteY383" fmla="*/ 468760 h 941200"/>
              <a:gd name="connsiteX384" fmla="*/ 1016317 w 1026795"/>
              <a:gd name="connsiteY384" fmla="*/ 469713 h 941200"/>
              <a:gd name="connsiteX385" fmla="*/ 1021080 w 1026795"/>
              <a:gd name="connsiteY385" fmla="*/ 472570 h 941200"/>
              <a:gd name="connsiteX386" fmla="*/ 1020127 w 1026795"/>
              <a:gd name="connsiteY386" fmla="*/ 463998 h 941200"/>
              <a:gd name="connsiteX387" fmla="*/ 1026795 w 1026795"/>
              <a:gd name="connsiteY387" fmla="*/ 472570 h 941200"/>
              <a:gd name="connsiteX388" fmla="*/ 1013460 w 1026795"/>
              <a:gd name="connsiteY388" fmla="*/ 520195 h 941200"/>
              <a:gd name="connsiteX389" fmla="*/ 993457 w 1026795"/>
              <a:gd name="connsiteY389" fmla="*/ 549723 h 941200"/>
              <a:gd name="connsiteX390" fmla="*/ 1002030 w 1026795"/>
              <a:gd name="connsiteY390" fmla="*/ 531625 h 941200"/>
              <a:gd name="connsiteX391" fmla="*/ 993457 w 1026795"/>
              <a:gd name="connsiteY391" fmla="*/ 541150 h 941200"/>
              <a:gd name="connsiteX392" fmla="*/ 1011555 w 1026795"/>
              <a:gd name="connsiteY392" fmla="*/ 514480 h 941200"/>
              <a:gd name="connsiteX393" fmla="*/ 998220 w 1026795"/>
              <a:gd name="connsiteY393" fmla="*/ 510670 h 941200"/>
              <a:gd name="connsiteX394" fmla="*/ 989647 w 1026795"/>
              <a:gd name="connsiteY394" fmla="*/ 523053 h 941200"/>
              <a:gd name="connsiteX395" fmla="*/ 987742 w 1026795"/>
              <a:gd name="connsiteY395" fmla="*/ 533530 h 941200"/>
              <a:gd name="connsiteX396" fmla="*/ 977265 w 1026795"/>
              <a:gd name="connsiteY396" fmla="*/ 563058 h 941200"/>
              <a:gd name="connsiteX397" fmla="*/ 968692 w 1026795"/>
              <a:gd name="connsiteY397" fmla="*/ 570678 h 941200"/>
              <a:gd name="connsiteX398" fmla="*/ 966787 w 1026795"/>
              <a:gd name="connsiteY398" fmla="*/ 614493 h 941200"/>
              <a:gd name="connsiteX399" fmla="*/ 982027 w 1026795"/>
              <a:gd name="connsiteY399" fmla="*/ 585918 h 941200"/>
              <a:gd name="connsiteX400" fmla="*/ 975360 w 1026795"/>
              <a:gd name="connsiteY400" fmla="*/ 613540 h 941200"/>
              <a:gd name="connsiteX401" fmla="*/ 971550 w 1026795"/>
              <a:gd name="connsiteY401" fmla="*/ 604968 h 941200"/>
              <a:gd name="connsiteX402" fmla="*/ 967740 w 1026795"/>
              <a:gd name="connsiteY402" fmla="*/ 617350 h 941200"/>
              <a:gd name="connsiteX403" fmla="*/ 958215 w 1026795"/>
              <a:gd name="connsiteY403" fmla="*/ 621160 h 941200"/>
              <a:gd name="connsiteX404" fmla="*/ 925830 w 1026795"/>
              <a:gd name="connsiteY404" fmla="*/ 669738 h 941200"/>
              <a:gd name="connsiteX405" fmla="*/ 920115 w 1026795"/>
              <a:gd name="connsiteY405" fmla="*/ 669738 h 941200"/>
              <a:gd name="connsiteX406" fmla="*/ 922020 w 1026795"/>
              <a:gd name="connsiteY406" fmla="*/ 698313 h 941200"/>
              <a:gd name="connsiteX407" fmla="*/ 908685 w 1026795"/>
              <a:gd name="connsiteY407" fmla="*/ 720220 h 941200"/>
              <a:gd name="connsiteX408" fmla="*/ 910590 w 1026795"/>
              <a:gd name="connsiteY408" fmla="*/ 727840 h 941200"/>
              <a:gd name="connsiteX409" fmla="*/ 902017 w 1026795"/>
              <a:gd name="connsiteY409" fmla="*/ 733555 h 941200"/>
              <a:gd name="connsiteX410" fmla="*/ 902970 w 1026795"/>
              <a:gd name="connsiteY410" fmla="*/ 742128 h 941200"/>
              <a:gd name="connsiteX411" fmla="*/ 889635 w 1026795"/>
              <a:gd name="connsiteY411" fmla="*/ 727840 h 941200"/>
              <a:gd name="connsiteX412" fmla="*/ 863917 w 1026795"/>
              <a:gd name="connsiteY412" fmla="*/ 750700 h 941200"/>
              <a:gd name="connsiteX413" fmla="*/ 896302 w 1026795"/>
              <a:gd name="connsiteY413" fmla="*/ 764988 h 941200"/>
              <a:gd name="connsiteX414" fmla="*/ 883920 w 1026795"/>
              <a:gd name="connsiteY414" fmla="*/ 776418 h 941200"/>
              <a:gd name="connsiteX415" fmla="*/ 868680 w 1026795"/>
              <a:gd name="connsiteY415" fmla="*/ 807850 h 941200"/>
              <a:gd name="connsiteX416" fmla="*/ 870585 w 1026795"/>
              <a:gd name="connsiteY416" fmla="*/ 798325 h 941200"/>
              <a:gd name="connsiteX417" fmla="*/ 861060 w 1026795"/>
              <a:gd name="connsiteY417" fmla="*/ 819280 h 941200"/>
              <a:gd name="connsiteX418" fmla="*/ 851535 w 1026795"/>
              <a:gd name="connsiteY418" fmla="*/ 808803 h 941200"/>
              <a:gd name="connsiteX419" fmla="*/ 845820 w 1026795"/>
              <a:gd name="connsiteY419" fmla="*/ 853570 h 941200"/>
              <a:gd name="connsiteX420" fmla="*/ 857250 w 1026795"/>
              <a:gd name="connsiteY420" fmla="*/ 821185 h 941200"/>
              <a:gd name="connsiteX421" fmla="*/ 856297 w 1026795"/>
              <a:gd name="connsiteY421" fmla="*/ 846903 h 941200"/>
              <a:gd name="connsiteX422" fmla="*/ 839152 w 1026795"/>
              <a:gd name="connsiteY422" fmla="*/ 872620 h 941200"/>
              <a:gd name="connsiteX423" fmla="*/ 841057 w 1026795"/>
              <a:gd name="connsiteY423" fmla="*/ 860238 h 941200"/>
              <a:gd name="connsiteX424" fmla="*/ 830580 w 1026795"/>
              <a:gd name="connsiteY424" fmla="*/ 872620 h 941200"/>
              <a:gd name="connsiteX425" fmla="*/ 829627 w 1026795"/>
              <a:gd name="connsiteY425" fmla="*/ 809755 h 941200"/>
              <a:gd name="connsiteX426" fmla="*/ 824865 w 1026795"/>
              <a:gd name="connsiteY426" fmla="*/ 825948 h 941200"/>
              <a:gd name="connsiteX427" fmla="*/ 820102 w 1026795"/>
              <a:gd name="connsiteY427" fmla="*/ 827853 h 941200"/>
              <a:gd name="connsiteX428" fmla="*/ 823912 w 1026795"/>
              <a:gd name="connsiteY428" fmla="*/ 882145 h 941200"/>
              <a:gd name="connsiteX429" fmla="*/ 808672 w 1026795"/>
              <a:gd name="connsiteY429" fmla="*/ 879288 h 941200"/>
              <a:gd name="connsiteX430" fmla="*/ 798195 w 1026795"/>
              <a:gd name="connsiteY430" fmla="*/ 903100 h 941200"/>
              <a:gd name="connsiteX431" fmla="*/ 780097 w 1026795"/>
              <a:gd name="connsiteY431" fmla="*/ 924055 h 941200"/>
              <a:gd name="connsiteX432" fmla="*/ 790575 w 1026795"/>
              <a:gd name="connsiteY432" fmla="*/ 920245 h 941200"/>
              <a:gd name="connsiteX433" fmla="*/ 775335 w 1026795"/>
              <a:gd name="connsiteY433" fmla="*/ 928818 h 941200"/>
              <a:gd name="connsiteX434" fmla="*/ 765810 w 1026795"/>
              <a:gd name="connsiteY434" fmla="*/ 933580 h 941200"/>
              <a:gd name="connsiteX435" fmla="*/ 758190 w 1026795"/>
              <a:gd name="connsiteY435" fmla="*/ 923103 h 941200"/>
              <a:gd name="connsiteX436" fmla="*/ 736282 w 1026795"/>
              <a:gd name="connsiteY436" fmla="*/ 938343 h 941200"/>
              <a:gd name="connsiteX437" fmla="*/ 738187 w 1026795"/>
              <a:gd name="connsiteY437" fmla="*/ 925960 h 941200"/>
              <a:gd name="connsiteX438" fmla="*/ 728662 w 1026795"/>
              <a:gd name="connsiteY438" fmla="*/ 938343 h 941200"/>
              <a:gd name="connsiteX439" fmla="*/ 702945 w 1026795"/>
              <a:gd name="connsiteY439" fmla="*/ 927865 h 941200"/>
              <a:gd name="connsiteX440" fmla="*/ 706755 w 1026795"/>
              <a:gd name="connsiteY440" fmla="*/ 938343 h 941200"/>
              <a:gd name="connsiteX441" fmla="*/ 683895 w 1026795"/>
              <a:gd name="connsiteY441" fmla="*/ 938343 h 941200"/>
              <a:gd name="connsiteX442" fmla="*/ 684293 w 1026795"/>
              <a:gd name="connsiteY442" fmla="*/ 938108 h 941200"/>
              <a:gd name="connsiteX443" fmla="*/ 669607 w 1026795"/>
              <a:gd name="connsiteY443" fmla="*/ 941200 h 941200"/>
              <a:gd name="connsiteX444" fmla="*/ 681989 w 1026795"/>
              <a:gd name="connsiteY444" fmla="*/ 925008 h 941200"/>
              <a:gd name="connsiteX445" fmla="*/ 687234 w 1026795"/>
              <a:gd name="connsiteY445" fmla="*/ 936371 h 941200"/>
              <a:gd name="connsiteX446" fmla="*/ 692334 w 1026795"/>
              <a:gd name="connsiteY446" fmla="*/ 933357 h 941200"/>
              <a:gd name="connsiteX447" fmla="*/ 692467 w 1026795"/>
              <a:gd name="connsiteY447" fmla="*/ 910720 h 941200"/>
              <a:gd name="connsiteX448" fmla="*/ 653415 w 1026795"/>
              <a:gd name="connsiteY448" fmla="*/ 938343 h 941200"/>
              <a:gd name="connsiteX449" fmla="*/ 657225 w 1026795"/>
              <a:gd name="connsiteY449" fmla="*/ 926913 h 941200"/>
              <a:gd name="connsiteX450" fmla="*/ 586740 w 1026795"/>
              <a:gd name="connsiteY450" fmla="*/ 934533 h 941200"/>
              <a:gd name="connsiteX451" fmla="*/ 589597 w 1026795"/>
              <a:gd name="connsiteY451" fmla="*/ 934533 h 941200"/>
              <a:gd name="connsiteX452" fmla="*/ 567690 w 1026795"/>
              <a:gd name="connsiteY452" fmla="*/ 932628 h 941200"/>
              <a:gd name="connsiteX453" fmla="*/ 574357 w 1026795"/>
              <a:gd name="connsiteY453" fmla="*/ 931675 h 941200"/>
              <a:gd name="connsiteX454" fmla="*/ 540067 w 1026795"/>
              <a:gd name="connsiteY454" fmla="*/ 936438 h 941200"/>
              <a:gd name="connsiteX455" fmla="*/ 555307 w 1026795"/>
              <a:gd name="connsiteY455" fmla="*/ 930723 h 941200"/>
              <a:gd name="connsiteX456" fmla="*/ 523875 w 1026795"/>
              <a:gd name="connsiteY456" fmla="*/ 940248 h 941200"/>
              <a:gd name="connsiteX457" fmla="*/ 510540 w 1026795"/>
              <a:gd name="connsiteY457" fmla="*/ 934533 h 941200"/>
              <a:gd name="connsiteX458" fmla="*/ 482917 w 1026795"/>
              <a:gd name="connsiteY458" fmla="*/ 940248 h 941200"/>
              <a:gd name="connsiteX459" fmla="*/ 479107 w 1026795"/>
              <a:gd name="connsiteY459" fmla="*/ 935485 h 941200"/>
              <a:gd name="connsiteX460" fmla="*/ 517207 w 1026795"/>
              <a:gd name="connsiteY460" fmla="*/ 934533 h 941200"/>
              <a:gd name="connsiteX461" fmla="*/ 519112 w 1026795"/>
              <a:gd name="connsiteY461" fmla="*/ 920245 h 941200"/>
              <a:gd name="connsiteX462" fmla="*/ 454342 w 1026795"/>
              <a:gd name="connsiteY462" fmla="*/ 940248 h 941200"/>
              <a:gd name="connsiteX463" fmla="*/ 427672 w 1026795"/>
              <a:gd name="connsiteY463" fmla="*/ 936438 h 941200"/>
              <a:gd name="connsiteX464" fmla="*/ 426720 w 1026795"/>
              <a:gd name="connsiteY464" fmla="*/ 939295 h 941200"/>
              <a:gd name="connsiteX465" fmla="*/ 421957 w 1026795"/>
              <a:gd name="connsiteY465" fmla="*/ 932628 h 941200"/>
              <a:gd name="connsiteX466" fmla="*/ 416502 w 1026795"/>
              <a:gd name="connsiteY466" fmla="*/ 934447 h 941200"/>
              <a:gd name="connsiteX467" fmla="*/ 416242 w 1026795"/>
              <a:gd name="connsiteY467" fmla="*/ 934533 h 941200"/>
              <a:gd name="connsiteX468" fmla="*/ 416401 w 1026795"/>
              <a:gd name="connsiteY468" fmla="*/ 934295 h 941200"/>
              <a:gd name="connsiteX469" fmla="*/ 418147 w 1026795"/>
              <a:gd name="connsiteY469" fmla="*/ 931675 h 941200"/>
              <a:gd name="connsiteX470" fmla="*/ 411480 w 1026795"/>
              <a:gd name="connsiteY470" fmla="*/ 933580 h 941200"/>
              <a:gd name="connsiteX471" fmla="*/ 420052 w 1026795"/>
              <a:gd name="connsiteY471" fmla="*/ 922150 h 941200"/>
              <a:gd name="connsiteX472" fmla="*/ 427672 w 1026795"/>
              <a:gd name="connsiteY472" fmla="*/ 925960 h 941200"/>
              <a:gd name="connsiteX473" fmla="*/ 429577 w 1026795"/>
              <a:gd name="connsiteY473" fmla="*/ 916435 h 941200"/>
              <a:gd name="connsiteX474" fmla="*/ 425767 w 1026795"/>
              <a:gd name="connsiteY474" fmla="*/ 918340 h 941200"/>
              <a:gd name="connsiteX475" fmla="*/ 428625 w 1026795"/>
              <a:gd name="connsiteY475" fmla="*/ 912625 h 941200"/>
              <a:gd name="connsiteX476" fmla="*/ 408622 w 1026795"/>
              <a:gd name="connsiteY476" fmla="*/ 915483 h 941200"/>
              <a:gd name="connsiteX477" fmla="*/ 418147 w 1026795"/>
              <a:gd name="connsiteY477" fmla="*/ 920245 h 941200"/>
              <a:gd name="connsiteX478" fmla="*/ 402907 w 1026795"/>
              <a:gd name="connsiteY478" fmla="*/ 934533 h 941200"/>
              <a:gd name="connsiteX479" fmla="*/ 387667 w 1026795"/>
              <a:gd name="connsiteY479" fmla="*/ 930723 h 941200"/>
              <a:gd name="connsiteX480" fmla="*/ 351472 w 1026795"/>
              <a:gd name="connsiteY480" fmla="*/ 941200 h 941200"/>
              <a:gd name="connsiteX481" fmla="*/ 352425 w 1026795"/>
              <a:gd name="connsiteY481" fmla="*/ 935485 h 941200"/>
              <a:gd name="connsiteX482" fmla="*/ 326707 w 1026795"/>
              <a:gd name="connsiteY482" fmla="*/ 934533 h 941200"/>
              <a:gd name="connsiteX483" fmla="*/ 308610 w 1026795"/>
              <a:gd name="connsiteY483" fmla="*/ 931675 h 941200"/>
              <a:gd name="connsiteX484" fmla="*/ 298132 w 1026795"/>
              <a:gd name="connsiteY484" fmla="*/ 933580 h 941200"/>
              <a:gd name="connsiteX485" fmla="*/ 291465 w 1026795"/>
              <a:gd name="connsiteY485" fmla="*/ 935485 h 941200"/>
              <a:gd name="connsiteX486" fmla="*/ 290512 w 1026795"/>
              <a:gd name="connsiteY486" fmla="*/ 932628 h 941200"/>
              <a:gd name="connsiteX487" fmla="*/ 278130 w 1026795"/>
              <a:gd name="connsiteY487" fmla="*/ 933580 h 941200"/>
              <a:gd name="connsiteX488" fmla="*/ 278130 w 1026795"/>
              <a:gd name="connsiteY488" fmla="*/ 927865 h 941200"/>
              <a:gd name="connsiteX489" fmla="*/ 251460 w 1026795"/>
              <a:gd name="connsiteY489" fmla="*/ 916435 h 941200"/>
              <a:gd name="connsiteX490" fmla="*/ 233362 w 1026795"/>
              <a:gd name="connsiteY490" fmla="*/ 897385 h 941200"/>
              <a:gd name="connsiteX491" fmla="*/ 224790 w 1026795"/>
              <a:gd name="connsiteY491" fmla="*/ 894528 h 941200"/>
              <a:gd name="connsiteX492" fmla="*/ 219075 w 1026795"/>
              <a:gd name="connsiteY492" fmla="*/ 892623 h 941200"/>
              <a:gd name="connsiteX493" fmla="*/ 220980 w 1026795"/>
              <a:gd name="connsiteY493" fmla="*/ 884050 h 941200"/>
              <a:gd name="connsiteX494" fmla="*/ 218122 w 1026795"/>
              <a:gd name="connsiteY494" fmla="*/ 871668 h 941200"/>
              <a:gd name="connsiteX495" fmla="*/ 203835 w 1026795"/>
              <a:gd name="connsiteY495" fmla="*/ 862143 h 941200"/>
              <a:gd name="connsiteX496" fmla="*/ 209550 w 1026795"/>
              <a:gd name="connsiteY496" fmla="*/ 859285 h 941200"/>
              <a:gd name="connsiteX497" fmla="*/ 203835 w 1026795"/>
              <a:gd name="connsiteY497" fmla="*/ 842140 h 941200"/>
              <a:gd name="connsiteX498" fmla="*/ 194310 w 1026795"/>
              <a:gd name="connsiteY498" fmla="*/ 827853 h 941200"/>
              <a:gd name="connsiteX499" fmla="*/ 186690 w 1026795"/>
              <a:gd name="connsiteY499" fmla="*/ 816423 h 941200"/>
              <a:gd name="connsiteX500" fmla="*/ 194310 w 1026795"/>
              <a:gd name="connsiteY500" fmla="*/ 827853 h 941200"/>
              <a:gd name="connsiteX501" fmla="*/ 188595 w 1026795"/>
              <a:gd name="connsiteY501" fmla="*/ 847855 h 941200"/>
              <a:gd name="connsiteX502" fmla="*/ 180022 w 1026795"/>
              <a:gd name="connsiteY502" fmla="*/ 814518 h 941200"/>
              <a:gd name="connsiteX503" fmla="*/ 186690 w 1026795"/>
              <a:gd name="connsiteY503" fmla="*/ 825948 h 941200"/>
              <a:gd name="connsiteX504" fmla="*/ 171450 w 1026795"/>
              <a:gd name="connsiteY504" fmla="*/ 789753 h 941200"/>
              <a:gd name="connsiteX505" fmla="*/ 184785 w 1026795"/>
              <a:gd name="connsiteY505" fmla="*/ 800230 h 941200"/>
              <a:gd name="connsiteX506" fmla="*/ 175260 w 1026795"/>
              <a:gd name="connsiteY506" fmla="*/ 789753 h 941200"/>
              <a:gd name="connsiteX507" fmla="*/ 179070 w 1026795"/>
              <a:gd name="connsiteY507" fmla="*/ 789753 h 941200"/>
              <a:gd name="connsiteX508" fmla="*/ 165735 w 1026795"/>
              <a:gd name="connsiteY508" fmla="*/ 779275 h 941200"/>
              <a:gd name="connsiteX509" fmla="*/ 152400 w 1026795"/>
              <a:gd name="connsiteY509" fmla="*/ 758320 h 941200"/>
              <a:gd name="connsiteX510" fmla="*/ 155257 w 1026795"/>
              <a:gd name="connsiteY510" fmla="*/ 758320 h 941200"/>
              <a:gd name="connsiteX511" fmla="*/ 144780 w 1026795"/>
              <a:gd name="connsiteY511" fmla="*/ 745938 h 941200"/>
              <a:gd name="connsiteX512" fmla="*/ 144780 w 1026795"/>
              <a:gd name="connsiteY512" fmla="*/ 737365 h 941200"/>
              <a:gd name="connsiteX513" fmla="*/ 121920 w 1026795"/>
              <a:gd name="connsiteY513" fmla="*/ 712600 h 941200"/>
              <a:gd name="connsiteX514" fmla="*/ 124777 w 1026795"/>
              <a:gd name="connsiteY514" fmla="*/ 716410 h 941200"/>
              <a:gd name="connsiteX515" fmla="*/ 122872 w 1026795"/>
              <a:gd name="connsiteY515" fmla="*/ 707838 h 941200"/>
              <a:gd name="connsiteX516" fmla="*/ 84772 w 1026795"/>
              <a:gd name="connsiteY516" fmla="*/ 670690 h 941200"/>
              <a:gd name="connsiteX517" fmla="*/ 100012 w 1026795"/>
              <a:gd name="connsiteY517" fmla="*/ 678310 h 941200"/>
              <a:gd name="connsiteX518" fmla="*/ 97155 w 1026795"/>
              <a:gd name="connsiteY518" fmla="*/ 665928 h 941200"/>
              <a:gd name="connsiteX519" fmla="*/ 105727 w 1026795"/>
              <a:gd name="connsiteY519" fmla="*/ 679263 h 941200"/>
              <a:gd name="connsiteX520" fmla="*/ 80962 w 1026795"/>
              <a:gd name="connsiteY520" fmla="*/ 645925 h 941200"/>
              <a:gd name="connsiteX521" fmla="*/ 80962 w 1026795"/>
              <a:gd name="connsiteY521" fmla="*/ 630685 h 941200"/>
              <a:gd name="connsiteX522" fmla="*/ 66675 w 1026795"/>
              <a:gd name="connsiteY522" fmla="*/ 627828 h 941200"/>
              <a:gd name="connsiteX523" fmla="*/ 66675 w 1026795"/>
              <a:gd name="connsiteY523" fmla="*/ 614493 h 941200"/>
              <a:gd name="connsiteX524" fmla="*/ 41910 w 1026795"/>
              <a:gd name="connsiteY524" fmla="*/ 570678 h 941200"/>
              <a:gd name="connsiteX525" fmla="*/ 37147 w 1026795"/>
              <a:gd name="connsiteY525" fmla="*/ 565915 h 941200"/>
              <a:gd name="connsiteX526" fmla="*/ 21907 w 1026795"/>
              <a:gd name="connsiteY526" fmla="*/ 543055 h 941200"/>
              <a:gd name="connsiteX527" fmla="*/ 13335 w 1026795"/>
              <a:gd name="connsiteY527" fmla="*/ 533530 h 941200"/>
              <a:gd name="connsiteX528" fmla="*/ 7620 w 1026795"/>
              <a:gd name="connsiteY528" fmla="*/ 521148 h 941200"/>
              <a:gd name="connsiteX529" fmla="*/ 9525 w 1026795"/>
              <a:gd name="connsiteY529" fmla="*/ 507813 h 941200"/>
              <a:gd name="connsiteX530" fmla="*/ 0 w 1026795"/>
              <a:gd name="connsiteY530" fmla="*/ 478285 h 941200"/>
              <a:gd name="connsiteX531" fmla="*/ 11430 w 1026795"/>
              <a:gd name="connsiteY531" fmla="*/ 492573 h 941200"/>
              <a:gd name="connsiteX532" fmla="*/ 6667 w 1026795"/>
              <a:gd name="connsiteY532" fmla="*/ 473523 h 941200"/>
              <a:gd name="connsiteX533" fmla="*/ 11430 w 1026795"/>
              <a:gd name="connsiteY533" fmla="*/ 476380 h 941200"/>
              <a:gd name="connsiteX534" fmla="*/ 7620 w 1026795"/>
              <a:gd name="connsiteY534" fmla="*/ 445900 h 941200"/>
              <a:gd name="connsiteX535" fmla="*/ 4762 w 1026795"/>
              <a:gd name="connsiteY535" fmla="*/ 454473 h 941200"/>
              <a:gd name="connsiteX536" fmla="*/ 16192 w 1026795"/>
              <a:gd name="connsiteY536" fmla="*/ 420183 h 941200"/>
              <a:gd name="connsiteX537" fmla="*/ 18097 w 1026795"/>
              <a:gd name="connsiteY537" fmla="*/ 426850 h 941200"/>
              <a:gd name="connsiteX538" fmla="*/ 14287 w 1026795"/>
              <a:gd name="connsiteY538" fmla="*/ 444948 h 941200"/>
              <a:gd name="connsiteX539" fmla="*/ 18097 w 1026795"/>
              <a:gd name="connsiteY539" fmla="*/ 434470 h 941200"/>
              <a:gd name="connsiteX540" fmla="*/ 21907 w 1026795"/>
              <a:gd name="connsiteY540" fmla="*/ 432565 h 941200"/>
              <a:gd name="connsiteX541" fmla="*/ 25717 w 1026795"/>
              <a:gd name="connsiteY541" fmla="*/ 418278 h 941200"/>
              <a:gd name="connsiteX542" fmla="*/ 21907 w 1026795"/>
              <a:gd name="connsiteY542" fmla="*/ 414468 h 941200"/>
              <a:gd name="connsiteX543" fmla="*/ 37147 w 1026795"/>
              <a:gd name="connsiteY543" fmla="*/ 385893 h 941200"/>
              <a:gd name="connsiteX544" fmla="*/ 40005 w 1026795"/>
              <a:gd name="connsiteY544" fmla="*/ 390655 h 941200"/>
              <a:gd name="connsiteX545" fmla="*/ 44767 w 1026795"/>
              <a:gd name="connsiteY545" fmla="*/ 378273 h 941200"/>
              <a:gd name="connsiteX546" fmla="*/ 44767 w 1026795"/>
              <a:gd name="connsiteY546" fmla="*/ 390655 h 941200"/>
              <a:gd name="connsiteX547" fmla="*/ 55245 w 1026795"/>
              <a:gd name="connsiteY547" fmla="*/ 360175 h 941200"/>
              <a:gd name="connsiteX548" fmla="*/ 59055 w 1026795"/>
              <a:gd name="connsiteY548" fmla="*/ 362080 h 941200"/>
              <a:gd name="connsiteX549" fmla="*/ 66675 w 1026795"/>
              <a:gd name="connsiteY549" fmla="*/ 341125 h 941200"/>
              <a:gd name="connsiteX550" fmla="*/ 63817 w 1026795"/>
              <a:gd name="connsiteY550" fmla="*/ 331600 h 941200"/>
              <a:gd name="connsiteX551" fmla="*/ 78105 w 1026795"/>
              <a:gd name="connsiteY551" fmla="*/ 316360 h 941200"/>
              <a:gd name="connsiteX552" fmla="*/ 68580 w 1026795"/>
              <a:gd name="connsiteY552" fmla="*/ 323028 h 941200"/>
              <a:gd name="connsiteX553" fmla="*/ 104775 w 1026795"/>
              <a:gd name="connsiteY553" fmla="*/ 280165 h 941200"/>
              <a:gd name="connsiteX554" fmla="*/ 98465 w 1026795"/>
              <a:gd name="connsiteY554" fmla="*/ 279689 h 941200"/>
              <a:gd name="connsiteX555" fmla="*/ 95676 w 1026795"/>
              <a:gd name="connsiteY555" fmla="*/ 280397 h 941200"/>
              <a:gd name="connsiteX556" fmla="*/ 99298 w 1026795"/>
              <a:gd name="connsiteY556" fmla="*/ 275164 h 941200"/>
              <a:gd name="connsiteX557" fmla="*/ 108585 w 1026795"/>
              <a:gd name="connsiteY557" fmla="*/ 258258 h 941200"/>
              <a:gd name="connsiteX558" fmla="*/ 109537 w 1026795"/>
              <a:gd name="connsiteY558" fmla="*/ 268735 h 941200"/>
              <a:gd name="connsiteX559" fmla="*/ 113347 w 1026795"/>
              <a:gd name="connsiteY559" fmla="*/ 256353 h 941200"/>
              <a:gd name="connsiteX560" fmla="*/ 113347 w 1026795"/>
              <a:gd name="connsiteY560" fmla="*/ 260163 h 941200"/>
              <a:gd name="connsiteX561" fmla="*/ 127635 w 1026795"/>
              <a:gd name="connsiteY561" fmla="*/ 222063 h 941200"/>
              <a:gd name="connsiteX562" fmla="*/ 139065 w 1026795"/>
              <a:gd name="connsiteY562" fmla="*/ 207775 h 941200"/>
              <a:gd name="connsiteX563" fmla="*/ 125730 w 1026795"/>
              <a:gd name="connsiteY563" fmla="*/ 245875 h 941200"/>
              <a:gd name="connsiteX564" fmla="*/ 135255 w 1026795"/>
              <a:gd name="connsiteY564" fmla="*/ 230635 h 941200"/>
              <a:gd name="connsiteX565" fmla="*/ 133350 w 1026795"/>
              <a:gd name="connsiteY565" fmla="*/ 243018 h 941200"/>
              <a:gd name="connsiteX566" fmla="*/ 149542 w 1026795"/>
              <a:gd name="connsiteY566" fmla="*/ 201108 h 941200"/>
              <a:gd name="connsiteX567" fmla="*/ 140017 w 1026795"/>
              <a:gd name="connsiteY567" fmla="*/ 221110 h 941200"/>
              <a:gd name="connsiteX568" fmla="*/ 141922 w 1026795"/>
              <a:gd name="connsiteY568" fmla="*/ 203965 h 941200"/>
              <a:gd name="connsiteX569" fmla="*/ 157162 w 1026795"/>
              <a:gd name="connsiteY569" fmla="*/ 179200 h 941200"/>
              <a:gd name="connsiteX570" fmla="*/ 155257 w 1026795"/>
              <a:gd name="connsiteY570" fmla="*/ 183963 h 941200"/>
              <a:gd name="connsiteX571" fmla="*/ 185737 w 1026795"/>
              <a:gd name="connsiteY571" fmla="*/ 155388 h 941200"/>
              <a:gd name="connsiteX572" fmla="*/ 190500 w 1026795"/>
              <a:gd name="connsiteY572" fmla="*/ 134433 h 941200"/>
              <a:gd name="connsiteX573" fmla="*/ 175260 w 1026795"/>
              <a:gd name="connsiteY573" fmla="*/ 145863 h 941200"/>
              <a:gd name="connsiteX574" fmla="*/ 207645 w 1026795"/>
              <a:gd name="connsiteY574" fmla="*/ 97285 h 941200"/>
              <a:gd name="connsiteX575" fmla="*/ 213360 w 1026795"/>
              <a:gd name="connsiteY575" fmla="*/ 105858 h 941200"/>
              <a:gd name="connsiteX576" fmla="*/ 219075 w 1026795"/>
              <a:gd name="connsiteY576" fmla="*/ 84903 h 941200"/>
              <a:gd name="connsiteX577" fmla="*/ 223837 w 1026795"/>
              <a:gd name="connsiteY577" fmla="*/ 82998 h 941200"/>
              <a:gd name="connsiteX578" fmla="*/ 223837 w 1026795"/>
              <a:gd name="connsiteY578" fmla="*/ 68710 h 941200"/>
              <a:gd name="connsiteX579" fmla="*/ 224790 w 1026795"/>
              <a:gd name="connsiteY579" fmla="*/ 62995 h 941200"/>
              <a:gd name="connsiteX580" fmla="*/ 232410 w 1026795"/>
              <a:gd name="connsiteY580" fmla="*/ 47755 h 941200"/>
              <a:gd name="connsiteX581" fmla="*/ 236220 w 1026795"/>
              <a:gd name="connsiteY581" fmla="*/ 48708 h 941200"/>
              <a:gd name="connsiteX582" fmla="*/ 240982 w 1026795"/>
              <a:gd name="connsiteY582" fmla="*/ 48708 h 941200"/>
              <a:gd name="connsiteX583" fmla="*/ 256443 w 1026795"/>
              <a:gd name="connsiteY583" fmla="*/ 31428 h 941200"/>
              <a:gd name="connsiteX584" fmla="*/ 272415 w 1026795"/>
              <a:gd name="connsiteY584" fmla="*/ 21681 h 941200"/>
              <a:gd name="connsiteX585" fmla="*/ 282892 w 1026795"/>
              <a:gd name="connsiteY585" fmla="*/ 18228 h 941200"/>
              <a:gd name="connsiteX586" fmla="*/ 309562 w 1026795"/>
              <a:gd name="connsiteY586" fmla="*/ 10608 h 941200"/>
              <a:gd name="connsiteX587" fmla="*/ 306705 w 1026795"/>
              <a:gd name="connsiteY587" fmla="*/ 8703 h 941200"/>
              <a:gd name="connsiteX588" fmla="*/ 321945 w 1026795"/>
              <a:gd name="connsiteY588" fmla="*/ 5845 h 941200"/>
              <a:gd name="connsiteX589" fmla="*/ 336232 w 1026795"/>
              <a:gd name="connsiteY589" fmla="*/ 4893 h 941200"/>
              <a:gd name="connsiteX590" fmla="*/ 364807 w 1026795"/>
              <a:gd name="connsiteY590" fmla="*/ 3940 h 941200"/>
              <a:gd name="connsiteX591" fmla="*/ 421005 w 1026795"/>
              <a:gd name="connsiteY591" fmla="*/ 2988 h 941200"/>
              <a:gd name="connsiteX592" fmla="*/ 408622 w 1026795"/>
              <a:gd name="connsiteY592" fmla="*/ 1083 h 941200"/>
              <a:gd name="connsiteX593" fmla="*/ 423267 w 1026795"/>
              <a:gd name="connsiteY593" fmla="*/ 368 h 94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Lst>
            <a:rect l="l" t="t" r="r" b="b"/>
            <a:pathLst>
              <a:path w="1026795" h="941200">
                <a:moveTo>
                  <a:pt x="428624" y="917388"/>
                </a:moveTo>
                <a:cubicBezTo>
                  <a:pt x="427672" y="918340"/>
                  <a:pt x="425767" y="920245"/>
                  <a:pt x="423862" y="921198"/>
                </a:cubicBezTo>
                <a:cubicBezTo>
                  <a:pt x="423862" y="921198"/>
                  <a:pt x="422909" y="920245"/>
                  <a:pt x="421957" y="920245"/>
                </a:cubicBezTo>
                <a:cubicBezTo>
                  <a:pt x="424814" y="919293"/>
                  <a:pt x="426719" y="918340"/>
                  <a:pt x="428624" y="917388"/>
                </a:cubicBezTo>
                <a:close/>
                <a:moveTo>
                  <a:pt x="827366" y="891908"/>
                </a:moveTo>
                <a:cubicBezTo>
                  <a:pt x="828199" y="891194"/>
                  <a:pt x="828675" y="891194"/>
                  <a:pt x="828675" y="892622"/>
                </a:cubicBezTo>
                <a:cubicBezTo>
                  <a:pt x="822007" y="898337"/>
                  <a:pt x="822007" y="899290"/>
                  <a:pt x="822960" y="901195"/>
                </a:cubicBezTo>
                <a:cubicBezTo>
                  <a:pt x="823912" y="902147"/>
                  <a:pt x="823912" y="904052"/>
                  <a:pt x="816292" y="910720"/>
                </a:cubicBezTo>
                <a:cubicBezTo>
                  <a:pt x="807720" y="909767"/>
                  <a:pt x="813435" y="906910"/>
                  <a:pt x="819150" y="897385"/>
                </a:cubicBezTo>
                <a:cubicBezTo>
                  <a:pt x="819150" y="900242"/>
                  <a:pt x="821055" y="897385"/>
                  <a:pt x="823912" y="895480"/>
                </a:cubicBezTo>
                <a:cubicBezTo>
                  <a:pt x="825341" y="894051"/>
                  <a:pt x="826532" y="892622"/>
                  <a:pt x="827366" y="891908"/>
                </a:cubicBezTo>
                <a:close/>
                <a:moveTo>
                  <a:pt x="196215" y="849760"/>
                </a:moveTo>
                <a:cubicBezTo>
                  <a:pt x="199072" y="854522"/>
                  <a:pt x="200025" y="856427"/>
                  <a:pt x="199072" y="858332"/>
                </a:cubicBezTo>
                <a:lnTo>
                  <a:pt x="197167" y="858332"/>
                </a:lnTo>
                <a:close/>
                <a:moveTo>
                  <a:pt x="883920" y="736413"/>
                </a:moveTo>
                <a:lnTo>
                  <a:pt x="893445" y="741175"/>
                </a:lnTo>
                <a:lnTo>
                  <a:pt x="891540" y="744033"/>
                </a:lnTo>
                <a:close/>
                <a:moveTo>
                  <a:pt x="137160" y="732603"/>
                </a:moveTo>
                <a:lnTo>
                  <a:pt x="134302" y="739270"/>
                </a:lnTo>
                <a:lnTo>
                  <a:pt x="133350" y="737365"/>
                </a:lnTo>
                <a:close/>
                <a:moveTo>
                  <a:pt x="69532" y="642115"/>
                </a:moveTo>
                <a:cubicBezTo>
                  <a:pt x="75247" y="637352"/>
                  <a:pt x="71437" y="645925"/>
                  <a:pt x="78104" y="654497"/>
                </a:cubicBezTo>
                <a:cubicBezTo>
                  <a:pt x="75247" y="650687"/>
                  <a:pt x="71437" y="645925"/>
                  <a:pt x="69532" y="642115"/>
                </a:cubicBezTo>
                <a:close/>
                <a:moveTo>
                  <a:pt x="1000794" y="571749"/>
                </a:moveTo>
                <a:cubicBezTo>
                  <a:pt x="1002447" y="571035"/>
                  <a:pt x="999411" y="577821"/>
                  <a:pt x="1000125" y="579250"/>
                </a:cubicBezTo>
                <a:cubicBezTo>
                  <a:pt x="991552" y="594490"/>
                  <a:pt x="998220" y="577345"/>
                  <a:pt x="997267" y="575440"/>
                </a:cubicBezTo>
                <a:cubicBezTo>
                  <a:pt x="999172" y="573059"/>
                  <a:pt x="1000244" y="571987"/>
                  <a:pt x="1000794" y="571749"/>
                </a:cubicBezTo>
                <a:close/>
                <a:moveTo>
                  <a:pt x="983932" y="569725"/>
                </a:moveTo>
                <a:cubicBezTo>
                  <a:pt x="986789" y="568772"/>
                  <a:pt x="984884" y="573535"/>
                  <a:pt x="983932" y="577345"/>
                </a:cubicBezTo>
                <a:cubicBezTo>
                  <a:pt x="982027" y="581155"/>
                  <a:pt x="979169" y="584012"/>
                  <a:pt x="978217" y="582107"/>
                </a:cubicBezTo>
                <a:close/>
                <a:moveTo>
                  <a:pt x="28575" y="562105"/>
                </a:moveTo>
                <a:lnTo>
                  <a:pt x="36195" y="565915"/>
                </a:lnTo>
                <a:cubicBezTo>
                  <a:pt x="33337" y="565915"/>
                  <a:pt x="34290" y="570677"/>
                  <a:pt x="28575" y="562105"/>
                </a:cubicBezTo>
                <a:close/>
                <a:moveTo>
                  <a:pt x="1015365" y="541150"/>
                </a:moveTo>
                <a:lnTo>
                  <a:pt x="1014412" y="546865"/>
                </a:lnTo>
                <a:lnTo>
                  <a:pt x="1009650" y="544007"/>
                </a:lnTo>
                <a:cubicBezTo>
                  <a:pt x="1011555" y="543055"/>
                  <a:pt x="1012507" y="544007"/>
                  <a:pt x="1015365" y="541150"/>
                </a:cubicBezTo>
                <a:close/>
                <a:moveTo>
                  <a:pt x="1005840" y="490668"/>
                </a:moveTo>
                <a:cubicBezTo>
                  <a:pt x="1006792" y="491620"/>
                  <a:pt x="1005840" y="494478"/>
                  <a:pt x="1004887" y="497335"/>
                </a:cubicBezTo>
                <a:cubicBezTo>
                  <a:pt x="1005840" y="497335"/>
                  <a:pt x="1007745" y="496383"/>
                  <a:pt x="1007745" y="491620"/>
                </a:cubicBezTo>
                <a:cubicBezTo>
                  <a:pt x="1007745" y="489715"/>
                  <a:pt x="1006792" y="489715"/>
                  <a:pt x="1005840" y="490668"/>
                </a:cubicBezTo>
                <a:close/>
                <a:moveTo>
                  <a:pt x="1020127" y="439233"/>
                </a:moveTo>
                <a:cubicBezTo>
                  <a:pt x="1021079" y="440185"/>
                  <a:pt x="1022032" y="441138"/>
                  <a:pt x="1022984" y="441138"/>
                </a:cubicBezTo>
                <a:cubicBezTo>
                  <a:pt x="1023937" y="444948"/>
                  <a:pt x="1024889" y="448758"/>
                  <a:pt x="1024889" y="452568"/>
                </a:cubicBezTo>
                <a:cubicBezTo>
                  <a:pt x="1023937" y="453520"/>
                  <a:pt x="1022984" y="445900"/>
                  <a:pt x="1020127" y="439233"/>
                </a:cubicBezTo>
                <a:close/>
                <a:moveTo>
                  <a:pt x="1012507" y="411610"/>
                </a:moveTo>
                <a:lnTo>
                  <a:pt x="1017269" y="423040"/>
                </a:lnTo>
                <a:lnTo>
                  <a:pt x="1013459" y="415420"/>
                </a:lnTo>
                <a:close/>
                <a:moveTo>
                  <a:pt x="1002982" y="398275"/>
                </a:moveTo>
                <a:lnTo>
                  <a:pt x="1005840" y="404942"/>
                </a:lnTo>
                <a:lnTo>
                  <a:pt x="1000125" y="403037"/>
                </a:lnTo>
                <a:close/>
                <a:moveTo>
                  <a:pt x="990453" y="396708"/>
                </a:moveTo>
                <a:lnTo>
                  <a:pt x="995005" y="403990"/>
                </a:lnTo>
                <a:cubicBezTo>
                  <a:pt x="996314" y="406371"/>
                  <a:pt x="996791" y="408276"/>
                  <a:pt x="995362" y="409705"/>
                </a:cubicBezTo>
                <a:cubicBezTo>
                  <a:pt x="992505" y="406847"/>
                  <a:pt x="989647" y="403990"/>
                  <a:pt x="988338" y="401609"/>
                </a:cubicBezTo>
                <a:close/>
                <a:moveTo>
                  <a:pt x="989647" y="395418"/>
                </a:moveTo>
                <a:cubicBezTo>
                  <a:pt x="989647" y="395418"/>
                  <a:pt x="990599" y="396370"/>
                  <a:pt x="990599" y="396370"/>
                </a:cubicBezTo>
                <a:lnTo>
                  <a:pt x="990453" y="396708"/>
                </a:lnTo>
                <a:close/>
                <a:moveTo>
                  <a:pt x="983932" y="388750"/>
                </a:moveTo>
                <a:cubicBezTo>
                  <a:pt x="984884" y="390655"/>
                  <a:pt x="986789" y="392560"/>
                  <a:pt x="987742" y="394465"/>
                </a:cubicBezTo>
                <a:cubicBezTo>
                  <a:pt x="985837" y="391607"/>
                  <a:pt x="982027" y="388750"/>
                  <a:pt x="983932" y="388750"/>
                </a:cubicBezTo>
                <a:close/>
                <a:moveTo>
                  <a:pt x="968692" y="386845"/>
                </a:moveTo>
                <a:lnTo>
                  <a:pt x="969644" y="392560"/>
                </a:lnTo>
                <a:lnTo>
                  <a:pt x="964882" y="388750"/>
                </a:lnTo>
                <a:close/>
                <a:moveTo>
                  <a:pt x="951547" y="366843"/>
                </a:moveTo>
                <a:lnTo>
                  <a:pt x="956309" y="366843"/>
                </a:lnTo>
                <a:lnTo>
                  <a:pt x="962024" y="373510"/>
                </a:lnTo>
                <a:close/>
                <a:moveTo>
                  <a:pt x="956310" y="363033"/>
                </a:moveTo>
                <a:lnTo>
                  <a:pt x="957262" y="363033"/>
                </a:lnTo>
                <a:lnTo>
                  <a:pt x="957262" y="363985"/>
                </a:lnTo>
                <a:close/>
                <a:moveTo>
                  <a:pt x="967843" y="344548"/>
                </a:moveTo>
                <a:cubicBezTo>
                  <a:pt x="969644" y="344280"/>
                  <a:pt x="971549" y="344935"/>
                  <a:pt x="973454" y="346840"/>
                </a:cubicBezTo>
                <a:cubicBezTo>
                  <a:pt x="975359" y="358270"/>
                  <a:pt x="984884" y="367795"/>
                  <a:pt x="988694" y="366843"/>
                </a:cubicBezTo>
                <a:cubicBezTo>
                  <a:pt x="989647" y="370653"/>
                  <a:pt x="985837" y="366843"/>
                  <a:pt x="984884" y="368748"/>
                </a:cubicBezTo>
                <a:lnTo>
                  <a:pt x="993457" y="378273"/>
                </a:lnTo>
                <a:cubicBezTo>
                  <a:pt x="988694" y="383988"/>
                  <a:pt x="974407" y="363985"/>
                  <a:pt x="973454" y="371605"/>
                </a:cubicBezTo>
                <a:cubicBezTo>
                  <a:pt x="971549" y="364938"/>
                  <a:pt x="976312" y="364938"/>
                  <a:pt x="966787" y="353508"/>
                </a:cubicBezTo>
                <a:cubicBezTo>
                  <a:pt x="959167" y="346840"/>
                  <a:pt x="967739" y="365890"/>
                  <a:pt x="967739" y="370653"/>
                </a:cubicBezTo>
                <a:cubicBezTo>
                  <a:pt x="960119" y="362080"/>
                  <a:pt x="959167" y="362080"/>
                  <a:pt x="957262" y="363033"/>
                </a:cubicBezTo>
                <a:cubicBezTo>
                  <a:pt x="957976" y="354460"/>
                  <a:pt x="962441" y="345352"/>
                  <a:pt x="967843" y="344548"/>
                </a:cubicBezTo>
                <a:close/>
                <a:moveTo>
                  <a:pt x="943927" y="341125"/>
                </a:moveTo>
                <a:lnTo>
                  <a:pt x="946784" y="344935"/>
                </a:lnTo>
                <a:lnTo>
                  <a:pt x="945832" y="343030"/>
                </a:lnTo>
                <a:lnTo>
                  <a:pt x="956309" y="363032"/>
                </a:lnTo>
                <a:cubicBezTo>
                  <a:pt x="955357" y="363985"/>
                  <a:pt x="953452" y="363032"/>
                  <a:pt x="947737" y="357317"/>
                </a:cubicBezTo>
                <a:cubicBezTo>
                  <a:pt x="946784" y="349697"/>
                  <a:pt x="945832" y="345887"/>
                  <a:pt x="943927" y="341125"/>
                </a:cubicBezTo>
                <a:close/>
                <a:moveTo>
                  <a:pt x="962025" y="326838"/>
                </a:moveTo>
                <a:cubicBezTo>
                  <a:pt x="962977" y="327790"/>
                  <a:pt x="963930" y="329695"/>
                  <a:pt x="964882" y="330648"/>
                </a:cubicBezTo>
                <a:cubicBezTo>
                  <a:pt x="966787" y="337315"/>
                  <a:pt x="962977" y="334458"/>
                  <a:pt x="960120" y="328743"/>
                </a:cubicBezTo>
                <a:close/>
                <a:moveTo>
                  <a:pt x="927735" y="313502"/>
                </a:moveTo>
                <a:cubicBezTo>
                  <a:pt x="929640" y="316360"/>
                  <a:pt x="931545" y="319217"/>
                  <a:pt x="934402" y="323027"/>
                </a:cubicBezTo>
                <a:lnTo>
                  <a:pt x="932497" y="323027"/>
                </a:lnTo>
                <a:cubicBezTo>
                  <a:pt x="934402" y="323980"/>
                  <a:pt x="937260" y="328742"/>
                  <a:pt x="934402" y="323027"/>
                </a:cubicBezTo>
                <a:cubicBezTo>
                  <a:pt x="939165" y="331600"/>
                  <a:pt x="942975" y="336362"/>
                  <a:pt x="943927" y="341125"/>
                </a:cubicBezTo>
                <a:lnTo>
                  <a:pt x="931545" y="323027"/>
                </a:lnTo>
                <a:cubicBezTo>
                  <a:pt x="931545" y="323980"/>
                  <a:pt x="931545" y="323980"/>
                  <a:pt x="931545" y="323980"/>
                </a:cubicBezTo>
                <a:cubicBezTo>
                  <a:pt x="930592" y="321122"/>
                  <a:pt x="929640" y="317312"/>
                  <a:pt x="927735" y="313502"/>
                </a:cubicBezTo>
                <a:close/>
                <a:moveTo>
                  <a:pt x="933450" y="312550"/>
                </a:moveTo>
                <a:cubicBezTo>
                  <a:pt x="939165" y="318265"/>
                  <a:pt x="940117" y="313502"/>
                  <a:pt x="946785" y="324932"/>
                </a:cubicBezTo>
                <a:cubicBezTo>
                  <a:pt x="946785" y="332552"/>
                  <a:pt x="940117" y="323980"/>
                  <a:pt x="934402" y="323027"/>
                </a:cubicBezTo>
                <a:cubicBezTo>
                  <a:pt x="928687" y="307787"/>
                  <a:pt x="945832" y="330647"/>
                  <a:pt x="933450" y="312550"/>
                </a:cubicBezTo>
                <a:close/>
                <a:moveTo>
                  <a:pt x="916424" y="295762"/>
                </a:moveTo>
                <a:cubicBezTo>
                  <a:pt x="917019" y="295405"/>
                  <a:pt x="918210" y="295881"/>
                  <a:pt x="919162" y="296358"/>
                </a:cubicBezTo>
                <a:cubicBezTo>
                  <a:pt x="922019" y="301120"/>
                  <a:pt x="924877" y="307788"/>
                  <a:pt x="927734" y="313503"/>
                </a:cubicBezTo>
                <a:cubicBezTo>
                  <a:pt x="923924" y="307788"/>
                  <a:pt x="921067" y="303025"/>
                  <a:pt x="917257" y="300168"/>
                </a:cubicBezTo>
                <a:cubicBezTo>
                  <a:pt x="915828" y="297310"/>
                  <a:pt x="915828" y="296120"/>
                  <a:pt x="916424" y="295762"/>
                </a:cubicBezTo>
                <a:close/>
                <a:moveTo>
                  <a:pt x="907732" y="293500"/>
                </a:moveTo>
                <a:lnTo>
                  <a:pt x="917151" y="312338"/>
                </a:lnTo>
                <a:lnTo>
                  <a:pt x="917257" y="312550"/>
                </a:lnTo>
                <a:lnTo>
                  <a:pt x="916306" y="311598"/>
                </a:lnTo>
                <a:lnTo>
                  <a:pt x="902970" y="298262"/>
                </a:lnTo>
                <a:cubicBezTo>
                  <a:pt x="906780" y="301120"/>
                  <a:pt x="902970" y="290642"/>
                  <a:pt x="907732" y="293500"/>
                </a:cubicBezTo>
                <a:close/>
                <a:moveTo>
                  <a:pt x="912495" y="285880"/>
                </a:moveTo>
                <a:cubicBezTo>
                  <a:pt x="915352" y="287785"/>
                  <a:pt x="917257" y="289690"/>
                  <a:pt x="919162" y="294452"/>
                </a:cubicBezTo>
                <a:cubicBezTo>
                  <a:pt x="920115" y="295405"/>
                  <a:pt x="919162" y="295405"/>
                  <a:pt x="919162" y="295405"/>
                </a:cubicBezTo>
                <a:cubicBezTo>
                  <a:pt x="917257" y="291595"/>
                  <a:pt x="914400" y="288737"/>
                  <a:pt x="912495" y="285880"/>
                </a:cubicBezTo>
                <a:close/>
                <a:moveTo>
                  <a:pt x="95676" y="280397"/>
                </a:moveTo>
                <a:lnTo>
                  <a:pt x="88582" y="290643"/>
                </a:lnTo>
                <a:cubicBezTo>
                  <a:pt x="91916" y="284928"/>
                  <a:pt x="94059" y="281892"/>
                  <a:pt x="95533" y="280433"/>
                </a:cubicBezTo>
                <a:close/>
                <a:moveTo>
                  <a:pt x="907732" y="279213"/>
                </a:moveTo>
                <a:cubicBezTo>
                  <a:pt x="908685" y="281118"/>
                  <a:pt x="910590" y="283023"/>
                  <a:pt x="912495" y="285880"/>
                </a:cubicBezTo>
                <a:cubicBezTo>
                  <a:pt x="910590" y="283975"/>
                  <a:pt x="908685" y="283023"/>
                  <a:pt x="906780" y="281118"/>
                </a:cubicBezTo>
                <a:cubicBezTo>
                  <a:pt x="907732" y="281118"/>
                  <a:pt x="907732" y="280165"/>
                  <a:pt x="907732" y="279213"/>
                </a:cubicBezTo>
                <a:close/>
                <a:moveTo>
                  <a:pt x="920829" y="275165"/>
                </a:moveTo>
                <a:cubicBezTo>
                  <a:pt x="921782" y="275641"/>
                  <a:pt x="922972" y="277307"/>
                  <a:pt x="924877" y="282070"/>
                </a:cubicBezTo>
                <a:lnTo>
                  <a:pt x="926782" y="280165"/>
                </a:lnTo>
                <a:lnTo>
                  <a:pt x="928687" y="289690"/>
                </a:lnTo>
                <a:lnTo>
                  <a:pt x="918210" y="275403"/>
                </a:lnTo>
                <a:cubicBezTo>
                  <a:pt x="919163" y="275403"/>
                  <a:pt x="919877" y="274688"/>
                  <a:pt x="920829" y="275165"/>
                </a:cubicBezTo>
                <a:close/>
                <a:moveTo>
                  <a:pt x="887730" y="266830"/>
                </a:moveTo>
                <a:lnTo>
                  <a:pt x="893445" y="270640"/>
                </a:lnTo>
                <a:lnTo>
                  <a:pt x="897255" y="273497"/>
                </a:lnTo>
                <a:close/>
                <a:moveTo>
                  <a:pt x="892492" y="253495"/>
                </a:moveTo>
                <a:cubicBezTo>
                  <a:pt x="892492" y="254447"/>
                  <a:pt x="893444" y="255400"/>
                  <a:pt x="895349" y="257305"/>
                </a:cubicBezTo>
                <a:lnTo>
                  <a:pt x="895123" y="257985"/>
                </a:lnTo>
                <a:lnTo>
                  <a:pt x="893444" y="263020"/>
                </a:lnTo>
                <a:cubicBezTo>
                  <a:pt x="890587" y="257305"/>
                  <a:pt x="892492" y="254447"/>
                  <a:pt x="892492" y="253495"/>
                </a:cubicBezTo>
                <a:close/>
                <a:moveTo>
                  <a:pt x="893445" y="244923"/>
                </a:moveTo>
                <a:lnTo>
                  <a:pt x="897255" y="249685"/>
                </a:lnTo>
                <a:lnTo>
                  <a:pt x="895350" y="248733"/>
                </a:lnTo>
                <a:close/>
                <a:moveTo>
                  <a:pt x="888682" y="234445"/>
                </a:moveTo>
                <a:lnTo>
                  <a:pt x="893444" y="244922"/>
                </a:lnTo>
                <a:lnTo>
                  <a:pt x="884872" y="235397"/>
                </a:lnTo>
                <a:cubicBezTo>
                  <a:pt x="887729" y="237302"/>
                  <a:pt x="887729" y="235397"/>
                  <a:pt x="888682" y="234445"/>
                </a:cubicBezTo>
                <a:close/>
                <a:moveTo>
                  <a:pt x="876300" y="228730"/>
                </a:moveTo>
                <a:cubicBezTo>
                  <a:pt x="877252" y="227777"/>
                  <a:pt x="879157" y="228730"/>
                  <a:pt x="883920" y="236350"/>
                </a:cubicBezTo>
                <a:close/>
                <a:moveTo>
                  <a:pt x="871537" y="223015"/>
                </a:moveTo>
                <a:lnTo>
                  <a:pt x="876299" y="228730"/>
                </a:lnTo>
                <a:cubicBezTo>
                  <a:pt x="875347" y="230635"/>
                  <a:pt x="875347" y="235397"/>
                  <a:pt x="873442" y="235397"/>
                </a:cubicBezTo>
                <a:cubicBezTo>
                  <a:pt x="875347" y="234445"/>
                  <a:pt x="872489" y="227777"/>
                  <a:pt x="871537" y="223015"/>
                </a:cubicBezTo>
                <a:close/>
                <a:moveTo>
                  <a:pt x="892730" y="215871"/>
                </a:moveTo>
                <a:cubicBezTo>
                  <a:pt x="893921" y="216347"/>
                  <a:pt x="895826" y="218252"/>
                  <a:pt x="897254" y="219205"/>
                </a:cubicBezTo>
                <a:cubicBezTo>
                  <a:pt x="896302" y="220158"/>
                  <a:pt x="893444" y="216348"/>
                  <a:pt x="894397" y="221110"/>
                </a:cubicBezTo>
                <a:cubicBezTo>
                  <a:pt x="896302" y="225873"/>
                  <a:pt x="899159" y="225873"/>
                  <a:pt x="900112" y="226825"/>
                </a:cubicBezTo>
                <a:cubicBezTo>
                  <a:pt x="899159" y="234445"/>
                  <a:pt x="898207" y="237303"/>
                  <a:pt x="896302" y="242065"/>
                </a:cubicBezTo>
                <a:cubicBezTo>
                  <a:pt x="898207" y="243018"/>
                  <a:pt x="896302" y="230635"/>
                  <a:pt x="893444" y="222063"/>
                </a:cubicBezTo>
                <a:lnTo>
                  <a:pt x="892492" y="221110"/>
                </a:lnTo>
                <a:cubicBezTo>
                  <a:pt x="891063" y="216347"/>
                  <a:pt x="891539" y="215395"/>
                  <a:pt x="892730" y="215871"/>
                </a:cubicBezTo>
                <a:close/>
                <a:moveTo>
                  <a:pt x="873442" y="210633"/>
                </a:moveTo>
                <a:cubicBezTo>
                  <a:pt x="881062" y="217300"/>
                  <a:pt x="879157" y="209680"/>
                  <a:pt x="883919" y="212538"/>
                </a:cubicBezTo>
                <a:cubicBezTo>
                  <a:pt x="886777" y="224920"/>
                  <a:pt x="878204" y="214443"/>
                  <a:pt x="873442" y="210633"/>
                </a:cubicBezTo>
                <a:close/>
                <a:moveTo>
                  <a:pt x="191095" y="196941"/>
                </a:moveTo>
                <a:cubicBezTo>
                  <a:pt x="190738" y="196821"/>
                  <a:pt x="190024" y="197774"/>
                  <a:pt x="188595" y="201108"/>
                </a:cubicBezTo>
                <a:lnTo>
                  <a:pt x="191452" y="199203"/>
                </a:lnTo>
                <a:cubicBezTo>
                  <a:pt x="191452" y="198250"/>
                  <a:pt x="191452" y="197060"/>
                  <a:pt x="191095" y="196941"/>
                </a:cubicBezTo>
                <a:close/>
                <a:moveTo>
                  <a:pt x="844867" y="175390"/>
                </a:moveTo>
                <a:cubicBezTo>
                  <a:pt x="848677" y="178247"/>
                  <a:pt x="851534" y="179200"/>
                  <a:pt x="848677" y="179200"/>
                </a:cubicBezTo>
                <a:cubicBezTo>
                  <a:pt x="853439" y="180152"/>
                  <a:pt x="851534" y="181105"/>
                  <a:pt x="851534" y="183010"/>
                </a:cubicBezTo>
                <a:close/>
                <a:moveTo>
                  <a:pt x="840105" y="175390"/>
                </a:moveTo>
                <a:lnTo>
                  <a:pt x="846772" y="182057"/>
                </a:lnTo>
                <a:cubicBezTo>
                  <a:pt x="846772" y="187772"/>
                  <a:pt x="846772" y="190630"/>
                  <a:pt x="841057" y="183010"/>
                </a:cubicBezTo>
                <a:cubicBezTo>
                  <a:pt x="843915" y="185867"/>
                  <a:pt x="840105" y="178247"/>
                  <a:pt x="840105" y="175390"/>
                </a:cubicBezTo>
                <a:close/>
                <a:moveTo>
                  <a:pt x="849630" y="172533"/>
                </a:moveTo>
                <a:lnTo>
                  <a:pt x="862965" y="184915"/>
                </a:lnTo>
                <a:lnTo>
                  <a:pt x="864870" y="187773"/>
                </a:lnTo>
                <a:close/>
                <a:moveTo>
                  <a:pt x="836533" y="155863"/>
                </a:moveTo>
                <a:cubicBezTo>
                  <a:pt x="837248" y="154673"/>
                  <a:pt x="840582" y="157292"/>
                  <a:pt x="845820" y="164912"/>
                </a:cubicBezTo>
                <a:cubicBezTo>
                  <a:pt x="839152" y="158245"/>
                  <a:pt x="842010" y="163960"/>
                  <a:pt x="842962" y="169675"/>
                </a:cubicBezTo>
                <a:cubicBezTo>
                  <a:pt x="837724" y="162055"/>
                  <a:pt x="835819" y="157054"/>
                  <a:pt x="836533" y="155863"/>
                </a:cubicBezTo>
                <a:close/>
                <a:moveTo>
                  <a:pt x="827722" y="152530"/>
                </a:moveTo>
                <a:lnTo>
                  <a:pt x="828428" y="153483"/>
                </a:lnTo>
                <a:lnTo>
                  <a:pt x="832470" y="158944"/>
                </a:lnTo>
                <a:cubicBezTo>
                  <a:pt x="835104" y="162293"/>
                  <a:pt x="832246" y="158006"/>
                  <a:pt x="831532" y="160150"/>
                </a:cubicBezTo>
                <a:cubicBezTo>
                  <a:pt x="830579" y="156340"/>
                  <a:pt x="829627" y="154435"/>
                  <a:pt x="827722" y="154435"/>
                </a:cubicBezTo>
                <a:lnTo>
                  <a:pt x="827722" y="153483"/>
                </a:lnTo>
                <a:close/>
                <a:moveTo>
                  <a:pt x="827722" y="108715"/>
                </a:moveTo>
                <a:lnTo>
                  <a:pt x="832484" y="112525"/>
                </a:lnTo>
                <a:lnTo>
                  <a:pt x="834389" y="120145"/>
                </a:lnTo>
                <a:cubicBezTo>
                  <a:pt x="832484" y="121097"/>
                  <a:pt x="829627" y="110620"/>
                  <a:pt x="827722" y="108715"/>
                </a:cubicBezTo>
                <a:close/>
                <a:moveTo>
                  <a:pt x="801052" y="82045"/>
                </a:moveTo>
                <a:lnTo>
                  <a:pt x="808672" y="83950"/>
                </a:lnTo>
                <a:lnTo>
                  <a:pt x="808672" y="86807"/>
                </a:lnTo>
                <a:cubicBezTo>
                  <a:pt x="812482" y="99190"/>
                  <a:pt x="828674" y="110620"/>
                  <a:pt x="825817" y="120145"/>
                </a:cubicBezTo>
                <a:cubicBezTo>
                  <a:pt x="822007" y="110620"/>
                  <a:pt x="809624" y="95380"/>
                  <a:pt x="801052" y="82045"/>
                </a:cubicBezTo>
                <a:close/>
                <a:moveTo>
                  <a:pt x="789622" y="64900"/>
                </a:moveTo>
                <a:lnTo>
                  <a:pt x="791527" y="64900"/>
                </a:lnTo>
                <a:cubicBezTo>
                  <a:pt x="793432" y="65852"/>
                  <a:pt x="796289" y="67757"/>
                  <a:pt x="799147" y="69662"/>
                </a:cubicBezTo>
                <a:cubicBezTo>
                  <a:pt x="795337" y="67757"/>
                  <a:pt x="792479" y="65852"/>
                  <a:pt x="789622" y="64900"/>
                </a:cubicBezTo>
                <a:close/>
                <a:moveTo>
                  <a:pt x="735329" y="48707"/>
                </a:moveTo>
                <a:cubicBezTo>
                  <a:pt x="735329" y="46802"/>
                  <a:pt x="738187" y="51565"/>
                  <a:pt x="732472" y="52517"/>
                </a:cubicBezTo>
                <a:cubicBezTo>
                  <a:pt x="732472" y="51565"/>
                  <a:pt x="731519" y="47755"/>
                  <a:pt x="735329" y="48707"/>
                </a:cubicBezTo>
                <a:close/>
                <a:moveTo>
                  <a:pt x="708660" y="46803"/>
                </a:moveTo>
                <a:lnTo>
                  <a:pt x="714375" y="50613"/>
                </a:lnTo>
                <a:lnTo>
                  <a:pt x="704850" y="48708"/>
                </a:lnTo>
                <a:close/>
                <a:moveTo>
                  <a:pt x="723900" y="41088"/>
                </a:moveTo>
                <a:cubicBezTo>
                  <a:pt x="725805" y="42040"/>
                  <a:pt x="730567" y="42040"/>
                  <a:pt x="732472" y="42040"/>
                </a:cubicBezTo>
                <a:lnTo>
                  <a:pt x="726757" y="47755"/>
                </a:lnTo>
                <a:close/>
                <a:moveTo>
                  <a:pt x="257175" y="30610"/>
                </a:moveTo>
                <a:lnTo>
                  <a:pt x="256443" y="31428"/>
                </a:lnTo>
                <a:lnTo>
                  <a:pt x="256222" y="31563"/>
                </a:lnTo>
                <a:close/>
                <a:moveTo>
                  <a:pt x="423267" y="368"/>
                </a:moveTo>
                <a:cubicBezTo>
                  <a:pt x="430054" y="-108"/>
                  <a:pt x="437674" y="-346"/>
                  <a:pt x="442912" y="1083"/>
                </a:cubicBezTo>
                <a:cubicBezTo>
                  <a:pt x="441007" y="1083"/>
                  <a:pt x="437197" y="2035"/>
                  <a:pt x="435292" y="2035"/>
                </a:cubicBezTo>
                <a:cubicBezTo>
                  <a:pt x="436245" y="4893"/>
                  <a:pt x="440055" y="7750"/>
                  <a:pt x="448627" y="8703"/>
                </a:cubicBezTo>
                <a:lnTo>
                  <a:pt x="451485" y="4893"/>
                </a:lnTo>
                <a:lnTo>
                  <a:pt x="455295" y="7750"/>
                </a:lnTo>
                <a:cubicBezTo>
                  <a:pt x="468630" y="7750"/>
                  <a:pt x="452437" y="2988"/>
                  <a:pt x="464820" y="2988"/>
                </a:cubicBezTo>
                <a:cubicBezTo>
                  <a:pt x="472440" y="13465"/>
                  <a:pt x="520065" y="3940"/>
                  <a:pt x="531495" y="13465"/>
                </a:cubicBezTo>
                <a:cubicBezTo>
                  <a:pt x="541020" y="5845"/>
                  <a:pt x="507682" y="12513"/>
                  <a:pt x="517207" y="5845"/>
                </a:cubicBezTo>
                <a:cubicBezTo>
                  <a:pt x="521017" y="6798"/>
                  <a:pt x="522922" y="7750"/>
                  <a:pt x="531495" y="8703"/>
                </a:cubicBezTo>
                <a:lnTo>
                  <a:pt x="528637" y="3940"/>
                </a:lnTo>
                <a:cubicBezTo>
                  <a:pt x="567690" y="6798"/>
                  <a:pt x="582930" y="10608"/>
                  <a:pt x="617220" y="9655"/>
                </a:cubicBezTo>
                <a:lnTo>
                  <a:pt x="615315" y="11560"/>
                </a:lnTo>
                <a:cubicBezTo>
                  <a:pt x="627697" y="13465"/>
                  <a:pt x="634365" y="12513"/>
                  <a:pt x="640080" y="8703"/>
                </a:cubicBezTo>
                <a:cubicBezTo>
                  <a:pt x="641985" y="10608"/>
                  <a:pt x="633412" y="11560"/>
                  <a:pt x="638175" y="13465"/>
                </a:cubicBezTo>
                <a:cubicBezTo>
                  <a:pt x="659130" y="1083"/>
                  <a:pt x="681037" y="21085"/>
                  <a:pt x="694372" y="13465"/>
                </a:cubicBezTo>
                <a:cubicBezTo>
                  <a:pt x="693420" y="22038"/>
                  <a:pt x="721042" y="31563"/>
                  <a:pt x="709612" y="38230"/>
                </a:cubicBezTo>
                <a:lnTo>
                  <a:pt x="718185" y="36325"/>
                </a:lnTo>
                <a:cubicBezTo>
                  <a:pt x="715327" y="42993"/>
                  <a:pt x="689610" y="36325"/>
                  <a:pt x="684847" y="42993"/>
                </a:cubicBezTo>
                <a:lnTo>
                  <a:pt x="657225" y="36325"/>
                </a:lnTo>
                <a:cubicBezTo>
                  <a:pt x="658177" y="39183"/>
                  <a:pt x="653415" y="42040"/>
                  <a:pt x="658177" y="42993"/>
                </a:cubicBezTo>
                <a:cubicBezTo>
                  <a:pt x="651510" y="42993"/>
                  <a:pt x="644842" y="43945"/>
                  <a:pt x="654367" y="46803"/>
                </a:cubicBezTo>
                <a:cubicBezTo>
                  <a:pt x="586740" y="31563"/>
                  <a:pt x="518160" y="46803"/>
                  <a:pt x="452437" y="38230"/>
                </a:cubicBezTo>
                <a:cubicBezTo>
                  <a:pt x="448627" y="38230"/>
                  <a:pt x="450532" y="41088"/>
                  <a:pt x="452437" y="42040"/>
                </a:cubicBezTo>
                <a:cubicBezTo>
                  <a:pt x="440055" y="36325"/>
                  <a:pt x="441007" y="44898"/>
                  <a:pt x="434340" y="45850"/>
                </a:cubicBezTo>
                <a:lnTo>
                  <a:pt x="416242" y="37278"/>
                </a:lnTo>
                <a:cubicBezTo>
                  <a:pt x="409575" y="40135"/>
                  <a:pt x="415290" y="42040"/>
                  <a:pt x="414337" y="43945"/>
                </a:cubicBezTo>
                <a:cubicBezTo>
                  <a:pt x="397192" y="44898"/>
                  <a:pt x="381000" y="42993"/>
                  <a:pt x="364807" y="42040"/>
                </a:cubicBezTo>
                <a:cubicBezTo>
                  <a:pt x="357187" y="42040"/>
                  <a:pt x="349567" y="41088"/>
                  <a:pt x="341947" y="41088"/>
                </a:cubicBezTo>
                <a:cubicBezTo>
                  <a:pt x="339090" y="41088"/>
                  <a:pt x="335280" y="41088"/>
                  <a:pt x="331470" y="41088"/>
                </a:cubicBezTo>
                <a:cubicBezTo>
                  <a:pt x="329565" y="42040"/>
                  <a:pt x="327660" y="42040"/>
                  <a:pt x="325755" y="42040"/>
                </a:cubicBezTo>
                <a:cubicBezTo>
                  <a:pt x="324802" y="42040"/>
                  <a:pt x="322897" y="42993"/>
                  <a:pt x="321945" y="42993"/>
                </a:cubicBezTo>
                <a:cubicBezTo>
                  <a:pt x="314325" y="41088"/>
                  <a:pt x="323850" y="36325"/>
                  <a:pt x="313372" y="36325"/>
                </a:cubicBezTo>
                <a:cubicBezTo>
                  <a:pt x="320992" y="40135"/>
                  <a:pt x="313372" y="41088"/>
                  <a:pt x="307657" y="42993"/>
                </a:cubicBezTo>
                <a:cubicBezTo>
                  <a:pt x="300037" y="45850"/>
                  <a:pt x="293370" y="49660"/>
                  <a:pt x="298132" y="50613"/>
                </a:cubicBezTo>
                <a:cubicBezTo>
                  <a:pt x="292417" y="47755"/>
                  <a:pt x="283845" y="51565"/>
                  <a:pt x="278130" y="55375"/>
                </a:cubicBezTo>
                <a:cubicBezTo>
                  <a:pt x="272415" y="58233"/>
                  <a:pt x="267652" y="61090"/>
                  <a:pt x="264795" y="55375"/>
                </a:cubicBezTo>
                <a:cubicBezTo>
                  <a:pt x="255270" y="63948"/>
                  <a:pt x="261937" y="66805"/>
                  <a:pt x="264795" y="64900"/>
                </a:cubicBezTo>
                <a:cubicBezTo>
                  <a:pt x="259080" y="70615"/>
                  <a:pt x="256222" y="75378"/>
                  <a:pt x="253365" y="81093"/>
                </a:cubicBezTo>
                <a:cubicBezTo>
                  <a:pt x="250507" y="87760"/>
                  <a:pt x="248602" y="93475"/>
                  <a:pt x="246697" y="100143"/>
                </a:cubicBezTo>
                <a:cubicBezTo>
                  <a:pt x="240030" y="106810"/>
                  <a:pt x="213360" y="164913"/>
                  <a:pt x="198120" y="172533"/>
                </a:cubicBezTo>
                <a:cubicBezTo>
                  <a:pt x="208597" y="166818"/>
                  <a:pt x="200025" y="174438"/>
                  <a:pt x="198120" y="183963"/>
                </a:cubicBezTo>
                <a:lnTo>
                  <a:pt x="206692" y="179200"/>
                </a:lnTo>
                <a:lnTo>
                  <a:pt x="195262" y="197298"/>
                </a:lnTo>
                <a:cubicBezTo>
                  <a:pt x="193357" y="201108"/>
                  <a:pt x="192405" y="202060"/>
                  <a:pt x="192405" y="202060"/>
                </a:cubicBezTo>
                <a:cubicBezTo>
                  <a:pt x="190500" y="204918"/>
                  <a:pt x="190500" y="200155"/>
                  <a:pt x="184785" y="206823"/>
                </a:cubicBezTo>
                <a:cubicBezTo>
                  <a:pt x="177165" y="219205"/>
                  <a:pt x="180022" y="221110"/>
                  <a:pt x="178117" y="229683"/>
                </a:cubicBezTo>
                <a:lnTo>
                  <a:pt x="180022" y="227778"/>
                </a:lnTo>
                <a:lnTo>
                  <a:pt x="175260" y="236350"/>
                </a:lnTo>
                <a:cubicBezTo>
                  <a:pt x="171450" y="243018"/>
                  <a:pt x="182880" y="211585"/>
                  <a:pt x="168592" y="230635"/>
                </a:cubicBezTo>
                <a:cubicBezTo>
                  <a:pt x="169545" y="231588"/>
                  <a:pt x="169545" y="246828"/>
                  <a:pt x="162877" y="250638"/>
                </a:cubicBezTo>
                <a:cubicBezTo>
                  <a:pt x="168592" y="241113"/>
                  <a:pt x="164782" y="240160"/>
                  <a:pt x="160972" y="243018"/>
                </a:cubicBezTo>
                <a:lnTo>
                  <a:pt x="152400" y="257305"/>
                </a:lnTo>
                <a:lnTo>
                  <a:pt x="160972" y="255400"/>
                </a:lnTo>
                <a:cubicBezTo>
                  <a:pt x="137160" y="296358"/>
                  <a:pt x="107632" y="337315"/>
                  <a:pt x="82867" y="381130"/>
                </a:cubicBezTo>
                <a:cubicBezTo>
                  <a:pt x="78105" y="377320"/>
                  <a:pt x="64770" y="412563"/>
                  <a:pt x="59055" y="403990"/>
                </a:cubicBezTo>
                <a:lnTo>
                  <a:pt x="60960" y="403038"/>
                </a:lnTo>
                <a:cubicBezTo>
                  <a:pt x="66675" y="391608"/>
                  <a:pt x="52387" y="402085"/>
                  <a:pt x="48577" y="411610"/>
                </a:cubicBezTo>
                <a:cubicBezTo>
                  <a:pt x="56197" y="403990"/>
                  <a:pt x="46672" y="432565"/>
                  <a:pt x="60960" y="411610"/>
                </a:cubicBezTo>
                <a:lnTo>
                  <a:pt x="54292" y="430660"/>
                </a:lnTo>
                <a:cubicBezTo>
                  <a:pt x="59055" y="440185"/>
                  <a:pt x="54292" y="447805"/>
                  <a:pt x="50482" y="459235"/>
                </a:cubicBezTo>
                <a:cubicBezTo>
                  <a:pt x="46672" y="470665"/>
                  <a:pt x="44767" y="486858"/>
                  <a:pt x="51435" y="497335"/>
                </a:cubicBezTo>
                <a:cubicBezTo>
                  <a:pt x="50482" y="495430"/>
                  <a:pt x="49530" y="495430"/>
                  <a:pt x="48577" y="495430"/>
                </a:cubicBezTo>
                <a:cubicBezTo>
                  <a:pt x="52387" y="501145"/>
                  <a:pt x="54292" y="505908"/>
                  <a:pt x="57150" y="510670"/>
                </a:cubicBezTo>
                <a:cubicBezTo>
                  <a:pt x="60007" y="516385"/>
                  <a:pt x="62865" y="523053"/>
                  <a:pt x="65722" y="528768"/>
                </a:cubicBezTo>
                <a:cubicBezTo>
                  <a:pt x="71437" y="540198"/>
                  <a:pt x="74295" y="549723"/>
                  <a:pt x="77152" y="551628"/>
                </a:cubicBezTo>
                <a:lnTo>
                  <a:pt x="74295" y="556390"/>
                </a:lnTo>
                <a:cubicBezTo>
                  <a:pt x="91440" y="572583"/>
                  <a:pt x="93345" y="575440"/>
                  <a:pt x="104775" y="600205"/>
                </a:cubicBezTo>
                <a:cubicBezTo>
                  <a:pt x="104775" y="600205"/>
                  <a:pt x="101917" y="598300"/>
                  <a:pt x="102870" y="602110"/>
                </a:cubicBezTo>
                <a:cubicBezTo>
                  <a:pt x="108585" y="605920"/>
                  <a:pt x="115252" y="609730"/>
                  <a:pt x="123825" y="626875"/>
                </a:cubicBezTo>
                <a:lnTo>
                  <a:pt x="121920" y="626875"/>
                </a:lnTo>
                <a:lnTo>
                  <a:pt x="137160" y="651640"/>
                </a:lnTo>
                <a:cubicBezTo>
                  <a:pt x="124777" y="658308"/>
                  <a:pt x="170497" y="690693"/>
                  <a:pt x="160972" y="705933"/>
                </a:cubicBezTo>
                <a:cubicBezTo>
                  <a:pt x="167640" y="708790"/>
                  <a:pt x="179070" y="725935"/>
                  <a:pt x="185737" y="733555"/>
                </a:cubicBezTo>
                <a:cubicBezTo>
                  <a:pt x="184785" y="733555"/>
                  <a:pt x="184785" y="734508"/>
                  <a:pt x="184785" y="736413"/>
                </a:cubicBezTo>
                <a:cubicBezTo>
                  <a:pt x="197167" y="742128"/>
                  <a:pt x="199072" y="765940"/>
                  <a:pt x="205740" y="776418"/>
                </a:cubicBezTo>
                <a:cubicBezTo>
                  <a:pt x="211455" y="782133"/>
                  <a:pt x="212407" y="778323"/>
                  <a:pt x="212407" y="773560"/>
                </a:cubicBezTo>
                <a:cubicBezTo>
                  <a:pt x="214312" y="790705"/>
                  <a:pt x="240030" y="808803"/>
                  <a:pt x="240982" y="815470"/>
                </a:cubicBezTo>
                <a:cubicBezTo>
                  <a:pt x="246697" y="825948"/>
                  <a:pt x="238125" y="822138"/>
                  <a:pt x="237172" y="826900"/>
                </a:cubicBezTo>
                <a:cubicBezTo>
                  <a:pt x="247650" y="841188"/>
                  <a:pt x="247650" y="818328"/>
                  <a:pt x="254317" y="841188"/>
                </a:cubicBezTo>
                <a:cubicBezTo>
                  <a:pt x="252412" y="839283"/>
                  <a:pt x="249555" y="835473"/>
                  <a:pt x="249555" y="837378"/>
                </a:cubicBezTo>
                <a:cubicBezTo>
                  <a:pt x="251460" y="841188"/>
                  <a:pt x="250507" y="848808"/>
                  <a:pt x="250507" y="856428"/>
                </a:cubicBezTo>
                <a:cubicBezTo>
                  <a:pt x="250507" y="864048"/>
                  <a:pt x="250507" y="871668"/>
                  <a:pt x="254317" y="873573"/>
                </a:cubicBezTo>
                <a:cubicBezTo>
                  <a:pt x="253365" y="871668"/>
                  <a:pt x="253365" y="869763"/>
                  <a:pt x="253365" y="867858"/>
                </a:cubicBezTo>
                <a:cubicBezTo>
                  <a:pt x="259080" y="872620"/>
                  <a:pt x="261937" y="881193"/>
                  <a:pt x="265747" y="887860"/>
                </a:cubicBezTo>
                <a:cubicBezTo>
                  <a:pt x="269557" y="894528"/>
                  <a:pt x="273367" y="899290"/>
                  <a:pt x="277177" y="895480"/>
                </a:cubicBezTo>
                <a:lnTo>
                  <a:pt x="278130" y="890718"/>
                </a:lnTo>
                <a:cubicBezTo>
                  <a:pt x="286702" y="900243"/>
                  <a:pt x="289560" y="900243"/>
                  <a:pt x="292417" y="901195"/>
                </a:cubicBezTo>
                <a:cubicBezTo>
                  <a:pt x="295275" y="901195"/>
                  <a:pt x="298132" y="902148"/>
                  <a:pt x="309562" y="907863"/>
                </a:cubicBezTo>
                <a:lnTo>
                  <a:pt x="309562" y="908815"/>
                </a:lnTo>
                <a:cubicBezTo>
                  <a:pt x="320992" y="909768"/>
                  <a:pt x="326707" y="915483"/>
                  <a:pt x="333375" y="907863"/>
                </a:cubicBezTo>
                <a:lnTo>
                  <a:pt x="328612" y="906910"/>
                </a:lnTo>
                <a:cubicBezTo>
                  <a:pt x="343852" y="905958"/>
                  <a:pt x="344805" y="906910"/>
                  <a:pt x="360997" y="906910"/>
                </a:cubicBezTo>
                <a:cubicBezTo>
                  <a:pt x="362902" y="906910"/>
                  <a:pt x="370522" y="905005"/>
                  <a:pt x="372427" y="906910"/>
                </a:cubicBezTo>
                <a:cubicBezTo>
                  <a:pt x="373380" y="900243"/>
                  <a:pt x="409575" y="904053"/>
                  <a:pt x="416242" y="904053"/>
                </a:cubicBezTo>
                <a:cubicBezTo>
                  <a:pt x="403860" y="905005"/>
                  <a:pt x="409575" y="906910"/>
                  <a:pt x="413385" y="909768"/>
                </a:cubicBezTo>
                <a:cubicBezTo>
                  <a:pt x="421005" y="905005"/>
                  <a:pt x="425767" y="904053"/>
                  <a:pt x="436245" y="907863"/>
                </a:cubicBezTo>
                <a:cubicBezTo>
                  <a:pt x="438150" y="900243"/>
                  <a:pt x="440055" y="891670"/>
                  <a:pt x="460057" y="891670"/>
                </a:cubicBezTo>
                <a:cubicBezTo>
                  <a:pt x="457200" y="893575"/>
                  <a:pt x="452437" y="893575"/>
                  <a:pt x="454342" y="895480"/>
                </a:cubicBezTo>
                <a:cubicBezTo>
                  <a:pt x="456247" y="897385"/>
                  <a:pt x="461010" y="895480"/>
                  <a:pt x="461962" y="893575"/>
                </a:cubicBezTo>
                <a:cubicBezTo>
                  <a:pt x="463867" y="895480"/>
                  <a:pt x="458152" y="896433"/>
                  <a:pt x="460057" y="899290"/>
                </a:cubicBezTo>
                <a:cubicBezTo>
                  <a:pt x="473392" y="892623"/>
                  <a:pt x="482917" y="899290"/>
                  <a:pt x="502920" y="896433"/>
                </a:cubicBezTo>
                <a:cubicBezTo>
                  <a:pt x="496252" y="899290"/>
                  <a:pt x="501967" y="900243"/>
                  <a:pt x="503872" y="903100"/>
                </a:cubicBezTo>
                <a:cubicBezTo>
                  <a:pt x="504825" y="894528"/>
                  <a:pt x="530542" y="910720"/>
                  <a:pt x="522922" y="899290"/>
                </a:cubicBezTo>
                <a:cubicBezTo>
                  <a:pt x="561975" y="905958"/>
                  <a:pt x="621030" y="899290"/>
                  <a:pt x="636270" y="906910"/>
                </a:cubicBezTo>
                <a:cubicBezTo>
                  <a:pt x="641032" y="909768"/>
                  <a:pt x="651510" y="905005"/>
                  <a:pt x="658177" y="905005"/>
                </a:cubicBezTo>
                <a:lnTo>
                  <a:pt x="657225" y="908815"/>
                </a:lnTo>
                <a:cubicBezTo>
                  <a:pt x="676275" y="902148"/>
                  <a:pt x="672465" y="905958"/>
                  <a:pt x="694372" y="899290"/>
                </a:cubicBezTo>
                <a:cubicBezTo>
                  <a:pt x="684847" y="904053"/>
                  <a:pt x="688657" y="905958"/>
                  <a:pt x="698182" y="909768"/>
                </a:cubicBezTo>
                <a:lnTo>
                  <a:pt x="713422" y="902148"/>
                </a:lnTo>
                <a:lnTo>
                  <a:pt x="705802" y="912625"/>
                </a:lnTo>
                <a:cubicBezTo>
                  <a:pt x="712470" y="909768"/>
                  <a:pt x="720090" y="910720"/>
                  <a:pt x="725805" y="911673"/>
                </a:cubicBezTo>
                <a:cubicBezTo>
                  <a:pt x="722947" y="911673"/>
                  <a:pt x="724852" y="912625"/>
                  <a:pt x="724852" y="913578"/>
                </a:cubicBezTo>
                <a:cubicBezTo>
                  <a:pt x="725805" y="909768"/>
                  <a:pt x="732472" y="907863"/>
                  <a:pt x="738187" y="905005"/>
                </a:cubicBezTo>
                <a:cubicBezTo>
                  <a:pt x="743902" y="903100"/>
                  <a:pt x="749617" y="899290"/>
                  <a:pt x="750570" y="897385"/>
                </a:cubicBezTo>
                <a:cubicBezTo>
                  <a:pt x="754380" y="900243"/>
                  <a:pt x="757237" y="897385"/>
                  <a:pt x="760095" y="895480"/>
                </a:cubicBezTo>
                <a:cubicBezTo>
                  <a:pt x="762952" y="893575"/>
                  <a:pt x="764857" y="890718"/>
                  <a:pt x="768667" y="892623"/>
                </a:cubicBezTo>
                <a:cubicBezTo>
                  <a:pt x="769620" y="890718"/>
                  <a:pt x="770572" y="887860"/>
                  <a:pt x="772477" y="885955"/>
                </a:cubicBezTo>
                <a:cubicBezTo>
                  <a:pt x="767715" y="885003"/>
                  <a:pt x="764857" y="883098"/>
                  <a:pt x="769620" y="881193"/>
                </a:cubicBezTo>
                <a:cubicBezTo>
                  <a:pt x="770572" y="881193"/>
                  <a:pt x="770572" y="880240"/>
                  <a:pt x="770572" y="880240"/>
                </a:cubicBezTo>
                <a:lnTo>
                  <a:pt x="775335" y="882145"/>
                </a:lnTo>
                <a:lnTo>
                  <a:pt x="779422" y="875139"/>
                </a:lnTo>
                <a:lnTo>
                  <a:pt x="776287" y="873572"/>
                </a:lnTo>
                <a:cubicBezTo>
                  <a:pt x="774859" y="872144"/>
                  <a:pt x="776049" y="871667"/>
                  <a:pt x="778431" y="871191"/>
                </a:cubicBezTo>
                <a:lnTo>
                  <a:pt x="783875" y="869795"/>
                </a:lnTo>
                <a:lnTo>
                  <a:pt x="783907" y="869763"/>
                </a:lnTo>
                <a:lnTo>
                  <a:pt x="783907" y="869787"/>
                </a:lnTo>
                <a:lnTo>
                  <a:pt x="784769" y="869566"/>
                </a:lnTo>
                <a:lnTo>
                  <a:pt x="786765" y="866905"/>
                </a:lnTo>
                <a:cubicBezTo>
                  <a:pt x="787717" y="865000"/>
                  <a:pt x="788670" y="863095"/>
                  <a:pt x="789622" y="860238"/>
                </a:cubicBezTo>
                <a:cubicBezTo>
                  <a:pt x="806767" y="844998"/>
                  <a:pt x="805815" y="813565"/>
                  <a:pt x="825817" y="797373"/>
                </a:cubicBezTo>
                <a:cubicBezTo>
                  <a:pt x="822960" y="799278"/>
                  <a:pt x="820102" y="804040"/>
                  <a:pt x="821055" y="805945"/>
                </a:cubicBezTo>
                <a:cubicBezTo>
                  <a:pt x="830580" y="787848"/>
                  <a:pt x="846772" y="773560"/>
                  <a:pt x="849630" y="761178"/>
                </a:cubicBezTo>
                <a:lnTo>
                  <a:pt x="845820" y="760225"/>
                </a:lnTo>
                <a:cubicBezTo>
                  <a:pt x="851535" y="746890"/>
                  <a:pt x="856297" y="736413"/>
                  <a:pt x="862012" y="725935"/>
                </a:cubicBezTo>
                <a:lnTo>
                  <a:pt x="858202" y="723078"/>
                </a:lnTo>
                <a:cubicBezTo>
                  <a:pt x="868680" y="708790"/>
                  <a:pt x="880110" y="672595"/>
                  <a:pt x="894397" y="668785"/>
                </a:cubicBezTo>
                <a:cubicBezTo>
                  <a:pt x="893445" y="663070"/>
                  <a:pt x="907732" y="648783"/>
                  <a:pt x="911542" y="639258"/>
                </a:cubicBezTo>
                <a:lnTo>
                  <a:pt x="916305" y="639258"/>
                </a:lnTo>
                <a:cubicBezTo>
                  <a:pt x="923925" y="628780"/>
                  <a:pt x="926782" y="622113"/>
                  <a:pt x="929640" y="614493"/>
                </a:cubicBezTo>
                <a:cubicBezTo>
                  <a:pt x="949642" y="595443"/>
                  <a:pt x="955357" y="570678"/>
                  <a:pt x="966787" y="551628"/>
                </a:cubicBezTo>
                <a:lnTo>
                  <a:pt x="967740" y="551628"/>
                </a:lnTo>
                <a:lnTo>
                  <a:pt x="977265" y="530673"/>
                </a:lnTo>
                <a:cubicBezTo>
                  <a:pt x="977265" y="537340"/>
                  <a:pt x="978217" y="525910"/>
                  <a:pt x="982027" y="520195"/>
                </a:cubicBezTo>
                <a:cubicBezTo>
                  <a:pt x="982980" y="516385"/>
                  <a:pt x="985837" y="511623"/>
                  <a:pt x="987742" y="508765"/>
                </a:cubicBezTo>
                <a:cubicBezTo>
                  <a:pt x="989647" y="505908"/>
                  <a:pt x="992505" y="503050"/>
                  <a:pt x="994410" y="500193"/>
                </a:cubicBezTo>
                <a:cubicBezTo>
                  <a:pt x="995362" y="496383"/>
                  <a:pt x="996315" y="493525"/>
                  <a:pt x="997267" y="489715"/>
                </a:cubicBezTo>
                <a:cubicBezTo>
                  <a:pt x="997267" y="502098"/>
                  <a:pt x="1002982" y="490668"/>
                  <a:pt x="1006792" y="489715"/>
                </a:cubicBezTo>
                <a:cubicBezTo>
                  <a:pt x="1005840" y="487810"/>
                  <a:pt x="1004887" y="484953"/>
                  <a:pt x="1003935" y="482095"/>
                </a:cubicBezTo>
                <a:cubicBezTo>
                  <a:pt x="1005840" y="478285"/>
                  <a:pt x="1006792" y="486858"/>
                  <a:pt x="1007745" y="481143"/>
                </a:cubicBezTo>
                <a:lnTo>
                  <a:pt x="1007534" y="480159"/>
                </a:lnTo>
                <a:lnTo>
                  <a:pt x="1007507" y="480785"/>
                </a:lnTo>
                <a:cubicBezTo>
                  <a:pt x="1007030" y="480904"/>
                  <a:pt x="1006316" y="479713"/>
                  <a:pt x="1005839" y="478285"/>
                </a:cubicBezTo>
                <a:cubicBezTo>
                  <a:pt x="1003934" y="475427"/>
                  <a:pt x="1002029" y="471617"/>
                  <a:pt x="1004887" y="472570"/>
                </a:cubicBezTo>
                <a:cubicBezTo>
                  <a:pt x="1003935" y="473046"/>
                  <a:pt x="1004887" y="473046"/>
                  <a:pt x="1005959" y="473284"/>
                </a:cubicBezTo>
                <a:lnTo>
                  <a:pt x="1006096" y="473449"/>
                </a:lnTo>
                <a:lnTo>
                  <a:pt x="1004887" y="467808"/>
                </a:lnTo>
                <a:cubicBezTo>
                  <a:pt x="1002982" y="462093"/>
                  <a:pt x="1001077" y="458283"/>
                  <a:pt x="998220" y="456378"/>
                </a:cubicBezTo>
                <a:cubicBezTo>
                  <a:pt x="997267" y="457330"/>
                  <a:pt x="996315" y="459235"/>
                  <a:pt x="996315" y="461140"/>
                </a:cubicBezTo>
                <a:cubicBezTo>
                  <a:pt x="996315" y="460188"/>
                  <a:pt x="995362" y="459235"/>
                  <a:pt x="994410" y="459235"/>
                </a:cubicBezTo>
                <a:cubicBezTo>
                  <a:pt x="993457" y="450663"/>
                  <a:pt x="992505" y="454473"/>
                  <a:pt x="990600" y="455425"/>
                </a:cubicBezTo>
                <a:cubicBezTo>
                  <a:pt x="992029" y="449710"/>
                  <a:pt x="990838" y="446138"/>
                  <a:pt x="989528" y="442328"/>
                </a:cubicBezTo>
                <a:lnTo>
                  <a:pt x="987782" y="428125"/>
                </a:lnTo>
                <a:lnTo>
                  <a:pt x="987633" y="427934"/>
                </a:lnTo>
                <a:lnTo>
                  <a:pt x="984915" y="431196"/>
                </a:lnTo>
                <a:cubicBezTo>
                  <a:pt x="980361" y="426910"/>
                  <a:pt x="971788" y="404942"/>
                  <a:pt x="969645" y="413515"/>
                </a:cubicBezTo>
                <a:cubicBezTo>
                  <a:pt x="970597" y="402085"/>
                  <a:pt x="966787" y="407800"/>
                  <a:pt x="968692" y="399228"/>
                </a:cubicBezTo>
                <a:cubicBezTo>
                  <a:pt x="974407" y="412563"/>
                  <a:pt x="985837" y="421135"/>
                  <a:pt x="994410" y="429708"/>
                </a:cubicBezTo>
                <a:lnTo>
                  <a:pt x="992505" y="418278"/>
                </a:lnTo>
                <a:cubicBezTo>
                  <a:pt x="997267" y="419230"/>
                  <a:pt x="1000125" y="424945"/>
                  <a:pt x="1002030" y="430660"/>
                </a:cubicBezTo>
                <a:cubicBezTo>
                  <a:pt x="1003935" y="436375"/>
                  <a:pt x="1004887" y="442090"/>
                  <a:pt x="1006792" y="443995"/>
                </a:cubicBezTo>
                <a:cubicBezTo>
                  <a:pt x="1002982" y="441138"/>
                  <a:pt x="1001077" y="432565"/>
                  <a:pt x="1002030" y="431613"/>
                </a:cubicBezTo>
                <a:cubicBezTo>
                  <a:pt x="1001077" y="433518"/>
                  <a:pt x="999172" y="435423"/>
                  <a:pt x="998220" y="437328"/>
                </a:cubicBezTo>
                <a:cubicBezTo>
                  <a:pt x="1002982" y="449710"/>
                  <a:pt x="1009650" y="458283"/>
                  <a:pt x="1013460" y="468760"/>
                </a:cubicBezTo>
                <a:cubicBezTo>
                  <a:pt x="1013460" y="463998"/>
                  <a:pt x="1014412" y="466855"/>
                  <a:pt x="1016317" y="469713"/>
                </a:cubicBezTo>
                <a:cubicBezTo>
                  <a:pt x="1017270" y="472570"/>
                  <a:pt x="1019175" y="476380"/>
                  <a:pt x="1021080" y="472570"/>
                </a:cubicBezTo>
                <a:cubicBezTo>
                  <a:pt x="1021080" y="469713"/>
                  <a:pt x="1020127" y="466855"/>
                  <a:pt x="1020127" y="463998"/>
                </a:cubicBezTo>
                <a:cubicBezTo>
                  <a:pt x="1022032" y="460188"/>
                  <a:pt x="1024890" y="467808"/>
                  <a:pt x="1026795" y="472570"/>
                </a:cubicBezTo>
                <a:cubicBezTo>
                  <a:pt x="1024890" y="486858"/>
                  <a:pt x="1021080" y="504955"/>
                  <a:pt x="1013460" y="520195"/>
                </a:cubicBezTo>
                <a:cubicBezTo>
                  <a:pt x="1004887" y="534483"/>
                  <a:pt x="998220" y="546865"/>
                  <a:pt x="993457" y="549723"/>
                </a:cubicBezTo>
                <a:cubicBezTo>
                  <a:pt x="997267" y="545913"/>
                  <a:pt x="1001077" y="536388"/>
                  <a:pt x="1002030" y="531625"/>
                </a:cubicBezTo>
                <a:lnTo>
                  <a:pt x="993457" y="541150"/>
                </a:lnTo>
                <a:cubicBezTo>
                  <a:pt x="997267" y="532578"/>
                  <a:pt x="1006792" y="528768"/>
                  <a:pt x="1011555" y="514480"/>
                </a:cubicBezTo>
                <a:cubicBezTo>
                  <a:pt x="1007745" y="514480"/>
                  <a:pt x="1006792" y="504003"/>
                  <a:pt x="998220" y="510670"/>
                </a:cubicBezTo>
                <a:cubicBezTo>
                  <a:pt x="994410" y="514480"/>
                  <a:pt x="990600" y="519243"/>
                  <a:pt x="989647" y="523053"/>
                </a:cubicBezTo>
                <a:cubicBezTo>
                  <a:pt x="988695" y="526863"/>
                  <a:pt x="987742" y="529720"/>
                  <a:pt x="987742" y="533530"/>
                </a:cubicBezTo>
                <a:cubicBezTo>
                  <a:pt x="986790" y="540198"/>
                  <a:pt x="986790" y="548770"/>
                  <a:pt x="977265" y="563058"/>
                </a:cubicBezTo>
                <a:cubicBezTo>
                  <a:pt x="977265" y="566868"/>
                  <a:pt x="976312" y="553533"/>
                  <a:pt x="968692" y="570678"/>
                </a:cubicBezTo>
                <a:cubicBezTo>
                  <a:pt x="961072" y="591633"/>
                  <a:pt x="960120" y="610683"/>
                  <a:pt x="966787" y="614493"/>
                </a:cubicBezTo>
                <a:cubicBezTo>
                  <a:pt x="969645" y="604968"/>
                  <a:pt x="975360" y="585918"/>
                  <a:pt x="982027" y="585918"/>
                </a:cubicBezTo>
                <a:cubicBezTo>
                  <a:pt x="979170" y="595443"/>
                  <a:pt x="972502" y="610683"/>
                  <a:pt x="975360" y="613540"/>
                </a:cubicBezTo>
                <a:cubicBezTo>
                  <a:pt x="964882" y="618303"/>
                  <a:pt x="982980" y="596395"/>
                  <a:pt x="971550" y="604968"/>
                </a:cubicBezTo>
                <a:cubicBezTo>
                  <a:pt x="967740" y="610683"/>
                  <a:pt x="968692" y="614493"/>
                  <a:pt x="967740" y="617350"/>
                </a:cubicBezTo>
                <a:cubicBezTo>
                  <a:pt x="967740" y="611635"/>
                  <a:pt x="960120" y="620208"/>
                  <a:pt x="958215" y="621160"/>
                </a:cubicBezTo>
                <a:cubicBezTo>
                  <a:pt x="946785" y="640210"/>
                  <a:pt x="938212" y="649735"/>
                  <a:pt x="925830" y="669738"/>
                </a:cubicBezTo>
                <a:cubicBezTo>
                  <a:pt x="923925" y="669738"/>
                  <a:pt x="921067" y="670690"/>
                  <a:pt x="920115" y="669738"/>
                </a:cubicBezTo>
                <a:cubicBezTo>
                  <a:pt x="915352" y="681168"/>
                  <a:pt x="916305" y="700218"/>
                  <a:pt x="922020" y="698313"/>
                </a:cubicBezTo>
                <a:cubicBezTo>
                  <a:pt x="916305" y="710695"/>
                  <a:pt x="912495" y="709743"/>
                  <a:pt x="908685" y="720220"/>
                </a:cubicBezTo>
                <a:cubicBezTo>
                  <a:pt x="922972" y="707838"/>
                  <a:pt x="905827" y="723078"/>
                  <a:pt x="910590" y="727840"/>
                </a:cubicBezTo>
                <a:cubicBezTo>
                  <a:pt x="905827" y="738318"/>
                  <a:pt x="905827" y="729745"/>
                  <a:pt x="902017" y="733555"/>
                </a:cubicBezTo>
                <a:cubicBezTo>
                  <a:pt x="902017" y="735460"/>
                  <a:pt x="902017" y="741175"/>
                  <a:pt x="902970" y="742128"/>
                </a:cubicBezTo>
                <a:cubicBezTo>
                  <a:pt x="895350" y="745938"/>
                  <a:pt x="899160" y="723078"/>
                  <a:pt x="889635" y="727840"/>
                </a:cubicBezTo>
                <a:cubicBezTo>
                  <a:pt x="882967" y="730698"/>
                  <a:pt x="864870" y="749748"/>
                  <a:pt x="863917" y="750700"/>
                </a:cubicBezTo>
                <a:cubicBezTo>
                  <a:pt x="865822" y="758320"/>
                  <a:pt x="885825" y="768798"/>
                  <a:pt x="896302" y="764988"/>
                </a:cubicBezTo>
                <a:cubicBezTo>
                  <a:pt x="899160" y="766893"/>
                  <a:pt x="886777" y="772608"/>
                  <a:pt x="883920" y="776418"/>
                </a:cubicBezTo>
                <a:cubicBezTo>
                  <a:pt x="871537" y="785943"/>
                  <a:pt x="877252" y="798325"/>
                  <a:pt x="868680" y="807850"/>
                </a:cubicBezTo>
                <a:lnTo>
                  <a:pt x="870585" y="798325"/>
                </a:lnTo>
                <a:cubicBezTo>
                  <a:pt x="867727" y="799278"/>
                  <a:pt x="861060" y="815470"/>
                  <a:pt x="861060" y="819280"/>
                </a:cubicBezTo>
                <a:cubicBezTo>
                  <a:pt x="859155" y="818328"/>
                  <a:pt x="856297" y="804993"/>
                  <a:pt x="851535" y="808803"/>
                </a:cubicBezTo>
                <a:cubicBezTo>
                  <a:pt x="840105" y="827853"/>
                  <a:pt x="839152" y="851665"/>
                  <a:pt x="845820" y="853570"/>
                </a:cubicBezTo>
                <a:lnTo>
                  <a:pt x="857250" y="821185"/>
                </a:lnTo>
                <a:cubicBezTo>
                  <a:pt x="862965" y="823090"/>
                  <a:pt x="849630" y="844998"/>
                  <a:pt x="856297" y="846903"/>
                </a:cubicBezTo>
                <a:lnTo>
                  <a:pt x="839152" y="872620"/>
                </a:lnTo>
                <a:cubicBezTo>
                  <a:pt x="841057" y="868810"/>
                  <a:pt x="845820" y="857380"/>
                  <a:pt x="841057" y="860238"/>
                </a:cubicBezTo>
                <a:cubicBezTo>
                  <a:pt x="835342" y="872620"/>
                  <a:pt x="837247" y="865953"/>
                  <a:pt x="830580" y="872620"/>
                </a:cubicBezTo>
                <a:cubicBezTo>
                  <a:pt x="832485" y="855475"/>
                  <a:pt x="831532" y="822138"/>
                  <a:pt x="829627" y="809755"/>
                </a:cubicBezTo>
                <a:lnTo>
                  <a:pt x="824865" y="825948"/>
                </a:lnTo>
                <a:lnTo>
                  <a:pt x="820102" y="827853"/>
                </a:lnTo>
                <a:cubicBezTo>
                  <a:pt x="813435" y="847855"/>
                  <a:pt x="822007" y="874525"/>
                  <a:pt x="823912" y="882145"/>
                </a:cubicBezTo>
                <a:cubicBezTo>
                  <a:pt x="815340" y="893575"/>
                  <a:pt x="808672" y="883098"/>
                  <a:pt x="808672" y="879288"/>
                </a:cubicBezTo>
                <a:cubicBezTo>
                  <a:pt x="802005" y="888813"/>
                  <a:pt x="800100" y="895480"/>
                  <a:pt x="798195" y="903100"/>
                </a:cubicBezTo>
                <a:cubicBezTo>
                  <a:pt x="796290" y="909768"/>
                  <a:pt x="792480" y="918340"/>
                  <a:pt x="780097" y="924055"/>
                </a:cubicBezTo>
                <a:cubicBezTo>
                  <a:pt x="783907" y="923103"/>
                  <a:pt x="786765" y="921198"/>
                  <a:pt x="790575" y="920245"/>
                </a:cubicBezTo>
                <a:cubicBezTo>
                  <a:pt x="788670" y="922150"/>
                  <a:pt x="781050" y="925960"/>
                  <a:pt x="775335" y="928818"/>
                </a:cubicBezTo>
                <a:cubicBezTo>
                  <a:pt x="769620" y="931675"/>
                  <a:pt x="763905" y="932628"/>
                  <a:pt x="765810" y="933580"/>
                </a:cubicBezTo>
                <a:cubicBezTo>
                  <a:pt x="759142" y="932628"/>
                  <a:pt x="753427" y="926913"/>
                  <a:pt x="758190" y="923103"/>
                </a:cubicBezTo>
                <a:cubicBezTo>
                  <a:pt x="751522" y="928818"/>
                  <a:pt x="744855" y="934533"/>
                  <a:pt x="736282" y="938343"/>
                </a:cubicBezTo>
                <a:cubicBezTo>
                  <a:pt x="740092" y="936438"/>
                  <a:pt x="737235" y="927865"/>
                  <a:pt x="738187" y="925960"/>
                </a:cubicBezTo>
                <a:cubicBezTo>
                  <a:pt x="729615" y="925960"/>
                  <a:pt x="722947" y="936438"/>
                  <a:pt x="728662" y="938343"/>
                </a:cubicBezTo>
                <a:cubicBezTo>
                  <a:pt x="712470" y="931675"/>
                  <a:pt x="716280" y="935485"/>
                  <a:pt x="702945" y="927865"/>
                </a:cubicBezTo>
                <a:cubicBezTo>
                  <a:pt x="698182" y="927865"/>
                  <a:pt x="702945" y="937390"/>
                  <a:pt x="706755" y="938343"/>
                </a:cubicBezTo>
                <a:cubicBezTo>
                  <a:pt x="695325" y="940248"/>
                  <a:pt x="689610" y="939295"/>
                  <a:pt x="683895" y="938343"/>
                </a:cubicBezTo>
                <a:lnTo>
                  <a:pt x="684293" y="938108"/>
                </a:lnTo>
                <a:lnTo>
                  <a:pt x="669607" y="941200"/>
                </a:lnTo>
                <a:lnTo>
                  <a:pt x="681989" y="925008"/>
                </a:lnTo>
                <a:lnTo>
                  <a:pt x="687234" y="936371"/>
                </a:lnTo>
                <a:lnTo>
                  <a:pt x="692334" y="933357"/>
                </a:lnTo>
                <a:cubicBezTo>
                  <a:pt x="696396" y="926615"/>
                  <a:pt x="689610" y="915721"/>
                  <a:pt x="692467" y="910720"/>
                </a:cubicBezTo>
                <a:lnTo>
                  <a:pt x="653415" y="938343"/>
                </a:lnTo>
                <a:cubicBezTo>
                  <a:pt x="654367" y="936438"/>
                  <a:pt x="657225" y="927865"/>
                  <a:pt x="657225" y="926913"/>
                </a:cubicBezTo>
                <a:cubicBezTo>
                  <a:pt x="654367" y="934533"/>
                  <a:pt x="608647" y="935485"/>
                  <a:pt x="586740" y="934533"/>
                </a:cubicBezTo>
                <a:lnTo>
                  <a:pt x="589597" y="934533"/>
                </a:lnTo>
                <a:cubicBezTo>
                  <a:pt x="594360" y="931675"/>
                  <a:pt x="575310" y="929770"/>
                  <a:pt x="567690" y="932628"/>
                </a:cubicBezTo>
                <a:cubicBezTo>
                  <a:pt x="569595" y="931675"/>
                  <a:pt x="570547" y="931675"/>
                  <a:pt x="574357" y="931675"/>
                </a:cubicBezTo>
                <a:cubicBezTo>
                  <a:pt x="559117" y="925008"/>
                  <a:pt x="555307" y="944058"/>
                  <a:pt x="540067" y="936438"/>
                </a:cubicBezTo>
                <a:cubicBezTo>
                  <a:pt x="553402" y="937390"/>
                  <a:pt x="556260" y="933580"/>
                  <a:pt x="555307" y="930723"/>
                </a:cubicBezTo>
                <a:cubicBezTo>
                  <a:pt x="544830" y="933580"/>
                  <a:pt x="518160" y="930723"/>
                  <a:pt x="523875" y="940248"/>
                </a:cubicBezTo>
                <a:cubicBezTo>
                  <a:pt x="516255" y="938343"/>
                  <a:pt x="509587" y="939295"/>
                  <a:pt x="510540" y="934533"/>
                </a:cubicBezTo>
                <a:lnTo>
                  <a:pt x="482917" y="940248"/>
                </a:lnTo>
                <a:cubicBezTo>
                  <a:pt x="485775" y="939295"/>
                  <a:pt x="486727" y="936438"/>
                  <a:pt x="479107" y="935485"/>
                </a:cubicBezTo>
                <a:cubicBezTo>
                  <a:pt x="494347" y="937390"/>
                  <a:pt x="508635" y="927865"/>
                  <a:pt x="517207" y="934533"/>
                </a:cubicBezTo>
                <a:cubicBezTo>
                  <a:pt x="517207" y="928818"/>
                  <a:pt x="511492" y="925008"/>
                  <a:pt x="519112" y="920245"/>
                </a:cubicBezTo>
                <a:cubicBezTo>
                  <a:pt x="489585" y="923103"/>
                  <a:pt x="473392" y="933580"/>
                  <a:pt x="454342" y="940248"/>
                </a:cubicBezTo>
                <a:lnTo>
                  <a:pt x="427672" y="936438"/>
                </a:lnTo>
                <a:lnTo>
                  <a:pt x="426720" y="939295"/>
                </a:lnTo>
                <a:lnTo>
                  <a:pt x="421957" y="932628"/>
                </a:lnTo>
                <a:lnTo>
                  <a:pt x="416502" y="934447"/>
                </a:lnTo>
                <a:lnTo>
                  <a:pt x="416242" y="934533"/>
                </a:lnTo>
                <a:lnTo>
                  <a:pt x="416401" y="934295"/>
                </a:lnTo>
                <a:lnTo>
                  <a:pt x="418147" y="931675"/>
                </a:lnTo>
                <a:cubicBezTo>
                  <a:pt x="415290" y="932628"/>
                  <a:pt x="412432" y="932628"/>
                  <a:pt x="411480" y="933580"/>
                </a:cubicBezTo>
                <a:cubicBezTo>
                  <a:pt x="410527" y="929770"/>
                  <a:pt x="415290" y="925960"/>
                  <a:pt x="420052" y="922150"/>
                </a:cubicBezTo>
                <a:cubicBezTo>
                  <a:pt x="422910" y="923103"/>
                  <a:pt x="424815" y="925008"/>
                  <a:pt x="427672" y="925960"/>
                </a:cubicBezTo>
                <a:cubicBezTo>
                  <a:pt x="433387" y="922150"/>
                  <a:pt x="437197" y="918340"/>
                  <a:pt x="429577" y="916435"/>
                </a:cubicBezTo>
                <a:cubicBezTo>
                  <a:pt x="428625" y="917388"/>
                  <a:pt x="426720" y="917388"/>
                  <a:pt x="425767" y="918340"/>
                </a:cubicBezTo>
                <a:cubicBezTo>
                  <a:pt x="428625" y="915483"/>
                  <a:pt x="431482" y="913578"/>
                  <a:pt x="428625" y="912625"/>
                </a:cubicBezTo>
                <a:lnTo>
                  <a:pt x="408622" y="915483"/>
                </a:lnTo>
                <a:cubicBezTo>
                  <a:pt x="410527" y="916435"/>
                  <a:pt x="414337" y="918340"/>
                  <a:pt x="418147" y="920245"/>
                </a:cubicBezTo>
                <a:cubicBezTo>
                  <a:pt x="405765" y="925008"/>
                  <a:pt x="391477" y="929770"/>
                  <a:pt x="402907" y="934533"/>
                </a:cubicBezTo>
                <a:lnTo>
                  <a:pt x="387667" y="930723"/>
                </a:lnTo>
                <a:cubicBezTo>
                  <a:pt x="370522" y="937390"/>
                  <a:pt x="373380" y="936438"/>
                  <a:pt x="351472" y="941200"/>
                </a:cubicBezTo>
                <a:cubicBezTo>
                  <a:pt x="350520" y="939295"/>
                  <a:pt x="356235" y="937390"/>
                  <a:pt x="352425" y="935485"/>
                </a:cubicBezTo>
                <a:cubicBezTo>
                  <a:pt x="344805" y="939295"/>
                  <a:pt x="335280" y="936438"/>
                  <a:pt x="326707" y="934533"/>
                </a:cubicBezTo>
                <a:cubicBezTo>
                  <a:pt x="318135" y="931675"/>
                  <a:pt x="310515" y="928818"/>
                  <a:pt x="308610" y="931675"/>
                </a:cubicBezTo>
                <a:cubicBezTo>
                  <a:pt x="300990" y="931675"/>
                  <a:pt x="299085" y="932628"/>
                  <a:pt x="298132" y="933580"/>
                </a:cubicBezTo>
                <a:cubicBezTo>
                  <a:pt x="297180" y="934533"/>
                  <a:pt x="296227" y="936438"/>
                  <a:pt x="291465" y="935485"/>
                </a:cubicBezTo>
                <a:cubicBezTo>
                  <a:pt x="291465" y="934533"/>
                  <a:pt x="293370" y="933580"/>
                  <a:pt x="290512" y="932628"/>
                </a:cubicBezTo>
                <a:cubicBezTo>
                  <a:pt x="286702" y="933580"/>
                  <a:pt x="282892" y="933580"/>
                  <a:pt x="278130" y="933580"/>
                </a:cubicBezTo>
                <a:cubicBezTo>
                  <a:pt x="274320" y="930723"/>
                  <a:pt x="289560" y="934533"/>
                  <a:pt x="278130" y="927865"/>
                </a:cubicBezTo>
                <a:cubicBezTo>
                  <a:pt x="267652" y="925008"/>
                  <a:pt x="259080" y="921198"/>
                  <a:pt x="251460" y="916435"/>
                </a:cubicBezTo>
                <a:cubicBezTo>
                  <a:pt x="244792" y="911673"/>
                  <a:pt x="238125" y="905958"/>
                  <a:pt x="233362" y="897385"/>
                </a:cubicBezTo>
                <a:cubicBezTo>
                  <a:pt x="224790" y="886908"/>
                  <a:pt x="224790" y="890718"/>
                  <a:pt x="224790" y="894528"/>
                </a:cubicBezTo>
                <a:cubicBezTo>
                  <a:pt x="224790" y="898338"/>
                  <a:pt x="225742" y="903100"/>
                  <a:pt x="219075" y="892623"/>
                </a:cubicBezTo>
                <a:cubicBezTo>
                  <a:pt x="220027" y="889765"/>
                  <a:pt x="220980" y="887860"/>
                  <a:pt x="220980" y="884050"/>
                </a:cubicBezTo>
                <a:cubicBezTo>
                  <a:pt x="220980" y="880240"/>
                  <a:pt x="220980" y="876430"/>
                  <a:pt x="218122" y="871668"/>
                </a:cubicBezTo>
                <a:cubicBezTo>
                  <a:pt x="213360" y="867858"/>
                  <a:pt x="210502" y="870715"/>
                  <a:pt x="203835" y="862143"/>
                </a:cubicBezTo>
                <a:lnTo>
                  <a:pt x="209550" y="859285"/>
                </a:lnTo>
                <a:cubicBezTo>
                  <a:pt x="204787" y="850713"/>
                  <a:pt x="200025" y="844045"/>
                  <a:pt x="203835" y="842140"/>
                </a:cubicBezTo>
                <a:cubicBezTo>
                  <a:pt x="198120" y="837378"/>
                  <a:pt x="195262" y="831663"/>
                  <a:pt x="194310" y="827853"/>
                </a:cubicBezTo>
                <a:cubicBezTo>
                  <a:pt x="192405" y="821185"/>
                  <a:pt x="193357" y="817375"/>
                  <a:pt x="186690" y="816423"/>
                </a:cubicBezTo>
                <a:cubicBezTo>
                  <a:pt x="185737" y="820233"/>
                  <a:pt x="191452" y="824995"/>
                  <a:pt x="194310" y="827853"/>
                </a:cubicBezTo>
                <a:cubicBezTo>
                  <a:pt x="183832" y="816423"/>
                  <a:pt x="188595" y="844045"/>
                  <a:pt x="188595" y="847855"/>
                </a:cubicBezTo>
                <a:cubicBezTo>
                  <a:pt x="184785" y="832615"/>
                  <a:pt x="178117" y="824995"/>
                  <a:pt x="180022" y="814518"/>
                </a:cubicBezTo>
                <a:lnTo>
                  <a:pt x="186690" y="825948"/>
                </a:lnTo>
                <a:cubicBezTo>
                  <a:pt x="180022" y="798325"/>
                  <a:pt x="166687" y="806898"/>
                  <a:pt x="171450" y="789753"/>
                </a:cubicBezTo>
                <a:cubicBezTo>
                  <a:pt x="176212" y="798325"/>
                  <a:pt x="184785" y="806898"/>
                  <a:pt x="184785" y="800230"/>
                </a:cubicBezTo>
                <a:lnTo>
                  <a:pt x="175260" y="789753"/>
                </a:lnTo>
                <a:cubicBezTo>
                  <a:pt x="176212" y="787848"/>
                  <a:pt x="180975" y="796420"/>
                  <a:pt x="179070" y="789753"/>
                </a:cubicBezTo>
                <a:cubicBezTo>
                  <a:pt x="176212" y="786895"/>
                  <a:pt x="169545" y="781180"/>
                  <a:pt x="165735" y="779275"/>
                </a:cubicBezTo>
                <a:lnTo>
                  <a:pt x="152400" y="758320"/>
                </a:lnTo>
                <a:cubicBezTo>
                  <a:pt x="155257" y="763083"/>
                  <a:pt x="157162" y="762130"/>
                  <a:pt x="155257" y="758320"/>
                </a:cubicBezTo>
                <a:lnTo>
                  <a:pt x="144780" y="745938"/>
                </a:lnTo>
                <a:cubicBezTo>
                  <a:pt x="148590" y="749748"/>
                  <a:pt x="147637" y="744033"/>
                  <a:pt x="144780" y="737365"/>
                </a:cubicBezTo>
                <a:cubicBezTo>
                  <a:pt x="136207" y="718315"/>
                  <a:pt x="124777" y="729745"/>
                  <a:pt x="121920" y="712600"/>
                </a:cubicBezTo>
                <a:cubicBezTo>
                  <a:pt x="122872" y="714505"/>
                  <a:pt x="123825" y="714505"/>
                  <a:pt x="124777" y="716410"/>
                </a:cubicBezTo>
                <a:lnTo>
                  <a:pt x="122872" y="707838"/>
                </a:lnTo>
                <a:cubicBezTo>
                  <a:pt x="110490" y="712600"/>
                  <a:pt x="97155" y="665928"/>
                  <a:pt x="84772" y="670690"/>
                </a:cubicBezTo>
                <a:cubicBezTo>
                  <a:pt x="83820" y="657355"/>
                  <a:pt x="86677" y="667833"/>
                  <a:pt x="100012" y="678310"/>
                </a:cubicBezTo>
                <a:lnTo>
                  <a:pt x="97155" y="665928"/>
                </a:lnTo>
                <a:cubicBezTo>
                  <a:pt x="100965" y="670690"/>
                  <a:pt x="101917" y="674500"/>
                  <a:pt x="105727" y="679263"/>
                </a:cubicBezTo>
                <a:cubicBezTo>
                  <a:pt x="101917" y="662118"/>
                  <a:pt x="88582" y="651640"/>
                  <a:pt x="80962" y="645925"/>
                </a:cubicBezTo>
                <a:cubicBezTo>
                  <a:pt x="79057" y="639258"/>
                  <a:pt x="91440" y="644973"/>
                  <a:pt x="80962" y="630685"/>
                </a:cubicBezTo>
                <a:cubicBezTo>
                  <a:pt x="65722" y="609730"/>
                  <a:pt x="75247" y="639258"/>
                  <a:pt x="66675" y="627828"/>
                </a:cubicBezTo>
                <a:lnTo>
                  <a:pt x="66675" y="614493"/>
                </a:lnTo>
                <a:cubicBezTo>
                  <a:pt x="52387" y="600205"/>
                  <a:pt x="49530" y="584965"/>
                  <a:pt x="41910" y="570678"/>
                </a:cubicBezTo>
                <a:cubicBezTo>
                  <a:pt x="40005" y="567820"/>
                  <a:pt x="38100" y="565915"/>
                  <a:pt x="37147" y="565915"/>
                </a:cubicBezTo>
                <a:cubicBezTo>
                  <a:pt x="33337" y="557343"/>
                  <a:pt x="27622" y="550675"/>
                  <a:pt x="21907" y="543055"/>
                </a:cubicBezTo>
                <a:cubicBezTo>
                  <a:pt x="19050" y="540198"/>
                  <a:pt x="16192" y="537340"/>
                  <a:pt x="13335" y="533530"/>
                </a:cubicBezTo>
                <a:cubicBezTo>
                  <a:pt x="10477" y="529720"/>
                  <a:pt x="8572" y="524958"/>
                  <a:pt x="7620" y="521148"/>
                </a:cubicBezTo>
                <a:cubicBezTo>
                  <a:pt x="10477" y="524005"/>
                  <a:pt x="8572" y="509718"/>
                  <a:pt x="9525" y="507813"/>
                </a:cubicBezTo>
                <a:cubicBezTo>
                  <a:pt x="4762" y="498288"/>
                  <a:pt x="1905" y="488763"/>
                  <a:pt x="0" y="478285"/>
                </a:cubicBezTo>
                <a:cubicBezTo>
                  <a:pt x="2857" y="492573"/>
                  <a:pt x="7620" y="490668"/>
                  <a:pt x="11430" y="492573"/>
                </a:cubicBezTo>
                <a:cubicBezTo>
                  <a:pt x="9525" y="484000"/>
                  <a:pt x="7620" y="480190"/>
                  <a:pt x="6667" y="473523"/>
                </a:cubicBezTo>
                <a:cubicBezTo>
                  <a:pt x="8572" y="477333"/>
                  <a:pt x="9525" y="481143"/>
                  <a:pt x="11430" y="476380"/>
                </a:cubicBezTo>
                <a:cubicBezTo>
                  <a:pt x="8572" y="466855"/>
                  <a:pt x="7620" y="456378"/>
                  <a:pt x="7620" y="445900"/>
                </a:cubicBezTo>
                <a:cubicBezTo>
                  <a:pt x="6667" y="447805"/>
                  <a:pt x="5715" y="451615"/>
                  <a:pt x="4762" y="454473"/>
                </a:cubicBezTo>
                <a:cubicBezTo>
                  <a:pt x="5715" y="446853"/>
                  <a:pt x="7620" y="428755"/>
                  <a:pt x="16192" y="420183"/>
                </a:cubicBezTo>
                <a:cubicBezTo>
                  <a:pt x="17145" y="421135"/>
                  <a:pt x="17145" y="424945"/>
                  <a:pt x="18097" y="426850"/>
                </a:cubicBezTo>
                <a:cubicBezTo>
                  <a:pt x="10477" y="433518"/>
                  <a:pt x="12382" y="440185"/>
                  <a:pt x="14287" y="444948"/>
                </a:cubicBezTo>
                <a:cubicBezTo>
                  <a:pt x="16192" y="435423"/>
                  <a:pt x="17145" y="434470"/>
                  <a:pt x="18097" y="434470"/>
                </a:cubicBezTo>
                <a:cubicBezTo>
                  <a:pt x="18097" y="435423"/>
                  <a:pt x="19050" y="436375"/>
                  <a:pt x="21907" y="432565"/>
                </a:cubicBezTo>
                <a:cubicBezTo>
                  <a:pt x="24765" y="426850"/>
                  <a:pt x="25717" y="421135"/>
                  <a:pt x="25717" y="418278"/>
                </a:cubicBezTo>
                <a:cubicBezTo>
                  <a:pt x="25717" y="415420"/>
                  <a:pt x="23812" y="413515"/>
                  <a:pt x="21907" y="414468"/>
                </a:cubicBezTo>
                <a:cubicBezTo>
                  <a:pt x="30480" y="403038"/>
                  <a:pt x="33337" y="400180"/>
                  <a:pt x="37147" y="385893"/>
                </a:cubicBezTo>
                <a:lnTo>
                  <a:pt x="40005" y="390655"/>
                </a:lnTo>
                <a:lnTo>
                  <a:pt x="44767" y="378273"/>
                </a:lnTo>
                <a:lnTo>
                  <a:pt x="44767" y="390655"/>
                </a:lnTo>
                <a:cubicBezTo>
                  <a:pt x="60007" y="371605"/>
                  <a:pt x="39052" y="382083"/>
                  <a:pt x="55245" y="360175"/>
                </a:cubicBezTo>
                <a:lnTo>
                  <a:pt x="59055" y="362080"/>
                </a:lnTo>
                <a:cubicBezTo>
                  <a:pt x="62865" y="352555"/>
                  <a:pt x="58102" y="345888"/>
                  <a:pt x="66675" y="341125"/>
                </a:cubicBezTo>
                <a:cubicBezTo>
                  <a:pt x="69532" y="330648"/>
                  <a:pt x="52387" y="352555"/>
                  <a:pt x="63817" y="331600"/>
                </a:cubicBezTo>
                <a:cubicBezTo>
                  <a:pt x="67627" y="328743"/>
                  <a:pt x="74295" y="322075"/>
                  <a:pt x="78105" y="316360"/>
                </a:cubicBezTo>
                <a:cubicBezTo>
                  <a:pt x="80010" y="308740"/>
                  <a:pt x="70485" y="318265"/>
                  <a:pt x="68580" y="323028"/>
                </a:cubicBezTo>
                <a:cubicBezTo>
                  <a:pt x="84772" y="290643"/>
                  <a:pt x="93345" y="311598"/>
                  <a:pt x="104775" y="280165"/>
                </a:cubicBezTo>
                <a:cubicBezTo>
                  <a:pt x="100489" y="283975"/>
                  <a:pt x="99774" y="280879"/>
                  <a:pt x="98465" y="279689"/>
                </a:cubicBezTo>
                <a:lnTo>
                  <a:pt x="95676" y="280397"/>
                </a:lnTo>
                <a:lnTo>
                  <a:pt x="99298" y="275164"/>
                </a:lnTo>
                <a:cubicBezTo>
                  <a:pt x="103585" y="270402"/>
                  <a:pt x="107633" y="265401"/>
                  <a:pt x="108585" y="258258"/>
                </a:cubicBezTo>
                <a:lnTo>
                  <a:pt x="109537" y="268735"/>
                </a:lnTo>
                <a:cubicBezTo>
                  <a:pt x="111442" y="264925"/>
                  <a:pt x="112395" y="259210"/>
                  <a:pt x="113347" y="256353"/>
                </a:cubicBezTo>
                <a:lnTo>
                  <a:pt x="113347" y="260163"/>
                </a:lnTo>
                <a:cubicBezTo>
                  <a:pt x="114300" y="242065"/>
                  <a:pt x="131445" y="235398"/>
                  <a:pt x="127635" y="222063"/>
                </a:cubicBezTo>
                <a:cubicBezTo>
                  <a:pt x="131445" y="232540"/>
                  <a:pt x="133350" y="211585"/>
                  <a:pt x="139065" y="207775"/>
                </a:cubicBezTo>
                <a:cubicBezTo>
                  <a:pt x="137160" y="222063"/>
                  <a:pt x="120015" y="240160"/>
                  <a:pt x="125730" y="245875"/>
                </a:cubicBezTo>
                <a:cubicBezTo>
                  <a:pt x="130492" y="241113"/>
                  <a:pt x="130492" y="234445"/>
                  <a:pt x="135255" y="230635"/>
                </a:cubicBezTo>
                <a:cubicBezTo>
                  <a:pt x="134302" y="234445"/>
                  <a:pt x="132397" y="241113"/>
                  <a:pt x="133350" y="243018"/>
                </a:cubicBezTo>
                <a:cubicBezTo>
                  <a:pt x="146685" y="227778"/>
                  <a:pt x="144780" y="212538"/>
                  <a:pt x="149542" y="201108"/>
                </a:cubicBezTo>
                <a:lnTo>
                  <a:pt x="140017" y="221110"/>
                </a:lnTo>
                <a:cubicBezTo>
                  <a:pt x="134302" y="216348"/>
                  <a:pt x="143827" y="212538"/>
                  <a:pt x="141922" y="203965"/>
                </a:cubicBezTo>
                <a:cubicBezTo>
                  <a:pt x="151447" y="196345"/>
                  <a:pt x="150495" y="185868"/>
                  <a:pt x="157162" y="179200"/>
                </a:cubicBezTo>
                <a:cubicBezTo>
                  <a:pt x="156210" y="181105"/>
                  <a:pt x="156210" y="182058"/>
                  <a:pt x="155257" y="183963"/>
                </a:cubicBezTo>
                <a:cubicBezTo>
                  <a:pt x="166687" y="163008"/>
                  <a:pt x="180975" y="163960"/>
                  <a:pt x="185737" y="155388"/>
                </a:cubicBezTo>
                <a:cubicBezTo>
                  <a:pt x="191452" y="147768"/>
                  <a:pt x="196215" y="130623"/>
                  <a:pt x="190500" y="134433"/>
                </a:cubicBezTo>
                <a:cubicBezTo>
                  <a:pt x="192405" y="125860"/>
                  <a:pt x="177165" y="163008"/>
                  <a:pt x="175260" y="145863"/>
                </a:cubicBezTo>
                <a:cubicBezTo>
                  <a:pt x="192405" y="139195"/>
                  <a:pt x="185737" y="119193"/>
                  <a:pt x="207645" y="97285"/>
                </a:cubicBezTo>
                <a:cubicBezTo>
                  <a:pt x="203835" y="110620"/>
                  <a:pt x="216217" y="94428"/>
                  <a:pt x="213360" y="105858"/>
                </a:cubicBezTo>
                <a:cubicBezTo>
                  <a:pt x="220027" y="93475"/>
                  <a:pt x="219075" y="91570"/>
                  <a:pt x="219075" y="84903"/>
                </a:cubicBezTo>
                <a:lnTo>
                  <a:pt x="223837" y="82998"/>
                </a:lnTo>
                <a:cubicBezTo>
                  <a:pt x="224790" y="73473"/>
                  <a:pt x="223837" y="71568"/>
                  <a:pt x="223837" y="68710"/>
                </a:cubicBezTo>
                <a:cubicBezTo>
                  <a:pt x="223837" y="67758"/>
                  <a:pt x="223837" y="65853"/>
                  <a:pt x="224790" y="62995"/>
                </a:cubicBezTo>
                <a:cubicBezTo>
                  <a:pt x="225742" y="60138"/>
                  <a:pt x="227647" y="55375"/>
                  <a:pt x="232410" y="47755"/>
                </a:cubicBezTo>
                <a:cubicBezTo>
                  <a:pt x="229552" y="52518"/>
                  <a:pt x="233362" y="50613"/>
                  <a:pt x="236220" y="48708"/>
                </a:cubicBezTo>
                <a:cubicBezTo>
                  <a:pt x="239077" y="46803"/>
                  <a:pt x="242887" y="44898"/>
                  <a:pt x="240982" y="48708"/>
                </a:cubicBezTo>
                <a:lnTo>
                  <a:pt x="256443" y="31428"/>
                </a:lnTo>
                <a:lnTo>
                  <a:pt x="272415" y="21681"/>
                </a:lnTo>
                <a:cubicBezTo>
                  <a:pt x="276701" y="19895"/>
                  <a:pt x="280035" y="19180"/>
                  <a:pt x="282892" y="18228"/>
                </a:cubicBezTo>
                <a:cubicBezTo>
                  <a:pt x="289560" y="16323"/>
                  <a:pt x="295275" y="14418"/>
                  <a:pt x="309562" y="10608"/>
                </a:cubicBezTo>
                <a:cubicBezTo>
                  <a:pt x="308610" y="9655"/>
                  <a:pt x="307657" y="9655"/>
                  <a:pt x="306705" y="8703"/>
                </a:cubicBezTo>
                <a:cubicBezTo>
                  <a:pt x="311467" y="7750"/>
                  <a:pt x="316230" y="6798"/>
                  <a:pt x="321945" y="5845"/>
                </a:cubicBezTo>
                <a:cubicBezTo>
                  <a:pt x="327660" y="5845"/>
                  <a:pt x="331470" y="4893"/>
                  <a:pt x="336232" y="4893"/>
                </a:cubicBezTo>
                <a:cubicBezTo>
                  <a:pt x="345757" y="3940"/>
                  <a:pt x="355282" y="3940"/>
                  <a:pt x="364807" y="3940"/>
                </a:cubicBezTo>
                <a:cubicBezTo>
                  <a:pt x="383857" y="3940"/>
                  <a:pt x="403860" y="3940"/>
                  <a:pt x="421005" y="2988"/>
                </a:cubicBezTo>
                <a:lnTo>
                  <a:pt x="408622" y="1083"/>
                </a:lnTo>
                <a:cubicBezTo>
                  <a:pt x="410527" y="1559"/>
                  <a:pt x="416481" y="844"/>
                  <a:pt x="423267" y="368"/>
                </a:cubicBezTo>
                <a:close/>
              </a:path>
            </a:pathLst>
          </a:custGeom>
          <a:gradFill flip="none" rotWithShape="1">
            <a:gsLst>
              <a:gs pos="0">
                <a:srgbClr val="4E3BAD"/>
              </a:gs>
              <a:gs pos="100000">
                <a:srgbClr val="FD0353"/>
              </a:gs>
            </a:gsLst>
            <a:lin ang="18900000" scaled="1"/>
            <a:tileRect/>
          </a:gradFill>
          <a:ln>
            <a:noFill/>
          </a:ln>
          <a:effectLst>
            <a:outerShdw blurRad="914400" dist="38100" dir="2700000" algn="tl" rotWithShape="0">
              <a:srgbClr val="FD0353">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sp>
        <p:nvSpPr>
          <p:cNvPr id="17" name="Oval 16">
            <a:extLst>
              <a:ext uri="{FF2B5EF4-FFF2-40B4-BE49-F238E27FC236}">
                <a16:creationId xmlns:a16="http://schemas.microsoft.com/office/drawing/2014/main" id="{0D016781-10D0-4AC1-B2FB-986A35046AF4}"/>
              </a:ext>
            </a:extLst>
          </p:cNvPr>
          <p:cNvSpPr/>
          <p:nvPr userDrawn="1"/>
        </p:nvSpPr>
        <p:spPr>
          <a:xfrm>
            <a:off x="11141681" y="6524784"/>
            <a:ext cx="147357" cy="147357"/>
          </a:xfrm>
          <a:prstGeom prst="ellipse">
            <a:avLst/>
          </a:prstGeom>
          <a:gradFill flip="none" rotWithShape="1">
            <a:gsLst>
              <a:gs pos="0">
                <a:srgbClr val="4E3BAD"/>
              </a:gs>
              <a:gs pos="100000">
                <a:srgbClr val="FD0353"/>
              </a:gs>
            </a:gsLst>
            <a:lin ang="12600000" scaled="0"/>
            <a:tileRect/>
          </a:gradFill>
          <a:ln>
            <a:noFill/>
          </a:ln>
          <a:effectLst>
            <a:outerShdw blurRad="914400" dist="38100" dir="2700000" algn="tl" rotWithShape="0">
              <a:srgbClr val="FD0353">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8" name="Oval 17">
            <a:extLst>
              <a:ext uri="{FF2B5EF4-FFF2-40B4-BE49-F238E27FC236}">
                <a16:creationId xmlns:a16="http://schemas.microsoft.com/office/drawing/2014/main" id="{56D6B556-F0E6-4365-AD7E-EAD7FDCAB3D2}"/>
              </a:ext>
            </a:extLst>
          </p:cNvPr>
          <p:cNvSpPr/>
          <p:nvPr userDrawn="1"/>
        </p:nvSpPr>
        <p:spPr>
          <a:xfrm>
            <a:off x="11289038" y="6383921"/>
            <a:ext cx="62494" cy="62494"/>
          </a:xfrm>
          <a:prstGeom prst="ellipse">
            <a:avLst/>
          </a:prstGeom>
          <a:solidFill>
            <a:schemeClr val="tx1"/>
          </a:solidFill>
          <a:ln>
            <a:noFill/>
          </a:ln>
          <a:effectLst>
            <a:outerShdw blurRad="914400" dist="38100" dir="2700000" algn="tl" rotWithShape="0">
              <a:srgbClr val="FD0353">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0" name="Graphic 1310">
            <a:extLst>
              <a:ext uri="{FF2B5EF4-FFF2-40B4-BE49-F238E27FC236}">
                <a16:creationId xmlns:a16="http://schemas.microsoft.com/office/drawing/2014/main" id="{C65DED0A-5BDD-4128-8976-658589CD2BCD}"/>
              </a:ext>
            </a:extLst>
          </p:cNvPr>
          <p:cNvSpPr>
            <a:spLocks noChangeAspect="1"/>
          </p:cNvSpPr>
          <p:nvPr userDrawn="1"/>
        </p:nvSpPr>
        <p:spPr>
          <a:xfrm rot="1800000">
            <a:off x="11431833" y="6125895"/>
            <a:ext cx="339365" cy="303496"/>
          </a:xfrm>
          <a:custGeom>
            <a:avLst/>
            <a:gdLst>
              <a:gd name="connsiteX0" fmla="*/ 808673 w 1171575"/>
              <a:gd name="connsiteY0" fmla="*/ 7144 h 1047750"/>
              <a:gd name="connsiteX1" fmla="*/ 365760 w 1171575"/>
              <a:gd name="connsiteY1" fmla="*/ 7144 h 1047750"/>
              <a:gd name="connsiteX2" fmla="*/ 246698 w 1171575"/>
              <a:gd name="connsiteY2" fmla="*/ 75724 h 1047750"/>
              <a:gd name="connsiteX3" fmla="*/ 25718 w 1171575"/>
              <a:gd name="connsiteY3" fmla="*/ 458629 h 1047750"/>
              <a:gd name="connsiteX4" fmla="*/ 25718 w 1171575"/>
              <a:gd name="connsiteY4" fmla="*/ 595789 h 1047750"/>
              <a:gd name="connsiteX5" fmla="*/ 246698 w 1171575"/>
              <a:gd name="connsiteY5" fmla="*/ 978694 h 1047750"/>
              <a:gd name="connsiteX6" fmla="*/ 365760 w 1171575"/>
              <a:gd name="connsiteY6" fmla="*/ 1047274 h 1047750"/>
              <a:gd name="connsiteX7" fmla="*/ 807720 w 1171575"/>
              <a:gd name="connsiteY7" fmla="*/ 1047274 h 1047750"/>
              <a:gd name="connsiteX8" fmla="*/ 926783 w 1171575"/>
              <a:gd name="connsiteY8" fmla="*/ 978694 h 1047750"/>
              <a:gd name="connsiteX9" fmla="*/ 1147763 w 1171575"/>
              <a:gd name="connsiteY9" fmla="*/ 595789 h 1047750"/>
              <a:gd name="connsiteX10" fmla="*/ 1147763 w 1171575"/>
              <a:gd name="connsiteY10" fmla="*/ 458629 h 1047750"/>
              <a:gd name="connsiteX11" fmla="*/ 926783 w 1171575"/>
              <a:gd name="connsiteY11" fmla="*/ 75724 h 1047750"/>
              <a:gd name="connsiteX12" fmla="*/ 808673 w 1171575"/>
              <a:gd name="connsiteY12" fmla="*/ 7144 h 1047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71575" h="1047750">
                <a:moveTo>
                  <a:pt x="808673" y="7144"/>
                </a:moveTo>
                <a:lnTo>
                  <a:pt x="365760" y="7144"/>
                </a:lnTo>
                <a:cubicBezTo>
                  <a:pt x="317183" y="7144"/>
                  <a:pt x="271463" y="32861"/>
                  <a:pt x="246698" y="75724"/>
                </a:cubicBezTo>
                <a:lnTo>
                  <a:pt x="25718" y="458629"/>
                </a:lnTo>
                <a:cubicBezTo>
                  <a:pt x="953" y="501491"/>
                  <a:pt x="953" y="552926"/>
                  <a:pt x="25718" y="595789"/>
                </a:cubicBezTo>
                <a:lnTo>
                  <a:pt x="246698" y="978694"/>
                </a:lnTo>
                <a:cubicBezTo>
                  <a:pt x="271463" y="1021556"/>
                  <a:pt x="316230" y="1047274"/>
                  <a:pt x="365760" y="1047274"/>
                </a:cubicBezTo>
                <a:lnTo>
                  <a:pt x="807720" y="1047274"/>
                </a:lnTo>
                <a:cubicBezTo>
                  <a:pt x="856298" y="1047274"/>
                  <a:pt x="902018" y="1021556"/>
                  <a:pt x="926783" y="978694"/>
                </a:cubicBezTo>
                <a:lnTo>
                  <a:pt x="1147763" y="595789"/>
                </a:lnTo>
                <a:cubicBezTo>
                  <a:pt x="1172528" y="552926"/>
                  <a:pt x="1172528" y="501491"/>
                  <a:pt x="1147763" y="458629"/>
                </a:cubicBezTo>
                <a:lnTo>
                  <a:pt x="926783" y="75724"/>
                </a:lnTo>
                <a:cubicBezTo>
                  <a:pt x="902970" y="32861"/>
                  <a:pt x="857250" y="7144"/>
                  <a:pt x="808673" y="7144"/>
                </a:cubicBezTo>
                <a:close/>
              </a:path>
            </a:pathLst>
          </a:custGeom>
          <a:solidFill>
            <a:schemeClr val="tx1"/>
          </a:solidFill>
          <a:ln w="9525" cap="flat">
            <a:noFill/>
            <a:prstDash val="solid"/>
            <a:miter/>
          </a:ln>
          <a:effectLst>
            <a:outerShdw blurRad="50800" dist="38100" dir="2700000" algn="tl" rotWithShape="0">
              <a:prstClr val="black">
                <a:alpha val="36000"/>
              </a:prstClr>
            </a:outerShdw>
          </a:effectLst>
        </p:spPr>
        <p:txBody>
          <a:bodyPr rtlCol="0" anchor="ctr"/>
          <a:lstStyle/>
          <a:p>
            <a:endParaRPr lang="en-US" dirty="0"/>
          </a:p>
        </p:txBody>
      </p:sp>
      <p:sp>
        <p:nvSpPr>
          <p:cNvPr id="22" name="TextBox 21">
            <a:extLst>
              <a:ext uri="{FF2B5EF4-FFF2-40B4-BE49-F238E27FC236}">
                <a16:creationId xmlns:a16="http://schemas.microsoft.com/office/drawing/2014/main" id="{FB3F5217-57FB-4CEB-BB0D-D390E78B8A17}"/>
              </a:ext>
            </a:extLst>
          </p:cNvPr>
          <p:cNvSpPr txBox="1"/>
          <p:nvPr userDrawn="1"/>
        </p:nvSpPr>
        <p:spPr>
          <a:xfrm rot="5400000">
            <a:off x="10854889" y="3249000"/>
            <a:ext cx="2314222" cy="360000"/>
          </a:xfrm>
          <a:prstGeom prst="rect">
            <a:avLst/>
          </a:prstGeom>
          <a:noFill/>
        </p:spPr>
        <p:txBody>
          <a:bodyPr wrap="square" lIns="0" tIns="0" rIns="0" bIns="0" rtlCol="0" anchor="ctr">
            <a:noAutofit/>
          </a:bodyPr>
          <a:lstStyle/>
          <a:p>
            <a:pPr algn="ctr"/>
            <a:r>
              <a:rPr lang="en-US" sz="800" noProof="1">
                <a:solidFill>
                  <a:schemeClr val="bg1"/>
                </a:solidFill>
                <a:latin typeface="Gill Sans MT" panose="020B0502020104020203" pitchFamily="34" charset="0"/>
              </a:rPr>
              <a:t>#kamalnainx</a:t>
            </a:r>
          </a:p>
        </p:txBody>
      </p:sp>
      <p:sp>
        <p:nvSpPr>
          <p:cNvPr id="2" name="Title Placeholder 1">
            <a:extLst>
              <a:ext uri="{FF2B5EF4-FFF2-40B4-BE49-F238E27FC236}">
                <a16:creationId xmlns:a16="http://schemas.microsoft.com/office/drawing/2014/main" id="{331581A5-A75E-41FB-A68A-70BA1AB54B28}"/>
              </a:ext>
            </a:extLst>
          </p:cNvPr>
          <p:cNvSpPr>
            <a:spLocks noGrp="1"/>
          </p:cNvSpPr>
          <p:nvPr userDrawn="1">
            <p:ph type="title"/>
          </p:nvPr>
        </p:nvSpPr>
        <p:spPr>
          <a:xfrm>
            <a:off x="648000" y="648000"/>
            <a:ext cx="10261299" cy="720000"/>
          </a:xfrm>
          <a:prstGeom prst="rect">
            <a:avLst/>
          </a:prstGeom>
        </p:spPr>
        <p:txBody>
          <a:bodyPr vert="horz" lIns="0" tIns="0" rIns="0" bIns="0" rtlCol="0" anchor="t">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06BA9B02-6E3D-4037-BE18-E02B786633E9}"/>
              </a:ext>
            </a:extLst>
          </p:cNvPr>
          <p:cNvSpPr>
            <a:spLocks noGrp="1"/>
          </p:cNvSpPr>
          <p:nvPr userDrawn="1">
            <p:ph type="body" idx="1"/>
          </p:nvPr>
        </p:nvSpPr>
        <p:spPr>
          <a:xfrm>
            <a:off x="668312" y="1741486"/>
            <a:ext cx="10261299" cy="4144212"/>
          </a:xfrm>
          <a:prstGeom prst="rect">
            <a:avLst/>
          </a:prstGeom>
        </p:spPr>
        <p:txBody>
          <a:bodyPr vert="horz"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D245D258-5720-4517-B8DE-EB5AA5C4FAE1}"/>
              </a:ext>
            </a:extLst>
          </p:cNvPr>
          <p:cNvSpPr>
            <a:spLocks noGrp="1"/>
          </p:cNvSpPr>
          <p:nvPr userDrawn="1">
            <p:ph type="sldNum" sz="quarter" idx="4"/>
          </p:nvPr>
        </p:nvSpPr>
        <p:spPr>
          <a:xfrm>
            <a:off x="11415917" y="6108299"/>
            <a:ext cx="371196" cy="331932"/>
          </a:xfrm>
          <a:prstGeom prst="rect">
            <a:avLst/>
          </a:prstGeom>
        </p:spPr>
        <p:txBody>
          <a:bodyPr vert="horz" lIns="0" tIns="0" rIns="0" bIns="0" rtlCol="0" anchor="ctr"/>
          <a:lstStyle>
            <a:lvl1pPr algn="ctr">
              <a:defRPr sz="900">
                <a:solidFill>
                  <a:schemeClr val="bg1"/>
                </a:solidFill>
              </a:defRPr>
            </a:lvl1pPr>
          </a:lstStyle>
          <a:p>
            <a:fld id="{058DB212-BFA2-403F-85EF-DFD3FF6D973A}" type="slidenum">
              <a:rPr lang="en-US" smtClean="0"/>
              <a:pPr/>
              <a:t>‹#›</a:t>
            </a:fld>
            <a:endParaRPr lang="en-US" dirty="0"/>
          </a:p>
        </p:txBody>
      </p:sp>
    </p:spTree>
    <p:extLst>
      <p:ext uri="{BB962C8B-B14F-4D97-AF65-F5344CB8AC3E}">
        <p14:creationId xmlns:p14="http://schemas.microsoft.com/office/powerpoint/2010/main" val="3117711249"/>
      </p:ext>
    </p:extLst>
  </p:cSld>
  <p:clrMap bg1="lt1" tx1="dk1" bg2="lt2" tx2="dk2" accent1="accent1" accent2="accent2" accent3="accent3" accent4="accent4" accent5="accent5" accent6="accent6" hlink="hlink" folHlink="folHlink"/>
  <p:sldLayoutIdLst>
    <p:sldLayoutId id="2147483649" r:id="rId1"/>
    <p:sldLayoutId id="2147483657" r:id="rId2"/>
    <p:sldLayoutId id="2147483658" r:id="rId3"/>
    <p:sldLayoutId id="2147483659" r:id="rId4"/>
    <p:sldLayoutId id="2147483656" r:id="rId5"/>
    <p:sldLayoutId id="2147483660" r:id="rId6"/>
    <p:sldLayoutId id="2147483661" r:id="rId7"/>
    <p:sldLayoutId id="2147483662" r:id="rId8"/>
    <p:sldLayoutId id="2147483663" r:id="rId9"/>
    <p:sldLayoutId id="2147483664" r:id="rId10"/>
    <p:sldLayoutId id="2147483650" r:id="rId11"/>
    <p:sldLayoutId id="2147483652" r:id="rId12"/>
    <p:sldLayoutId id="2147483665" r:id="rId13"/>
    <p:sldLayoutId id="2147483666" r:id="rId14"/>
    <p:sldLayoutId id="2147483654" r:id="rId15"/>
    <p:sldLayoutId id="2147483655" r:id="rId16"/>
    <p:sldLayoutId id="2147483667" r:id="rId17"/>
  </p:sldLayoutIdLst>
  <p:hf hdr="0" ftr="0" dt="0"/>
  <p:txStyles>
    <p:titleStyle>
      <a:lvl1pPr algn="l" defTabSz="914400" rtl="0" eaLnBrk="1" latinLnBrk="0" hangingPunct="1">
        <a:lnSpc>
          <a:spcPct val="90000"/>
        </a:lnSpc>
        <a:spcBef>
          <a:spcPct val="0"/>
        </a:spcBef>
        <a:buNone/>
        <a:defRPr sz="5000" kern="1200">
          <a:solidFill>
            <a:schemeClr val="tx1">
              <a:lumMod val="75000"/>
              <a:lumOff val="25000"/>
            </a:schemeClr>
          </a:solidFill>
          <a:latin typeface="+mj-lt"/>
          <a:ea typeface="+mj-ea"/>
          <a:cs typeface="+mj-cs"/>
        </a:defRPr>
      </a:lvl1pPr>
    </p:titleStyle>
    <p:bodyStyle>
      <a:lvl1pPr marL="263525" indent="-263525" algn="l" defTabSz="914400" rtl="0" eaLnBrk="1" latinLnBrk="0" hangingPunct="1">
        <a:lnSpc>
          <a:spcPct val="90000"/>
        </a:lnSpc>
        <a:spcBef>
          <a:spcPts val="1000"/>
        </a:spcBef>
        <a:buFont typeface="Arial" panose="020B0604020202020204" pitchFamily="34" charset="0"/>
        <a:buChar char="•"/>
        <a:defRPr sz="2100" kern="1200">
          <a:solidFill>
            <a:schemeClr val="tx1">
              <a:lumMod val="75000"/>
              <a:lumOff val="25000"/>
            </a:schemeClr>
          </a:solidFill>
          <a:latin typeface="+mn-lt"/>
          <a:ea typeface="+mn-ea"/>
          <a:cs typeface="+mn-cs"/>
        </a:defRPr>
      </a:lvl1pPr>
      <a:lvl2pPr marL="536575" indent="-27305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2pPr>
      <a:lvl3pPr marL="811213" indent="-274638"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3pPr>
      <a:lvl4pPr marL="1074738" indent="-263525"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7788" indent="-273050" algn="l" defTabSz="914400" rtl="0" eaLnBrk="1" latinLnBrk="0" hangingPunct="1">
        <a:lnSpc>
          <a:spcPct val="90000"/>
        </a:lnSpc>
        <a:spcBef>
          <a:spcPts val="500"/>
        </a:spcBef>
        <a:buFont typeface="Arial" panose="020B0604020202020204" pitchFamily="34" charset="0"/>
        <a:buChar char="•"/>
        <a:defRPr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11.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17.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12.xml.rels><?xml version="1.0" encoding="UTF-8" standalone="yes"?>
<Relationships xmlns="http://schemas.openxmlformats.org/package/2006/relationships"><Relationship Id="rId8" Type="http://schemas.openxmlformats.org/officeDocument/2006/relationships/diagramLayout" Target="../diagrams/layout9.xml"/><Relationship Id="rId3" Type="http://schemas.openxmlformats.org/officeDocument/2006/relationships/diagramLayout" Target="../diagrams/layout8.xml"/><Relationship Id="rId7" Type="http://schemas.openxmlformats.org/officeDocument/2006/relationships/diagramData" Target="../diagrams/data9.xml"/><Relationship Id="rId2" Type="http://schemas.openxmlformats.org/officeDocument/2006/relationships/diagramData" Target="../diagrams/data8.xml"/><Relationship Id="rId1" Type="http://schemas.openxmlformats.org/officeDocument/2006/relationships/slideLayout" Target="../slideLayouts/slideLayout13.xml"/><Relationship Id="rId6" Type="http://schemas.microsoft.com/office/2007/relationships/diagramDrawing" Target="../diagrams/drawing8.xml"/><Relationship Id="rId11" Type="http://schemas.microsoft.com/office/2007/relationships/diagramDrawing" Target="../diagrams/drawing9.xml"/><Relationship Id="rId5" Type="http://schemas.openxmlformats.org/officeDocument/2006/relationships/diagramColors" Target="../diagrams/colors8.xml"/><Relationship Id="rId10" Type="http://schemas.openxmlformats.org/officeDocument/2006/relationships/diagramColors" Target="../diagrams/colors9.xml"/><Relationship Id="rId4" Type="http://schemas.openxmlformats.org/officeDocument/2006/relationships/diagramQuickStyle" Target="../diagrams/quickStyle8.xml"/><Relationship Id="rId9" Type="http://schemas.openxmlformats.org/officeDocument/2006/relationships/diagramQuickStyle" Target="../diagrams/quickStyle9.xml"/></Relationships>
</file>

<file path=ppt/slides/_rels/slide13.xml.rels><?xml version="1.0" encoding="UTF-8" standalone="yes"?>
<Relationships xmlns="http://schemas.openxmlformats.org/package/2006/relationships"><Relationship Id="rId8" Type="http://schemas.openxmlformats.org/officeDocument/2006/relationships/diagramLayout" Target="../diagrams/layout11.xml"/><Relationship Id="rId3" Type="http://schemas.openxmlformats.org/officeDocument/2006/relationships/diagramLayout" Target="../diagrams/layout10.xml"/><Relationship Id="rId7" Type="http://schemas.openxmlformats.org/officeDocument/2006/relationships/diagramData" Target="../diagrams/data11.xml"/><Relationship Id="rId2" Type="http://schemas.openxmlformats.org/officeDocument/2006/relationships/diagramData" Target="../diagrams/data10.xml"/><Relationship Id="rId1" Type="http://schemas.openxmlformats.org/officeDocument/2006/relationships/slideLayout" Target="../slideLayouts/slideLayout13.xml"/><Relationship Id="rId6" Type="http://schemas.microsoft.com/office/2007/relationships/diagramDrawing" Target="../diagrams/drawing10.xml"/><Relationship Id="rId11" Type="http://schemas.microsoft.com/office/2007/relationships/diagramDrawing" Target="../diagrams/drawing11.xml"/><Relationship Id="rId5" Type="http://schemas.openxmlformats.org/officeDocument/2006/relationships/diagramColors" Target="../diagrams/colors10.xml"/><Relationship Id="rId10" Type="http://schemas.openxmlformats.org/officeDocument/2006/relationships/diagramColors" Target="../diagrams/colors11.xml"/><Relationship Id="rId4" Type="http://schemas.openxmlformats.org/officeDocument/2006/relationships/diagramQuickStyle" Target="../diagrams/quickStyle10.xml"/><Relationship Id="rId9" Type="http://schemas.openxmlformats.org/officeDocument/2006/relationships/diagramQuickStyle" Target="../diagrams/quickStyle11.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17.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17.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14.xml"/><Relationship Id="rId2" Type="http://schemas.openxmlformats.org/officeDocument/2006/relationships/diagramData" Target="../diagrams/data14.xml"/><Relationship Id="rId1" Type="http://schemas.openxmlformats.org/officeDocument/2006/relationships/slideLayout" Target="../slideLayouts/slideLayout17.xml"/><Relationship Id="rId6" Type="http://schemas.microsoft.com/office/2007/relationships/diagramDrawing" Target="../diagrams/drawing14.xml"/><Relationship Id="rId5" Type="http://schemas.openxmlformats.org/officeDocument/2006/relationships/diagramColors" Target="../diagrams/colors14.xml"/><Relationship Id="rId4" Type="http://schemas.openxmlformats.org/officeDocument/2006/relationships/diagramQuickStyle" Target="../diagrams/quickStyle14.xml"/></Relationships>
</file>

<file path=ppt/slides/_rels/slide17.xml.rels><?xml version="1.0" encoding="UTF-8" standalone="yes"?>
<Relationships xmlns="http://schemas.openxmlformats.org/package/2006/relationships"><Relationship Id="rId3" Type="http://schemas.openxmlformats.org/officeDocument/2006/relationships/hyperlink" Target="https://peerj.com/articles/cs-37/" TargetMode="External"/><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15.xml"/><Relationship Id="rId2" Type="http://schemas.openxmlformats.org/officeDocument/2006/relationships/diagramData" Target="../diagrams/data15.xml"/><Relationship Id="rId1" Type="http://schemas.openxmlformats.org/officeDocument/2006/relationships/slideLayout" Target="../slideLayouts/slideLayout17.xml"/><Relationship Id="rId6" Type="http://schemas.microsoft.com/office/2007/relationships/diagramDrawing" Target="../diagrams/drawing15.xml"/><Relationship Id="rId5" Type="http://schemas.openxmlformats.org/officeDocument/2006/relationships/diagramColors" Target="../diagrams/colors15.xml"/><Relationship Id="rId4" Type="http://schemas.openxmlformats.org/officeDocument/2006/relationships/diagramQuickStyle" Target="../diagrams/quickStyle15.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16.xml"/><Relationship Id="rId2" Type="http://schemas.openxmlformats.org/officeDocument/2006/relationships/diagramData" Target="../diagrams/data16.xml"/><Relationship Id="rId1" Type="http://schemas.openxmlformats.org/officeDocument/2006/relationships/slideLayout" Target="../slideLayouts/slideLayout17.xml"/><Relationship Id="rId6" Type="http://schemas.microsoft.com/office/2007/relationships/diagramDrawing" Target="../diagrams/drawing16.xml"/><Relationship Id="rId5" Type="http://schemas.openxmlformats.org/officeDocument/2006/relationships/diagramColors" Target="../diagrams/colors16.xml"/><Relationship Id="rId4" Type="http://schemas.openxmlformats.org/officeDocument/2006/relationships/diagramQuickStyle" Target="../diagrams/quickStyle16.xml"/></Relationships>
</file>

<file path=ppt/slides/_rels/slide2.xml.rels><?xml version="1.0" encoding="UTF-8" standalone="yes"?>
<Relationships xmlns="http://schemas.openxmlformats.org/package/2006/relationships"><Relationship Id="rId3" Type="http://schemas.openxmlformats.org/officeDocument/2006/relationships/hyperlink" Target="https://www.pexels.com/photo/ai-artificial-intelligence-machine-learning-616020/" TargetMode="External"/><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8" Type="http://schemas.openxmlformats.org/officeDocument/2006/relationships/hyperlink" Target="https://www.inteldig.com/2021/02/como-entrenar-a-un-robot-usando-ia-y-supercomputadoras/" TargetMode="External"/><Relationship Id="rId3" Type="http://schemas.openxmlformats.org/officeDocument/2006/relationships/diagramLayout" Target="../diagrams/layout2.xml"/><Relationship Id="rId7" Type="http://schemas.openxmlformats.org/officeDocument/2006/relationships/image" Target="../media/image3.jpeg"/><Relationship Id="rId2" Type="http://schemas.openxmlformats.org/officeDocument/2006/relationships/diagramData" Target="../diagrams/data2.xml"/><Relationship Id="rId1" Type="http://schemas.openxmlformats.org/officeDocument/2006/relationships/slideLayout" Target="../slideLayouts/slideLayout3.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xml.rels><?xml version="1.0" encoding="UTF-8" standalone="yes"?>
<Relationships xmlns="http://schemas.openxmlformats.org/package/2006/relationships"><Relationship Id="rId3" Type="http://schemas.openxmlformats.org/officeDocument/2006/relationships/hyperlink" Target="https://www.ictworks.org/practical-examples-artificial-intelligence/" TargetMode="External"/><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xml"/><Relationship Id="rId1" Type="http://schemas.openxmlformats.org/officeDocument/2006/relationships/slideLayout" Target="../slideLayouts/slideLayout17.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8.xml.rels><?xml version="1.0" encoding="UTF-8" standalone="yes"?>
<Relationships xmlns="http://schemas.openxmlformats.org/package/2006/relationships"><Relationship Id="rId8" Type="http://schemas.openxmlformats.org/officeDocument/2006/relationships/diagramColors" Target="../diagrams/colors4.xml"/><Relationship Id="rId3" Type="http://schemas.openxmlformats.org/officeDocument/2006/relationships/image" Target="../media/image6.png"/><Relationship Id="rId7" Type="http://schemas.openxmlformats.org/officeDocument/2006/relationships/diagramQuickStyle" Target="../diagrams/quickStyle4.xml"/><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diagramLayout" Target="../diagrams/layout4.xml"/><Relationship Id="rId5" Type="http://schemas.openxmlformats.org/officeDocument/2006/relationships/diagramData" Target="../diagrams/data4.xml"/><Relationship Id="rId4" Type="http://schemas.microsoft.com/office/2007/relationships/hdphoto" Target="../media/hdphoto1.wdp"/><Relationship Id="rId9" Type="http://schemas.microsoft.com/office/2007/relationships/diagramDrawing" Target="../diagrams/drawing4.xml"/></Relationships>
</file>

<file path=ppt/slides/_rels/slide9.xml.rels><?xml version="1.0" encoding="UTF-8" standalone="yes"?>
<Relationships xmlns="http://schemas.openxmlformats.org/package/2006/relationships"><Relationship Id="rId8" Type="http://schemas.openxmlformats.org/officeDocument/2006/relationships/hyperlink" Target="https://www.noonpost.com/content/27163" TargetMode="External"/><Relationship Id="rId3" Type="http://schemas.openxmlformats.org/officeDocument/2006/relationships/diagramLayout" Target="../diagrams/layout5.xml"/><Relationship Id="rId7" Type="http://schemas.openxmlformats.org/officeDocument/2006/relationships/image" Target="../media/image7.jpg"/><Relationship Id="rId2" Type="http://schemas.openxmlformats.org/officeDocument/2006/relationships/diagramData" Target="../diagrams/data5.xml"/><Relationship Id="rId1" Type="http://schemas.openxmlformats.org/officeDocument/2006/relationships/slideLayout" Target="../slideLayouts/slideLayout3.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65A836F-346F-4099-BC7B-0D8F3B27F395}"/>
              </a:ext>
            </a:extLst>
          </p:cNvPr>
          <p:cNvSpPr>
            <a:spLocks noGrp="1"/>
          </p:cNvSpPr>
          <p:nvPr>
            <p:ph type="ctrTitle"/>
          </p:nvPr>
        </p:nvSpPr>
        <p:spPr/>
        <p:txBody>
          <a:bodyPr/>
          <a:lstStyle/>
          <a:p>
            <a:r>
              <a:rPr lang="en-IN" b="1" dirty="0"/>
              <a:t>Artificial Intelligence </a:t>
            </a:r>
            <a:endParaRPr lang="en-US" dirty="0"/>
          </a:p>
        </p:txBody>
      </p:sp>
      <p:sp>
        <p:nvSpPr>
          <p:cNvPr id="5" name="Subtitle 4">
            <a:extLst>
              <a:ext uri="{FF2B5EF4-FFF2-40B4-BE49-F238E27FC236}">
                <a16:creationId xmlns:a16="http://schemas.microsoft.com/office/drawing/2014/main" id="{1FF39718-6251-4A5A-AAC7-767229317836}"/>
              </a:ext>
            </a:extLst>
          </p:cNvPr>
          <p:cNvSpPr>
            <a:spLocks noGrp="1"/>
          </p:cNvSpPr>
          <p:nvPr>
            <p:ph type="subTitle" idx="1"/>
          </p:nvPr>
        </p:nvSpPr>
        <p:spPr/>
        <p:txBody>
          <a:bodyPr/>
          <a:lstStyle/>
          <a:p>
            <a:r>
              <a:rPr lang="en-US" dirty="0"/>
              <a:t>With Python</a:t>
            </a:r>
            <a:endParaRPr lang="en-US" noProof="1"/>
          </a:p>
        </p:txBody>
      </p:sp>
      <p:pic>
        <p:nvPicPr>
          <p:cNvPr id="11" name="Picture Placeholder 10" descr="Chemical composition model placed on the periodic table">
            <a:extLst>
              <a:ext uri="{FF2B5EF4-FFF2-40B4-BE49-F238E27FC236}">
                <a16:creationId xmlns:a16="http://schemas.microsoft.com/office/drawing/2014/main" id="{AE2C20E2-EFA3-4244-944C-0AF879ED2A25}"/>
              </a:ext>
            </a:extLst>
          </p:cNvPr>
          <p:cNvPicPr>
            <a:picLocks noGrp="1" noChangeAspect="1"/>
          </p:cNvPicPr>
          <p:nvPr>
            <p:ph type="pic" sz="quarter" idx="10"/>
          </p:nvPr>
        </p:nvPicPr>
        <p:blipFill rotWithShape="1">
          <a:blip r:embed="rId2" cstate="screen">
            <a:extLst>
              <a:ext uri="{28A0092B-C50C-407E-A947-70E740481C1C}">
                <a14:useLocalDpi xmlns:a14="http://schemas.microsoft.com/office/drawing/2010/main"/>
              </a:ext>
            </a:extLst>
          </a:blip>
          <a:srcRect/>
          <a:stretch/>
        </p:blipFill>
        <p:spPr>
          <a:xfrm>
            <a:off x="6095999" y="0"/>
            <a:ext cx="5772001" cy="6857999"/>
          </a:xfrm>
        </p:spPr>
      </p:pic>
    </p:spTree>
    <p:extLst>
      <p:ext uri="{BB962C8B-B14F-4D97-AF65-F5344CB8AC3E}">
        <p14:creationId xmlns:p14="http://schemas.microsoft.com/office/powerpoint/2010/main" val="4735192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 name="Content Placeholder 18">
            <a:extLst>
              <a:ext uri="{FF2B5EF4-FFF2-40B4-BE49-F238E27FC236}">
                <a16:creationId xmlns:a16="http://schemas.microsoft.com/office/drawing/2014/main" id="{94ABFDCE-35B6-4467-8896-9CFE284E80ED}"/>
              </a:ext>
            </a:extLst>
          </p:cNvPr>
          <p:cNvGraphicFramePr>
            <a:graphicFrameLocks noGrp="1"/>
          </p:cNvGraphicFramePr>
          <p:nvPr>
            <p:ph idx="1"/>
            <p:extLst>
              <p:ext uri="{D42A27DB-BD31-4B8C-83A1-F6EECF244321}">
                <p14:modId xmlns:p14="http://schemas.microsoft.com/office/powerpoint/2010/main" val="1424303239"/>
              </p:ext>
            </p:extLst>
          </p:nvPr>
        </p:nvGraphicFramePr>
        <p:xfrm>
          <a:off x="393543" y="185195"/>
          <a:ext cx="11590342" cy="63892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7" name="Title 16">
            <a:extLst>
              <a:ext uri="{FF2B5EF4-FFF2-40B4-BE49-F238E27FC236}">
                <a16:creationId xmlns:a16="http://schemas.microsoft.com/office/drawing/2014/main" id="{955A4765-07B7-4AAA-A1DF-3AAB705D7781}"/>
              </a:ext>
            </a:extLst>
          </p:cNvPr>
          <p:cNvSpPr>
            <a:spLocks noGrp="1"/>
          </p:cNvSpPr>
          <p:nvPr>
            <p:ph type="title"/>
          </p:nvPr>
        </p:nvSpPr>
        <p:spPr>
          <a:xfrm>
            <a:off x="173428" y="185195"/>
            <a:ext cx="3356845" cy="6487609"/>
          </a:xfrm>
        </p:spPr>
        <p:txBody>
          <a:bodyPr anchor="ctr"/>
          <a:lstStyle/>
          <a:p>
            <a:pPr>
              <a:lnSpc>
                <a:spcPts val="6000"/>
              </a:lnSpc>
            </a:pPr>
            <a:r>
              <a:rPr lang="en-US" sz="8800" noProof="1"/>
              <a:t>Why</a:t>
            </a:r>
            <a:br>
              <a:rPr lang="en-US" sz="8800" noProof="1"/>
            </a:br>
            <a:br>
              <a:rPr lang="en-US" sz="8800" noProof="1"/>
            </a:br>
            <a:r>
              <a:rPr lang="en-US" sz="8800" noProof="1"/>
              <a:t>you</a:t>
            </a:r>
            <a:br>
              <a:rPr lang="en-US" sz="8800" noProof="1"/>
            </a:br>
            <a:br>
              <a:rPr lang="en-US" sz="8800" noProof="1"/>
            </a:br>
            <a:r>
              <a:rPr lang="en-US" sz="8800" noProof="1"/>
              <a:t>should</a:t>
            </a:r>
            <a:br>
              <a:rPr lang="en-US" sz="8800" noProof="1"/>
            </a:br>
            <a:br>
              <a:rPr lang="en-US" sz="8800" noProof="1"/>
            </a:br>
            <a:r>
              <a:rPr lang="en-US" sz="8800" noProof="1"/>
              <a:t>learn</a:t>
            </a:r>
            <a:endParaRPr lang="en-IN" sz="8000" dirty="0"/>
          </a:p>
        </p:txBody>
      </p:sp>
      <p:sp>
        <p:nvSpPr>
          <p:cNvPr id="8" name="Slide Number Placeholder 7">
            <a:extLst>
              <a:ext uri="{FF2B5EF4-FFF2-40B4-BE49-F238E27FC236}">
                <a16:creationId xmlns:a16="http://schemas.microsoft.com/office/drawing/2014/main" id="{1E1E3352-862D-46A0-BEB3-A5135B8C1C88}"/>
              </a:ext>
            </a:extLst>
          </p:cNvPr>
          <p:cNvSpPr>
            <a:spLocks noGrp="1"/>
          </p:cNvSpPr>
          <p:nvPr>
            <p:ph type="sldNum" sz="quarter" idx="11"/>
          </p:nvPr>
        </p:nvSpPr>
        <p:spPr/>
        <p:txBody>
          <a:bodyPr/>
          <a:lstStyle/>
          <a:p>
            <a:fld id="{058DB212-BFA2-403F-85EF-DFD3FF6D973A}" type="slidenum">
              <a:rPr lang="en-US" smtClean="0"/>
              <a:pPr/>
              <a:t>10</a:t>
            </a:fld>
            <a:endParaRPr lang="en-US" dirty="0"/>
          </a:p>
        </p:txBody>
      </p:sp>
    </p:spTree>
    <p:extLst>
      <p:ext uri="{BB962C8B-B14F-4D97-AF65-F5344CB8AC3E}">
        <p14:creationId xmlns:p14="http://schemas.microsoft.com/office/powerpoint/2010/main" val="33304514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54D6A2-2690-4639-A592-45C7648D35FE}"/>
              </a:ext>
            </a:extLst>
          </p:cNvPr>
          <p:cNvSpPr>
            <a:spLocks noGrp="1"/>
          </p:cNvSpPr>
          <p:nvPr>
            <p:ph type="title"/>
          </p:nvPr>
        </p:nvSpPr>
        <p:spPr>
          <a:xfrm>
            <a:off x="182880" y="177500"/>
            <a:ext cx="11604233" cy="660700"/>
          </a:xfrm>
        </p:spPr>
        <p:txBody>
          <a:bodyPr/>
          <a:lstStyle/>
          <a:p>
            <a:r>
              <a:rPr lang="en-IN" b="1" dirty="0"/>
              <a:t>Structure of Intelligent Agents:</a:t>
            </a:r>
            <a:endParaRPr lang="en-IN" dirty="0"/>
          </a:p>
        </p:txBody>
      </p:sp>
      <p:sp>
        <p:nvSpPr>
          <p:cNvPr id="3" name="Slide Number Placeholder 2">
            <a:extLst>
              <a:ext uri="{FF2B5EF4-FFF2-40B4-BE49-F238E27FC236}">
                <a16:creationId xmlns:a16="http://schemas.microsoft.com/office/drawing/2014/main" id="{DDFDBF31-5DDB-45BA-9424-2DF9FEB4F090}"/>
              </a:ext>
            </a:extLst>
          </p:cNvPr>
          <p:cNvSpPr>
            <a:spLocks noGrp="1"/>
          </p:cNvSpPr>
          <p:nvPr>
            <p:ph type="sldNum" sz="quarter" idx="11"/>
          </p:nvPr>
        </p:nvSpPr>
        <p:spPr/>
        <p:txBody>
          <a:bodyPr/>
          <a:lstStyle/>
          <a:p>
            <a:fld id="{058DB212-BFA2-403F-85EF-DFD3FF6D973A}" type="slidenum">
              <a:rPr lang="en-US" smtClean="0"/>
              <a:pPr/>
              <a:t>11</a:t>
            </a:fld>
            <a:endParaRPr lang="en-US" dirty="0"/>
          </a:p>
        </p:txBody>
      </p:sp>
      <p:graphicFrame>
        <p:nvGraphicFramePr>
          <p:cNvPr id="5" name="Content Placeholder 4">
            <a:extLst>
              <a:ext uri="{FF2B5EF4-FFF2-40B4-BE49-F238E27FC236}">
                <a16:creationId xmlns:a16="http://schemas.microsoft.com/office/drawing/2014/main" id="{E623781A-2E20-4067-A422-126CF9C64ECF}"/>
              </a:ext>
            </a:extLst>
          </p:cNvPr>
          <p:cNvGraphicFramePr>
            <a:graphicFrameLocks noGrp="1"/>
          </p:cNvGraphicFramePr>
          <p:nvPr>
            <p:ph sz="quarter" idx="12"/>
            <p:extLst>
              <p:ext uri="{D42A27DB-BD31-4B8C-83A1-F6EECF244321}">
                <p14:modId xmlns:p14="http://schemas.microsoft.com/office/powerpoint/2010/main" val="3684244859"/>
              </p:ext>
            </p:extLst>
          </p:nvPr>
        </p:nvGraphicFramePr>
        <p:xfrm>
          <a:off x="182563" y="965201"/>
          <a:ext cx="11604625" cy="5715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89158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9AF278C-9A68-40A3-9721-19A65EAAAA62}"/>
              </a:ext>
            </a:extLst>
          </p:cNvPr>
          <p:cNvSpPr>
            <a:spLocks noGrp="1"/>
          </p:cNvSpPr>
          <p:nvPr>
            <p:ph type="sldNum" sz="quarter" idx="15"/>
          </p:nvPr>
        </p:nvSpPr>
        <p:spPr/>
        <p:txBody>
          <a:bodyPr/>
          <a:lstStyle/>
          <a:p>
            <a:fld id="{058DB212-BFA2-403F-85EF-DFD3FF6D973A}" type="slidenum">
              <a:rPr lang="en-US" noProof="0" smtClean="0"/>
              <a:pPr/>
              <a:t>12</a:t>
            </a:fld>
            <a:endParaRPr lang="en-US" noProof="0" dirty="0"/>
          </a:p>
        </p:txBody>
      </p:sp>
      <p:sp>
        <p:nvSpPr>
          <p:cNvPr id="3" name="Title 2">
            <a:extLst>
              <a:ext uri="{FF2B5EF4-FFF2-40B4-BE49-F238E27FC236}">
                <a16:creationId xmlns:a16="http://schemas.microsoft.com/office/drawing/2014/main" id="{8A97FC3A-0845-4230-B012-DA15CB938091}"/>
              </a:ext>
            </a:extLst>
          </p:cNvPr>
          <p:cNvSpPr>
            <a:spLocks noGrp="1"/>
          </p:cNvSpPr>
          <p:nvPr>
            <p:ph type="title"/>
          </p:nvPr>
        </p:nvSpPr>
        <p:spPr>
          <a:xfrm>
            <a:off x="203181" y="203959"/>
            <a:ext cx="5526287" cy="1566931"/>
          </a:xfrm>
        </p:spPr>
        <p:txBody>
          <a:bodyPr/>
          <a:lstStyle/>
          <a:p>
            <a:r>
              <a:rPr lang="en-IN" b="1" dirty="0"/>
              <a:t>Structure of Intelligent Agents</a:t>
            </a:r>
            <a:endParaRPr lang="en-IN" dirty="0"/>
          </a:p>
        </p:txBody>
      </p:sp>
      <p:graphicFrame>
        <p:nvGraphicFramePr>
          <p:cNvPr id="6" name="Content Placeholder 5">
            <a:extLst>
              <a:ext uri="{FF2B5EF4-FFF2-40B4-BE49-F238E27FC236}">
                <a16:creationId xmlns:a16="http://schemas.microsoft.com/office/drawing/2014/main" id="{DC5568FA-C7EF-42A7-A36D-980C43C3B156}"/>
              </a:ext>
            </a:extLst>
          </p:cNvPr>
          <p:cNvGraphicFramePr>
            <a:graphicFrameLocks noGrp="1"/>
          </p:cNvGraphicFramePr>
          <p:nvPr>
            <p:ph idx="1"/>
            <p:extLst>
              <p:ext uri="{D42A27DB-BD31-4B8C-83A1-F6EECF244321}">
                <p14:modId xmlns:p14="http://schemas.microsoft.com/office/powerpoint/2010/main" val="4005753588"/>
              </p:ext>
            </p:extLst>
          </p:nvPr>
        </p:nvGraphicFramePr>
        <p:xfrm>
          <a:off x="5183188" y="987425"/>
          <a:ext cx="6172200" cy="48736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9" name="Diagram 8">
            <a:extLst>
              <a:ext uri="{FF2B5EF4-FFF2-40B4-BE49-F238E27FC236}">
                <a16:creationId xmlns:a16="http://schemas.microsoft.com/office/drawing/2014/main" id="{5493C8AE-10A7-4CFD-8F7B-A5B2A77D9322}"/>
              </a:ext>
            </a:extLst>
          </p:cNvPr>
          <p:cNvGraphicFramePr/>
          <p:nvPr>
            <p:extLst>
              <p:ext uri="{D42A27DB-BD31-4B8C-83A1-F6EECF244321}">
                <p14:modId xmlns:p14="http://schemas.microsoft.com/office/powerpoint/2010/main" val="1162335178"/>
              </p:ext>
            </p:extLst>
          </p:nvPr>
        </p:nvGraphicFramePr>
        <p:xfrm>
          <a:off x="287901" y="2638196"/>
          <a:ext cx="5634479" cy="2355548"/>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36939316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9AF278C-9A68-40A3-9721-19A65EAAAA62}"/>
              </a:ext>
            </a:extLst>
          </p:cNvPr>
          <p:cNvSpPr>
            <a:spLocks noGrp="1"/>
          </p:cNvSpPr>
          <p:nvPr>
            <p:ph type="sldNum" sz="quarter" idx="15"/>
          </p:nvPr>
        </p:nvSpPr>
        <p:spPr/>
        <p:txBody>
          <a:bodyPr/>
          <a:lstStyle/>
          <a:p>
            <a:fld id="{058DB212-BFA2-403F-85EF-DFD3FF6D973A}" type="slidenum">
              <a:rPr lang="en-US" noProof="0" smtClean="0"/>
              <a:pPr/>
              <a:t>13</a:t>
            </a:fld>
            <a:endParaRPr lang="en-US" noProof="0" dirty="0"/>
          </a:p>
        </p:txBody>
      </p:sp>
      <p:sp>
        <p:nvSpPr>
          <p:cNvPr id="3" name="Title 2">
            <a:extLst>
              <a:ext uri="{FF2B5EF4-FFF2-40B4-BE49-F238E27FC236}">
                <a16:creationId xmlns:a16="http://schemas.microsoft.com/office/drawing/2014/main" id="{8A97FC3A-0845-4230-B012-DA15CB938091}"/>
              </a:ext>
            </a:extLst>
          </p:cNvPr>
          <p:cNvSpPr>
            <a:spLocks noGrp="1"/>
          </p:cNvSpPr>
          <p:nvPr>
            <p:ph type="title"/>
          </p:nvPr>
        </p:nvSpPr>
        <p:spPr>
          <a:xfrm>
            <a:off x="203179" y="203959"/>
            <a:ext cx="4380395" cy="6474633"/>
          </a:xfrm>
        </p:spPr>
        <p:txBody>
          <a:bodyPr anchor="ctr"/>
          <a:lstStyle/>
          <a:p>
            <a:r>
              <a:rPr lang="en-IN" sz="6000" b="1" dirty="0"/>
              <a:t>Structure</a:t>
            </a:r>
            <a:br>
              <a:rPr lang="en-IN" sz="6000" b="1" dirty="0"/>
            </a:br>
            <a:br>
              <a:rPr lang="en-IN" sz="6000" b="1" dirty="0"/>
            </a:br>
            <a:r>
              <a:rPr lang="en-IN" sz="6000" b="1" dirty="0"/>
              <a:t>of</a:t>
            </a:r>
            <a:br>
              <a:rPr lang="en-IN" sz="6000" b="1" dirty="0"/>
            </a:br>
            <a:br>
              <a:rPr lang="en-IN" sz="6000" b="1" dirty="0"/>
            </a:br>
            <a:r>
              <a:rPr lang="en-IN" sz="6000" b="1" dirty="0"/>
              <a:t>Intelligent</a:t>
            </a:r>
            <a:br>
              <a:rPr lang="en-IN" sz="6000" b="1" dirty="0"/>
            </a:br>
            <a:br>
              <a:rPr lang="en-IN" sz="6000" b="1" dirty="0"/>
            </a:br>
            <a:r>
              <a:rPr lang="en-IN" sz="6000" b="1" dirty="0"/>
              <a:t>Agents</a:t>
            </a:r>
            <a:endParaRPr lang="en-IN" sz="6000" dirty="0"/>
          </a:p>
        </p:txBody>
      </p:sp>
      <p:graphicFrame>
        <p:nvGraphicFramePr>
          <p:cNvPr id="7" name="Content Placeholder 6">
            <a:extLst>
              <a:ext uri="{FF2B5EF4-FFF2-40B4-BE49-F238E27FC236}">
                <a16:creationId xmlns:a16="http://schemas.microsoft.com/office/drawing/2014/main" id="{080CB9AC-27C8-496A-A9BA-1CB4CF3DB7F2}"/>
              </a:ext>
            </a:extLst>
          </p:cNvPr>
          <p:cNvGraphicFramePr>
            <a:graphicFrameLocks noGrp="1"/>
          </p:cNvGraphicFramePr>
          <p:nvPr>
            <p:ph idx="1"/>
            <p:extLst>
              <p:ext uri="{D42A27DB-BD31-4B8C-83A1-F6EECF244321}">
                <p14:modId xmlns:p14="http://schemas.microsoft.com/office/powerpoint/2010/main" val="2309035136"/>
              </p:ext>
            </p:extLst>
          </p:nvPr>
        </p:nvGraphicFramePr>
        <p:xfrm>
          <a:off x="5078186" y="724679"/>
          <a:ext cx="5400000" cy="4320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9" name="Diagram 8">
            <a:extLst>
              <a:ext uri="{FF2B5EF4-FFF2-40B4-BE49-F238E27FC236}">
                <a16:creationId xmlns:a16="http://schemas.microsoft.com/office/drawing/2014/main" id="{2DD50A1F-9841-43F5-9AC2-815DCC0FB6F4}"/>
              </a:ext>
            </a:extLst>
          </p:cNvPr>
          <p:cNvGraphicFramePr/>
          <p:nvPr>
            <p:extLst>
              <p:ext uri="{D42A27DB-BD31-4B8C-83A1-F6EECF244321}">
                <p14:modId xmlns:p14="http://schemas.microsoft.com/office/powerpoint/2010/main" val="997768189"/>
              </p:ext>
            </p:extLst>
          </p:nvPr>
        </p:nvGraphicFramePr>
        <p:xfrm>
          <a:off x="2393376" y="5038123"/>
          <a:ext cx="8128000" cy="181987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14454407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1A6B6C-5B66-49B3-BE54-AB77EAB0A6E8}"/>
              </a:ext>
            </a:extLst>
          </p:cNvPr>
          <p:cNvSpPr>
            <a:spLocks noGrp="1"/>
          </p:cNvSpPr>
          <p:nvPr>
            <p:ph type="title"/>
          </p:nvPr>
        </p:nvSpPr>
        <p:spPr>
          <a:xfrm>
            <a:off x="182880" y="108050"/>
            <a:ext cx="11604233" cy="686100"/>
          </a:xfrm>
        </p:spPr>
        <p:txBody>
          <a:bodyPr/>
          <a:lstStyle/>
          <a:p>
            <a:r>
              <a:rPr lang="en-IN" b="1" dirty="0"/>
              <a:t>Types of Intelligent Agents:</a:t>
            </a:r>
            <a:endParaRPr lang="en-IN" dirty="0"/>
          </a:p>
        </p:txBody>
      </p:sp>
      <p:sp>
        <p:nvSpPr>
          <p:cNvPr id="3" name="Slide Number Placeholder 2">
            <a:extLst>
              <a:ext uri="{FF2B5EF4-FFF2-40B4-BE49-F238E27FC236}">
                <a16:creationId xmlns:a16="http://schemas.microsoft.com/office/drawing/2014/main" id="{295EBC73-3BA2-41F6-8CD3-7F0764677F5B}"/>
              </a:ext>
            </a:extLst>
          </p:cNvPr>
          <p:cNvSpPr>
            <a:spLocks noGrp="1"/>
          </p:cNvSpPr>
          <p:nvPr>
            <p:ph type="sldNum" sz="quarter" idx="11"/>
          </p:nvPr>
        </p:nvSpPr>
        <p:spPr/>
        <p:txBody>
          <a:bodyPr/>
          <a:lstStyle/>
          <a:p>
            <a:fld id="{058DB212-BFA2-403F-85EF-DFD3FF6D973A}" type="slidenum">
              <a:rPr lang="en-US" smtClean="0"/>
              <a:pPr/>
              <a:t>14</a:t>
            </a:fld>
            <a:endParaRPr lang="en-US" dirty="0"/>
          </a:p>
        </p:txBody>
      </p:sp>
      <p:graphicFrame>
        <p:nvGraphicFramePr>
          <p:cNvPr id="5" name="Content Placeholder 4">
            <a:extLst>
              <a:ext uri="{FF2B5EF4-FFF2-40B4-BE49-F238E27FC236}">
                <a16:creationId xmlns:a16="http://schemas.microsoft.com/office/drawing/2014/main" id="{B1E81389-31AE-4DC4-B0B9-122D70BDF4ED}"/>
              </a:ext>
            </a:extLst>
          </p:cNvPr>
          <p:cNvGraphicFramePr>
            <a:graphicFrameLocks noGrp="1"/>
          </p:cNvGraphicFramePr>
          <p:nvPr>
            <p:ph sz="quarter" idx="12"/>
            <p:extLst>
              <p:ext uri="{D42A27DB-BD31-4B8C-83A1-F6EECF244321}">
                <p14:modId xmlns:p14="http://schemas.microsoft.com/office/powerpoint/2010/main" val="1992129288"/>
              </p:ext>
            </p:extLst>
          </p:nvPr>
        </p:nvGraphicFramePr>
        <p:xfrm>
          <a:off x="182563" y="749300"/>
          <a:ext cx="11604625" cy="615950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212154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85E09E-0CD3-40AB-982E-CC56F21B9C72}"/>
              </a:ext>
            </a:extLst>
          </p:cNvPr>
          <p:cNvSpPr>
            <a:spLocks noGrp="1"/>
          </p:cNvSpPr>
          <p:nvPr>
            <p:ph type="title"/>
          </p:nvPr>
        </p:nvSpPr>
        <p:spPr>
          <a:xfrm>
            <a:off x="182880" y="177500"/>
            <a:ext cx="10743621" cy="401234"/>
          </a:xfrm>
        </p:spPr>
        <p:txBody>
          <a:bodyPr/>
          <a:lstStyle/>
          <a:p>
            <a:pPr algn="ctr"/>
            <a:r>
              <a:rPr lang="en-IN" sz="4000" dirty="0"/>
              <a:t>Computer Vision for AI</a:t>
            </a:r>
          </a:p>
        </p:txBody>
      </p:sp>
      <p:sp>
        <p:nvSpPr>
          <p:cNvPr id="3" name="Slide Number Placeholder 2">
            <a:extLst>
              <a:ext uri="{FF2B5EF4-FFF2-40B4-BE49-F238E27FC236}">
                <a16:creationId xmlns:a16="http://schemas.microsoft.com/office/drawing/2014/main" id="{B7BF5C92-E8EB-4259-A041-44D0C4C79FAC}"/>
              </a:ext>
            </a:extLst>
          </p:cNvPr>
          <p:cNvSpPr>
            <a:spLocks noGrp="1"/>
          </p:cNvSpPr>
          <p:nvPr>
            <p:ph type="sldNum" sz="quarter" idx="11"/>
          </p:nvPr>
        </p:nvSpPr>
        <p:spPr/>
        <p:txBody>
          <a:bodyPr/>
          <a:lstStyle/>
          <a:p>
            <a:fld id="{058DB212-BFA2-403F-85EF-DFD3FF6D973A}" type="slidenum">
              <a:rPr lang="en-US" smtClean="0"/>
              <a:pPr/>
              <a:t>15</a:t>
            </a:fld>
            <a:endParaRPr lang="en-US" dirty="0"/>
          </a:p>
        </p:txBody>
      </p:sp>
      <p:graphicFrame>
        <p:nvGraphicFramePr>
          <p:cNvPr id="6" name="Content Placeholder 5">
            <a:extLst>
              <a:ext uri="{FF2B5EF4-FFF2-40B4-BE49-F238E27FC236}">
                <a16:creationId xmlns:a16="http://schemas.microsoft.com/office/drawing/2014/main" id="{B55F5CD8-3996-4598-A559-B293F5353BE4}"/>
              </a:ext>
            </a:extLst>
          </p:cNvPr>
          <p:cNvGraphicFramePr>
            <a:graphicFrameLocks noGrp="1"/>
          </p:cNvGraphicFramePr>
          <p:nvPr>
            <p:ph sz="quarter" idx="12"/>
            <p:extLst>
              <p:ext uri="{D42A27DB-BD31-4B8C-83A1-F6EECF244321}">
                <p14:modId xmlns:p14="http://schemas.microsoft.com/office/powerpoint/2010/main" val="931570811"/>
              </p:ext>
            </p:extLst>
          </p:nvPr>
        </p:nvGraphicFramePr>
        <p:xfrm>
          <a:off x="43668" y="578734"/>
          <a:ext cx="11843531" cy="627926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241937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07C47C-68C0-4977-AAC8-14A74F29B170}"/>
              </a:ext>
            </a:extLst>
          </p:cNvPr>
          <p:cNvSpPr>
            <a:spLocks noGrp="1"/>
          </p:cNvSpPr>
          <p:nvPr>
            <p:ph type="title"/>
          </p:nvPr>
        </p:nvSpPr>
        <p:spPr>
          <a:xfrm>
            <a:off x="182880" y="177500"/>
            <a:ext cx="11604233" cy="482257"/>
          </a:xfrm>
        </p:spPr>
        <p:txBody>
          <a:bodyPr/>
          <a:lstStyle/>
          <a:p>
            <a:pPr algn="ctr"/>
            <a:r>
              <a:rPr lang="en-IN" b="1" dirty="0"/>
              <a:t>Applications of Computer Vision:</a:t>
            </a:r>
            <a:endParaRPr lang="en-IN" dirty="0"/>
          </a:p>
        </p:txBody>
      </p:sp>
      <p:sp>
        <p:nvSpPr>
          <p:cNvPr id="3" name="Slide Number Placeholder 2">
            <a:extLst>
              <a:ext uri="{FF2B5EF4-FFF2-40B4-BE49-F238E27FC236}">
                <a16:creationId xmlns:a16="http://schemas.microsoft.com/office/drawing/2014/main" id="{ED5D90FF-CAD3-46C2-8833-A6602CD87CC8}"/>
              </a:ext>
            </a:extLst>
          </p:cNvPr>
          <p:cNvSpPr>
            <a:spLocks noGrp="1"/>
          </p:cNvSpPr>
          <p:nvPr>
            <p:ph type="sldNum" sz="quarter" idx="11"/>
          </p:nvPr>
        </p:nvSpPr>
        <p:spPr/>
        <p:txBody>
          <a:bodyPr/>
          <a:lstStyle/>
          <a:p>
            <a:fld id="{058DB212-BFA2-403F-85EF-DFD3FF6D973A}" type="slidenum">
              <a:rPr lang="en-US" smtClean="0"/>
              <a:pPr/>
              <a:t>16</a:t>
            </a:fld>
            <a:endParaRPr lang="en-US" dirty="0"/>
          </a:p>
        </p:txBody>
      </p:sp>
      <p:graphicFrame>
        <p:nvGraphicFramePr>
          <p:cNvPr id="5" name="Content Placeholder 4">
            <a:extLst>
              <a:ext uri="{FF2B5EF4-FFF2-40B4-BE49-F238E27FC236}">
                <a16:creationId xmlns:a16="http://schemas.microsoft.com/office/drawing/2014/main" id="{C61432C2-9C0A-458F-B9DF-10A2E2A346FC}"/>
              </a:ext>
            </a:extLst>
          </p:cNvPr>
          <p:cNvGraphicFramePr>
            <a:graphicFrameLocks noGrp="1"/>
          </p:cNvGraphicFramePr>
          <p:nvPr>
            <p:ph sz="quarter" idx="12"/>
            <p:extLst>
              <p:ext uri="{D42A27DB-BD31-4B8C-83A1-F6EECF244321}">
                <p14:modId xmlns:p14="http://schemas.microsoft.com/office/powerpoint/2010/main" val="3484799792"/>
              </p:ext>
            </p:extLst>
          </p:nvPr>
        </p:nvGraphicFramePr>
        <p:xfrm>
          <a:off x="182564" y="787400"/>
          <a:ext cx="10963856" cy="5892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24271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DD908A7F-499F-4A04-9C43-FF52414D0F9E}"/>
              </a:ext>
            </a:extLst>
          </p:cNvPr>
          <p:cNvPicPr>
            <a:picLocks noGrp="1" noChangeAspect="1"/>
          </p:cNvPicPr>
          <p:nvPr>
            <p:ph type="pic" sz="quarter" idx="10"/>
          </p:nvPr>
        </p:nvPicPr>
        <p:blipFill>
          <a:blip r:embed="rId2">
            <a:extLst>
              <a:ext uri="{837473B0-CC2E-450A-ABE3-18F120FF3D39}">
                <a1611:picAttrSrcUrl xmlns:a1611="http://schemas.microsoft.com/office/drawing/2016/11/main" r:id="rId3"/>
              </a:ext>
            </a:extLst>
          </a:blip>
          <a:stretch>
            <a:fillRect/>
          </a:stretch>
        </p:blipFill>
        <p:spPr>
          <a:xfrm>
            <a:off x="6238754" y="1379800"/>
            <a:ext cx="5521124" cy="4268646"/>
          </a:xfrm>
        </p:spPr>
      </p:pic>
      <p:sp>
        <p:nvSpPr>
          <p:cNvPr id="3" name="Title 2">
            <a:extLst>
              <a:ext uri="{FF2B5EF4-FFF2-40B4-BE49-F238E27FC236}">
                <a16:creationId xmlns:a16="http://schemas.microsoft.com/office/drawing/2014/main" id="{80B395D3-C970-43FA-BB3F-45F689B2840D}"/>
              </a:ext>
            </a:extLst>
          </p:cNvPr>
          <p:cNvSpPr>
            <a:spLocks noGrp="1"/>
          </p:cNvSpPr>
          <p:nvPr>
            <p:ph type="ctrTitle"/>
          </p:nvPr>
        </p:nvSpPr>
        <p:spPr>
          <a:xfrm>
            <a:off x="529904" y="438150"/>
            <a:ext cx="5114773" cy="2387600"/>
          </a:xfrm>
        </p:spPr>
        <p:txBody>
          <a:bodyPr anchor="t"/>
          <a:lstStyle/>
          <a:p>
            <a:pPr algn="ctr"/>
            <a:r>
              <a:rPr lang="en-US" sz="3200" b="1" dirty="0"/>
              <a:t>Natural Language Processing</a:t>
            </a:r>
            <a:br>
              <a:rPr lang="en-US" sz="3200" b="1" dirty="0"/>
            </a:br>
            <a:r>
              <a:rPr lang="en-US" sz="3200" b="1" dirty="0"/>
              <a:t>(NLP):</a:t>
            </a:r>
            <a:endParaRPr lang="en-IN" sz="3200" dirty="0"/>
          </a:p>
        </p:txBody>
      </p:sp>
      <p:sp>
        <p:nvSpPr>
          <p:cNvPr id="4" name="Subtitle 3">
            <a:extLst>
              <a:ext uri="{FF2B5EF4-FFF2-40B4-BE49-F238E27FC236}">
                <a16:creationId xmlns:a16="http://schemas.microsoft.com/office/drawing/2014/main" id="{9D4A0C43-A60B-42A8-87FC-70EABE7B3F7B}"/>
              </a:ext>
            </a:extLst>
          </p:cNvPr>
          <p:cNvSpPr>
            <a:spLocks noGrp="1"/>
          </p:cNvSpPr>
          <p:nvPr>
            <p:ph type="subTitle" idx="1"/>
          </p:nvPr>
        </p:nvSpPr>
        <p:spPr>
          <a:xfrm>
            <a:off x="657226" y="3009418"/>
            <a:ext cx="5114773" cy="3410432"/>
          </a:xfrm>
        </p:spPr>
        <p:txBody>
          <a:bodyPr/>
          <a:lstStyle/>
          <a:p>
            <a:pPr algn="just"/>
            <a:r>
              <a:rPr lang="en-US" sz="2000" dirty="0"/>
              <a:t>Natural Language Processing is a field of artificial intelligence that focuses on the interaction between computers and humans using natural language. The goal of NLP is to enable machines to understand, interpret, and generate human-like language, both in written and spoken forms. NLP involves a range of tasks and applications that make it possible for computers to work with text and speech data in a way that is both meaningful and contextually relevant.</a:t>
            </a:r>
          </a:p>
          <a:p>
            <a:pPr algn="just"/>
            <a:endParaRPr lang="en-IN" sz="2000" dirty="0"/>
          </a:p>
        </p:txBody>
      </p:sp>
    </p:spTree>
    <p:extLst>
      <p:ext uri="{BB962C8B-B14F-4D97-AF65-F5344CB8AC3E}">
        <p14:creationId xmlns:p14="http://schemas.microsoft.com/office/powerpoint/2010/main" val="23876438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B6807B-1545-414A-9ED9-A96355CB39D2}"/>
              </a:ext>
            </a:extLst>
          </p:cNvPr>
          <p:cNvSpPr>
            <a:spLocks noGrp="1"/>
          </p:cNvSpPr>
          <p:nvPr>
            <p:ph type="title"/>
          </p:nvPr>
        </p:nvSpPr>
        <p:spPr>
          <a:xfrm>
            <a:off x="182880" y="177500"/>
            <a:ext cx="11604233" cy="516981"/>
          </a:xfrm>
        </p:spPr>
        <p:txBody>
          <a:bodyPr/>
          <a:lstStyle/>
          <a:p>
            <a:r>
              <a:rPr lang="en-US" sz="3200" b="1" dirty="0"/>
              <a:t>Key Concepts and Techniques in Natural Language Processing:</a:t>
            </a:r>
            <a:endParaRPr lang="en-IN" sz="3200" dirty="0"/>
          </a:p>
        </p:txBody>
      </p:sp>
      <p:sp>
        <p:nvSpPr>
          <p:cNvPr id="3" name="Slide Number Placeholder 2">
            <a:extLst>
              <a:ext uri="{FF2B5EF4-FFF2-40B4-BE49-F238E27FC236}">
                <a16:creationId xmlns:a16="http://schemas.microsoft.com/office/drawing/2014/main" id="{1DBC37FF-8B9D-4374-A3AC-332062EA70CF}"/>
              </a:ext>
            </a:extLst>
          </p:cNvPr>
          <p:cNvSpPr>
            <a:spLocks noGrp="1"/>
          </p:cNvSpPr>
          <p:nvPr>
            <p:ph type="sldNum" sz="quarter" idx="11"/>
          </p:nvPr>
        </p:nvSpPr>
        <p:spPr/>
        <p:txBody>
          <a:bodyPr/>
          <a:lstStyle/>
          <a:p>
            <a:fld id="{058DB212-BFA2-403F-85EF-DFD3FF6D973A}" type="slidenum">
              <a:rPr lang="en-US" smtClean="0"/>
              <a:pPr/>
              <a:t>18</a:t>
            </a:fld>
            <a:endParaRPr lang="en-US" dirty="0"/>
          </a:p>
        </p:txBody>
      </p:sp>
      <p:graphicFrame>
        <p:nvGraphicFramePr>
          <p:cNvPr id="7" name="Content Placeholder 6">
            <a:extLst>
              <a:ext uri="{FF2B5EF4-FFF2-40B4-BE49-F238E27FC236}">
                <a16:creationId xmlns:a16="http://schemas.microsoft.com/office/drawing/2014/main" id="{E8101A01-A6B9-4DBF-9507-95D716198563}"/>
              </a:ext>
            </a:extLst>
          </p:cNvPr>
          <p:cNvGraphicFramePr>
            <a:graphicFrameLocks noGrp="1"/>
          </p:cNvGraphicFramePr>
          <p:nvPr>
            <p:ph sz="quarter" idx="12"/>
            <p:extLst>
              <p:ext uri="{D42A27DB-BD31-4B8C-83A1-F6EECF244321}">
                <p14:modId xmlns:p14="http://schemas.microsoft.com/office/powerpoint/2010/main" val="361781671"/>
              </p:ext>
            </p:extLst>
          </p:nvPr>
        </p:nvGraphicFramePr>
        <p:xfrm>
          <a:off x="182563" y="693738"/>
          <a:ext cx="11604625" cy="59864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215417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528089-7CE7-45CD-AE7C-F4B8F28CFD86}"/>
              </a:ext>
            </a:extLst>
          </p:cNvPr>
          <p:cNvSpPr>
            <a:spLocks noGrp="1"/>
          </p:cNvSpPr>
          <p:nvPr>
            <p:ph type="title"/>
          </p:nvPr>
        </p:nvSpPr>
        <p:spPr>
          <a:xfrm>
            <a:off x="182880" y="177500"/>
            <a:ext cx="11604233" cy="424384"/>
          </a:xfrm>
        </p:spPr>
        <p:txBody>
          <a:bodyPr/>
          <a:lstStyle/>
          <a:p>
            <a:r>
              <a:rPr lang="en-US" sz="4000" b="1" dirty="0"/>
              <a:t>Applications of Natural Language Processing:</a:t>
            </a:r>
            <a:endParaRPr lang="en-IN" sz="4000" dirty="0"/>
          </a:p>
        </p:txBody>
      </p:sp>
      <p:sp>
        <p:nvSpPr>
          <p:cNvPr id="3" name="Slide Number Placeholder 2">
            <a:extLst>
              <a:ext uri="{FF2B5EF4-FFF2-40B4-BE49-F238E27FC236}">
                <a16:creationId xmlns:a16="http://schemas.microsoft.com/office/drawing/2014/main" id="{4D8017ED-A8B0-4DB4-8EBE-342E3D59F409}"/>
              </a:ext>
            </a:extLst>
          </p:cNvPr>
          <p:cNvSpPr>
            <a:spLocks noGrp="1"/>
          </p:cNvSpPr>
          <p:nvPr>
            <p:ph type="sldNum" sz="quarter" idx="11"/>
          </p:nvPr>
        </p:nvSpPr>
        <p:spPr/>
        <p:txBody>
          <a:bodyPr/>
          <a:lstStyle/>
          <a:p>
            <a:fld id="{058DB212-BFA2-403F-85EF-DFD3FF6D973A}" type="slidenum">
              <a:rPr lang="en-US" smtClean="0"/>
              <a:pPr/>
              <a:t>19</a:t>
            </a:fld>
            <a:endParaRPr lang="en-US" dirty="0"/>
          </a:p>
        </p:txBody>
      </p:sp>
      <p:graphicFrame>
        <p:nvGraphicFramePr>
          <p:cNvPr id="5" name="Content Placeholder 4">
            <a:extLst>
              <a:ext uri="{FF2B5EF4-FFF2-40B4-BE49-F238E27FC236}">
                <a16:creationId xmlns:a16="http://schemas.microsoft.com/office/drawing/2014/main" id="{DAA8D0EC-DA1E-4CC3-A9D7-D4F68ECC681E}"/>
              </a:ext>
            </a:extLst>
          </p:cNvPr>
          <p:cNvGraphicFramePr>
            <a:graphicFrameLocks noGrp="1"/>
          </p:cNvGraphicFramePr>
          <p:nvPr>
            <p:ph sz="quarter" idx="12"/>
            <p:extLst>
              <p:ext uri="{D42A27DB-BD31-4B8C-83A1-F6EECF244321}">
                <p14:modId xmlns:p14="http://schemas.microsoft.com/office/powerpoint/2010/main" val="1705086833"/>
              </p:ext>
            </p:extLst>
          </p:nvPr>
        </p:nvGraphicFramePr>
        <p:xfrm>
          <a:off x="182563" y="693738"/>
          <a:ext cx="11604625" cy="59864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74795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BA76B3-D03C-4451-8EB4-18D3076077B3}"/>
              </a:ext>
            </a:extLst>
          </p:cNvPr>
          <p:cNvSpPr>
            <a:spLocks noGrp="1"/>
          </p:cNvSpPr>
          <p:nvPr>
            <p:ph type="title"/>
          </p:nvPr>
        </p:nvSpPr>
        <p:spPr/>
        <p:txBody>
          <a:bodyPr/>
          <a:lstStyle/>
          <a:p>
            <a:r>
              <a:rPr lang="en-US" b="1" dirty="0"/>
              <a:t>What is Artificial Intelligence (AI)?</a:t>
            </a:r>
          </a:p>
        </p:txBody>
      </p:sp>
      <p:sp>
        <p:nvSpPr>
          <p:cNvPr id="3" name="Text Placeholder 2">
            <a:extLst>
              <a:ext uri="{FF2B5EF4-FFF2-40B4-BE49-F238E27FC236}">
                <a16:creationId xmlns:a16="http://schemas.microsoft.com/office/drawing/2014/main" id="{348A36BD-3D0C-42D5-A5D3-CE11F484185A}"/>
              </a:ext>
            </a:extLst>
          </p:cNvPr>
          <p:cNvSpPr>
            <a:spLocks noGrp="1"/>
          </p:cNvSpPr>
          <p:nvPr>
            <p:ph type="body" sz="quarter" idx="12"/>
          </p:nvPr>
        </p:nvSpPr>
        <p:spPr>
          <a:xfrm>
            <a:off x="648001" y="1439069"/>
            <a:ext cx="8376256" cy="360362"/>
          </a:xfrm>
        </p:spPr>
        <p:txBody>
          <a:bodyPr/>
          <a:lstStyle/>
          <a:p>
            <a:r>
              <a:rPr lang="en-US" b="0" dirty="0"/>
              <a:t>According to the father of Artificial Intelligence, John McCarthy</a:t>
            </a:r>
            <a:endParaRPr lang="en-US" noProof="1"/>
          </a:p>
        </p:txBody>
      </p:sp>
      <p:sp>
        <p:nvSpPr>
          <p:cNvPr id="4" name="Content Placeholder 3">
            <a:extLst>
              <a:ext uri="{FF2B5EF4-FFF2-40B4-BE49-F238E27FC236}">
                <a16:creationId xmlns:a16="http://schemas.microsoft.com/office/drawing/2014/main" id="{5F0977C3-BD7D-4617-8DF1-56211456D512}"/>
              </a:ext>
            </a:extLst>
          </p:cNvPr>
          <p:cNvSpPr>
            <a:spLocks noGrp="1"/>
          </p:cNvSpPr>
          <p:nvPr>
            <p:ph sz="half" idx="1"/>
          </p:nvPr>
        </p:nvSpPr>
        <p:spPr>
          <a:xfrm>
            <a:off x="228600" y="2097260"/>
            <a:ext cx="6259286" cy="4760740"/>
          </a:xfrm>
        </p:spPr>
        <p:txBody>
          <a:bodyPr/>
          <a:lstStyle/>
          <a:p>
            <a:pPr marL="0" indent="0" algn="just">
              <a:buNone/>
            </a:pPr>
            <a:r>
              <a:rPr lang="en-US" dirty="0">
                <a:sym typeface="Wingdings" panose="05000000000000000000" pitchFamily="2" charset="2"/>
              </a:rPr>
              <a:t></a:t>
            </a:r>
            <a:r>
              <a:rPr lang="en-US" i="1" dirty="0">
                <a:sym typeface="Wingdings" panose="05000000000000000000" pitchFamily="2" charset="2"/>
              </a:rPr>
              <a:t> </a:t>
            </a:r>
            <a:r>
              <a:rPr lang="en-US" i="1" dirty="0"/>
              <a:t>“The science and engineering of making intelligent machines, especially intelligent computer programs”.</a:t>
            </a:r>
          </a:p>
          <a:p>
            <a:pPr algn="just"/>
            <a:endParaRPr lang="en-US" i="1" dirty="0"/>
          </a:p>
          <a:p>
            <a:pPr algn="just"/>
            <a:endParaRPr lang="en-US" i="1" dirty="0"/>
          </a:p>
          <a:p>
            <a:pPr algn="just"/>
            <a:endParaRPr lang="en-US" dirty="0"/>
          </a:p>
          <a:p>
            <a:pPr algn="just"/>
            <a:r>
              <a:rPr lang="en-US" dirty="0"/>
              <a:t>Artificial Intelligence is the ability to design intelligent machines or to develop self-learning software applications that imitate the traits of the human mind like reasoning, problem-solving, planning, optimal decision-making, sensory perceptions, etc.</a:t>
            </a:r>
          </a:p>
          <a:p>
            <a:pPr algn="just"/>
            <a:r>
              <a:rPr lang="en-US" dirty="0"/>
              <a:t>Artificial Intelligence is a way of </a:t>
            </a:r>
            <a:r>
              <a:rPr lang="en-US" b="1" dirty="0"/>
              <a:t>making a computer, a computer-controlled robot, or a software think intelligently</a:t>
            </a:r>
            <a:r>
              <a:rPr lang="en-US" dirty="0"/>
              <a:t>, in the similar manner the intelligent humans think.</a:t>
            </a:r>
          </a:p>
          <a:p>
            <a:pPr algn="just"/>
            <a:endParaRPr lang="en-US" dirty="0"/>
          </a:p>
          <a:p>
            <a:pPr algn="just"/>
            <a:endParaRPr lang="en-US" dirty="0"/>
          </a:p>
        </p:txBody>
      </p:sp>
      <p:pic>
        <p:nvPicPr>
          <p:cNvPr id="9" name="Picture Placeholder 8">
            <a:extLst>
              <a:ext uri="{FF2B5EF4-FFF2-40B4-BE49-F238E27FC236}">
                <a16:creationId xmlns:a16="http://schemas.microsoft.com/office/drawing/2014/main" id="{6B566F94-17A3-4E0B-8F60-AEB4C2121148}"/>
              </a:ext>
            </a:extLst>
          </p:cNvPr>
          <p:cNvPicPr>
            <a:picLocks noGrp="1" noChangeAspect="1"/>
          </p:cNvPicPr>
          <p:nvPr>
            <p:ph type="pic" sz="quarter" idx="13"/>
          </p:nvPr>
        </p:nvPicPr>
        <p:blipFill>
          <a:blip r:embed="rId2">
            <a:extLst>
              <a:ext uri="{837473B0-CC2E-450A-ABE3-18F120FF3D39}">
                <a1611:picAttrSrcUrl xmlns:a1611="http://schemas.microsoft.com/office/drawing/2016/11/main" r:id="rId3"/>
              </a:ext>
            </a:extLst>
          </a:blip>
          <a:stretch>
            <a:fillRect/>
          </a:stretch>
        </p:blipFill>
        <p:spPr>
          <a:xfrm>
            <a:off x="6761562" y="2231999"/>
            <a:ext cx="4654355" cy="3102903"/>
          </a:xfrm>
          <a:prstGeom prst="rect">
            <a:avLst/>
          </a:prstGeom>
        </p:spPr>
      </p:pic>
      <p:sp>
        <p:nvSpPr>
          <p:cNvPr id="5" name="Slide Number Placeholder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a:lstStyle/>
          <a:p>
            <a:fld id="{058DB212-BFA2-403F-85EF-DFD3FF6D973A}" type="slidenum">
              <a:rPr lang="en-US" smtClean="0"/>
              <a:pPr/>
              <a:t>2</a:t>
            </a:fld>
            <a:endParaRPr lang="en-US" dirty="0"/>
          </a:p>
        </p:txBody>
      </p:sp>
    </p:spTree>
    <p:extLst>
      <p:ext uri="{BB962C8B-B14F-4D97-AF65-F5344CB8AC3E}">
        <p14:creationId xmlns:p14="http://schemas.microsoft.com/office/powerpoint/2010/main" val="8519712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9C8CAF-97DF-4086-B081-EAFD83FAC05C}"/>
              </a:ext>
            </a:extLst>
          </p:cNvPr>
          <p:cNvSpPr>
            <a:spLocks noGrp="1"/>
          </p:cNvSpPr>
          <p:nvPr>
            <p:ph type="ctrTitle"/>
          </p:nvPr>
        </p:nvSpPr>
        <p:spPr/>
        <p:txBody>
          <a:bodyPr/>
          <a:lstStyle/>
          <a:p>
            <a:r>
              <a:rPr lang="en-US" dirty="0"/>
              <a:t>Thank You</a:t>
            </a:r>
          </a:p>
        </p:txBody>
      </p:sp>
      <p:sp>
        <p:nvSpPr>
          <p:cNvPr id="4" name="Text Placeholder 3">
            <a:extLst>
              <a:ext uri="{FF2B5EF4-FFF2-40B4-BE49-F238E27FC236}">
                <a16:creationId xmlns:a16="http://schemas.microsoft.com/office/drawing/2014/main" id="{72F23033-2528-4D88-8804-06C90619DF85}"/>
              </a:ext>
            </a:extLst>
          </p:cNvPr>
          <p:cNvSpPr>
            <a:spLocks noGrp="1"/>
          </p:cNvSpPr>
          <p:nvPr>
            <p:ph type="body" sz="quarter" idx="11"/>
          </p:nvPr>
        </p:nvSpPr>
        <p:spPr/>
        <p:txBody>
          <a:bodyPr/>
          <a:lstStyle/>
          <a:p>
            <a:r>
              <a:rPr lang="en-US" noProof="1"/>
              <a:t>Jens Martensson</a:t>
            </a:r>
          </a:p>
        </p:txBody>
      </p:sp>
      <p:pic>
        <p:nvPicPr>
          <p:cNvPr id="7" name="Graphic 6" descr="Envelope" title="Icon Presenter Email">
            <a:extLst>
              <a:ext uri="{FF2B5EF4-FFF2-40B4-BE49-F238E27FC236}">
                <a16:creationId xmlns:a16="http://schemas.microsoft.com/office/drawing/2014/main" id="{F4351A03-0CE7-4ECE-83E4-42B598DEC9F9}"/>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6600524" y="5259614"/>
            <a:ext cx="218900" cy="218900"/>
          </a:xfrm>
          <a:prstGeom prst="rect">
            <a:avLst/>
          </a:prstGeom>
        </p:spPr>
      </p:pic>
      <p:sp>
        <p:nvSpPr>
          <p:cNvPr id="5" name="Text Placeholder 4">
            <a:extLst>
              <a:ext uri="{FF2B5EF4-FFF2-40B4-BE49-F238E27FC236}">
                <a16:creationId xmlns:a16="http://schemas.microsoft.com/office/drawing/2014/main" id="{136F567F-B255-41F7-B5B6-1BEB6722D476}"/>
              </a:ext>
            </a:extLst>
          </p:cNvPr>
          <p:cNvSpPr>
            <a:spLocks noGrp="1"/>
          </p:cNvSpPr>
          <p:nvPr>
            <p:ph type="body" sz="quarter" idx="12"/>
          </p:nvPr>
        </p:nvSpPr>
        <p:spPr/>
        <p:txBody>
          <a:bodyPr/>
          <a:lstStyle/>
          <a:p>
            <a:r>
              <a:rPr lang="en-US" noProof="1"/>
              <a:t>jens@bellowscollege.com</a:t>
            </a:r>
          </a:p>
        </p:txBody>
      </p:sp>
    </p:spTree>
    <p:extLst>
      <p:ext uri="{BB962C8B-B14F-4D97-AF65-F5344CB8AC3E}">
        <p14:creationId xmlns:p14="http://schemas.microsoft.com/office/powerpoint/2010/main" val="2686753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a:extLst>
              <a:ext uri="{FF2B5EF4-FFF2-40B4-BE49-F238E27FC236}">
                <a16:creationId xmlns:a16="http://schemas.microsoft.com/office/drawing/2014/main" id="{6AB78762-DD3B-4884-9271-7C548DCC5105}"/>
              </a:ext>
            </a:extLst>
          </p:cNvPr>
          <p:cNvGraphicFramePr>
            <a:graphicFrameLocks noGrp="1"/>
          </p:cNvGraphicFramePr>
          <p:nvPr>
            <p:ph idx="1"/>
            <p:extLst>
              <p:ext uri="{D42A27DB-BD31-4B8C-83A1-F6EECF244321}">
                <p14:modId xmlns:p14="http://schemas.microsoft.com/office/powerpoint/2010/main" val="3493514992"/>
              </p:ext>
            </p:extLst>
          </p:nvPr>
        </p:nvGraphicFramePr>
        <p:xfrm>
          <a:off x="739735" y="913104"/>
          <a:ext cx="10568731" cy="503179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lide Number Placeholder 3">
            <a:extLst>
              <a:ext uri="{FF2B5EF4-FFF2-40B4-BE49-F238E27FC236}">
                <a16:creationId xmlns:a16="http://schemas.microsoft.com/office/drawing/2014/main" id="{EEC0744F-76FB-4387-A003-E39C52B164CD}"/>
              </a:ext>
            </a:extLst>
          </p:cNvPr>
          <p:cNvSpPr>
            <a:spLocks noGrp="1"/>
          </p:cNvSpPr>
          <p:nvPr>
            <p:ph type="sldNum" sz="quarter" idx="11"/>
          </p:nvPr>
        </p:nvSpPr>
        <p:spPr/>
        <p:txBody>
          <a:bodyPr/>
          <a:lstStyle/>
          <a:p>
            <a:fld id="{058DB212-BFA2-403F-85EF-DFD3FF6D973A}" type="slidenum">
              <a:rPr lang="en-US" noProof="0" smtClean="0"/>
              <a:t>3</a:t>
            </a:fld>
            <a:endParaRPr lang="en-US" noProof="0" dirty="0"/>
          </a:p>
        </p:txBody>
      </p:sp>
    </p:spTree>
    <p:extLst>
      <p:ext uri="{BB962C8B-B14F-4D97-AF65-F5344CB8AC3E}">
        <p14:creationId xmlns:p14="http://schemas.microsoft.com/office/powerpoint/2010/main" val="35199386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A1CE02E7-F49F-48F2-BDF4-FE0554453F49}"/>
              </a:ext>
            </a:extLst>
          </p:cNvPr>
          <p:cNvSpPr>
            <a:spLocks noGrp="1"/>
          </p:cNvSpPr>
          <p:nvPr>
            <p:ph type="body" sz="quarter" idx="12"/>
          </p:nvPr>
        </p:nvSpPr>
        <p:spPr/>
        <p:txBody>
          <a:bodyPr/>
          <a:lstStyle/>
          <a:p>
            <a:r>
              <a:rPr lang="en-US" dirty="0"/>
              <a:t>Can Do</a:t>
            </a:r>
            <a:endParaRPr lang="en-IN" dirty="0"/>
          </a:p>
        </p:txBody>
      </p:sp>
      <p:graphicFrame>
        <p:nvGraphicFramePr>
          <p:cNvPr id="10" name="Content Placeholder 9">
            <a:extLst>
              <a:ext uri="{FF2B5EF4-FFF2-40B4-BE49-F238E27FC236}">
                <a16:creationId xmlns:a16="http://schemas.microsoft.com/office/drawing/2014/main" id="{16EA5348-A7AB-43E1-AEA4-5D92D0AF278A}"/>
              </a:ext>
            </a:extLst>
          </p:cNvPr>
          <p:cNvGraphicFramePr>
            <a:graphicFrameLocks noGrp="1"/>
          </p:cNvGraphicFramePr>
          <p:nvPr>
            <p:ph sz="half" idx="1"/>
            <p:extLst>
              <p:ext uri="{D42A27DB-BD31-4B8C-83A1-F6EECF244321}">
                <p14:modId xmlns:p14="http://schemas.microsoft.com/office/powerpoint/2010/main" val="4191038847"/>
              </p:ext>
            </p:extLst>
          </p:nvPr>
        </p:nvGraphicFramePr>
        <p:xfrm>
          <a:off x="647700" y="2232025"/>
          <a:ext cx="5040313" cy="38877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2" name="Picture Placeholder 11">
            <a:extLst>
              <a:ext uri="{FF2B5EF4-FFF2-40B4-BE49-F238E27FC236}">
                <a16:creationId xmlns:a16="http://schemas.microsoft.com/office/drawing/2014/main" id="{34702CBB-332C-4BFD-9D0F-F9E80754D772}"/>
              </a:ext>
            </a:extLst>
          </p:cNvPr>
          <p:cNvPicPr>
            <a:picLocks noGrp="1" noChangeAspect="1"/>
          </p:cNvPicPr>
          <p:nvPr>
            <p:ph type="pic" sz="quarter" idx="13"/>
          </p:nvPr>
        </p:nvPicPr>
        <p:blipFill>
          <a:blip r:embed="rId7">
            <a:extLst>
              <a:ext uri="{837473B0-CC2E-450A-ABE3-18F120FF3D39}">
                <a1611:picAttrSrcUrl xmlns:a1611="http://schemas.microsoft.com/office/drawing/2016/11/main" r:id="rId8"/>
              </a:ext>
            </a:extLst>
          </a:blip>
          <a:stretch>
            <a:fillRect/>
          </a:stretch>
        </p:blipFill>
        <p:spPr>
          <a:xfrm>
            <a:off x="6062122" y="1918248"/>
            <a:ext cx="4654355" cy="3722574"/>
          </a:xfrm>
        </p:spPr>
      </p:pic>
      <p:sp>
        <p:nvSpPr>
          <p:cNvPr id="2" name="Title 1">
            <a:extLst>
              <a:ext uri="{FF2B5EF4-FFF2-40B4-BE49-F238E27FC236}">
                <a16:creationId xmlns:a16="http://schemas.microsoft.com/office/drawing/2014/main" id="{A4CA33D0-A2F5-49D6-833F-C677390546EB}"/>
              </a:ext>
            </a:extLst>
          </p:cNvPr>
          <p:cNvSpPr>
            <a:spLocks noGrp="1"/>
          </p:cNvSpPr>
          <p:nvPr>
            <p:ph type="title"/>
          </p:nvPr>
        </p:nvSpPr>
        <p:spPr/>
        <p:txBody>
          <a:bodyPr/>
          <a:lstStyle/>
          <a:p>
            <a:r>
              <a:rPr lang="en-US" dirty="0"/>
              <a:t>AI Machines </a:t>
            </a:r>
          </a:p>
        </p:txBody>
      </p:sp>
      <p:sp>
        <p:nvSpPr>
          <p:cNvPr id="4" name="Slide Number Placeholder 3">
            <a:extLst>
              <a:ext uri="{FF2B5EF4-FFF2-40B4-BE49-F238E27FC236}">
                <a16:creationId xmlns:a16="http://schemas.microsoft.com/office/drawing/2014/main" id="{903996C0-0A7C-4905-8FD4-EC23739737EE}"/>
              </a:ext>
            </a:extLst>
          </p:cNvPr>
          <p:cNvSpPr>
            <a:spLocks noGrp="1"/>
          </p:cNvSpPr>
          <p:nvPr>
            <p:ph type="sldNum" sz="quarter" idx="15"/>
          </p:nvPr>
        </p:nvSpPr>
        <p:spPr/>
        <p:txBody>
          <a:bodyPr/>
          <a:lstStyle/>
          <a:p>
            <a:fld id="{058DB212-BFA2-403F-85EF-DFD3FF6D973A}" type="slidenum">
              <a:rPr lang="en-US" smtClean="0"/>
              <a:pPr/>
              <a:t>4</a:t>
            </a:fld>
            <a:endParaRPr lang="en-US" dirty="0"/>
          </a:p>
        </p:txBody>
      </p:sp>
    </p:spTree>
    <p:extLst>
      <p:ext uri="{BB962C8B-B14F-4D97-AF65-F5344CB8AC3E}">
        <p14:creationId xmlns:p14="http://schemas.microsoft.com/office/powerpoint/2010/main" val="14358211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a:extLst>
              <a:ext uri="{FF2B5EF4-FFF2-40B4-BE49-F238E27FC236}">
                <a16:creationId xmlns:a16="http://schemas.microsoft.com/office/drawing/2014/main" id="{CEFD1D8B-0BE2-4FDC-BD70-44FB63429D78}"/>
              </a:ext>
            </a:extLst>
          </p:cNvPr>
          <p:cNvPicPr>
            <a:picLocks noGrp="1" noChangeAspect="1"/>
          </p:cNvPicPr>
          <p:nvPr>
            <p:ph type="pic" sz="quarter" idx="12"/>
          </p:nvPr>
        </p:nvPicPr>
        <p:blipFill>
          <a:blip r:embed="rId2">
            <a:duotone>
              <a:schemeClr val="accent2">
                <a:shade val="45000"/>
                <a:satMod val="135000"/>
              </a:schemeClr>
              <a:prstClr val="white"/>
            </a:duotone>
            <a:extLst>
              <a:ext uri="{837473B0-CC2E-450A-ABE3-18F120FF3D39}">
                <a1611:picAttrSrcUrl xmlns:a1611="http://schemas.microsoft.com/office/drawing/2016/11/main" r:id="rId3"/>
              </a:ext>
            </a:extLst>
          </a:blip>
          <a:stretch>
            <a:fillRect/>
          </a:stretch>
        </p:blipFill>
        <p:spPr>
          <a:xfrm>
            <a:off x="180000" y="1001486"/>
            <a:ext cx="5551200" cy="5268685"/>
          </a:xfrm>
        </p:spPr>
      </p:pic>
      <p:sp>
        <p:nvSpPr>
          <p:cNvPr id="4" name="Title 3">
            <a:extLst>
              <a:ext uri="{FF2B5EF4-FFF2-40B4-BE49-F238E27FC236}">
                <a16:creationId xmlns:a16="http://schemas.microsoft.com/office/drawing/2014/main" id="{D65A836F-346F-4099-BC7B-0D8F3B27F395}"/>
              </a:ext>
            </a:extLst>
          </p:cNvPr>
          <p:cNvSpPr>
            <a:spLocks noGrp="1"/>
          </p:cNvSpPr>
          <p:nvPr>
            <p:ph type="ctrTitle"/>
          </p:nvPr>
        </p:nvSpPr>
        <p:spPr>
          <a:xfrm>
            <a:off x="5977143" y="1001486"/>
            <a:ext cx="5438774" cy="4127727"/>
          </a:xfrm>
        </p:spPr>
        <p:txBody>
          <a:bodyPr/>
          <a:lstStyle/>
          <a:p>
            <a:r>
              <a:rPr lang="en-IN" dirty="0"/>
              <a:t>Historical development and foundation areas</a:t>
            </a:r>
            <a:br>
              <a:rPr lang="en-IN" dirty="0"/>
            </a:br>
            <a:br>
              <a:rPr lang="en-IN" dirty="0"/>
            </a:br>
            <a:r>
              <a:rPr lang="en-IN" dirty="0"/>
              <a:t>		</a:t>
            </a:r>
            <a:r>
              <a:rPr lang="en-IN" sz="7200" i="1" dirty="0"/>
              <a:t>of</a:t>
            </a:r>
            <a:endParaRPr lang="en-US" i="1" dirty="0"/>
          </a:p>
        </p:txBody>
      </p:sp>
      <p:sp>
        <p:nvSpPr>
          <p:cNvPr id="5" name="Subtitle 4">
            <a:extLst>
              <a:ext uri="{FF2B5EF4-FFF2-40B4-BE49-F238E27FC236}">
                <a16:creationId xmlns:a16="http://schemas.microsoft.com/office/drawing/2014/main" id="{1FF39718-6251-4A5A-AAC7-767229317836}"/>
              </a:ext>
            </a:extLst>
          </p:cNvPr>
          <p:cNvSpPr>
            <a:spLocks noGrp="1"/>
          </p:cNvSpPr>
          <p:nvPr>
            <p:ph type="subTitle" idx="1"/>
          </p:nvPr>
        </p:nvSpPr>
        <p:spPr/>
        <p:txBody>
          <a:bodyPr/>
          <a:lstStyle/>
          <a:p>
            <a:endParaRPr lang="en-IN" dirty="0"/>
          </a:p>
          <a:p>
            <a:r>
              <a:rPr lang="en-IN" dirty="0"/>
              <a:t>ARTIFICIAL INTELLIGENCE</a:t>
            </a:r>
            <a:endParaRPr lang="en-US" noProof="1"/>
          </a:p>
        </p:txBody>
      </p:sp>
      <p:sp>
        <p:nvSpPr>
          <p:cNvPr id="3" name="Slide Number Placeholder 2">
            <a:extLst>
              <a:ext uri="{FF2B5EF4-FFF2-40B4-BE49-F238E27FC236}">
                <a16:creationId xmlns:a16="http://schemas.microsoft.com/office/drawing/2014/main" id="{FA5F0145-EFD7-49DA-AD14-17BB0BE45561}"/>
              </a:ext>
            </a:extLst>
          </p:cNvPr>
          <p:cNvSpPr>
            <a:spLocks noGrp="1"/>
          </p:cNvSpPr>
          <p:nvPr>
            <p:ph type="sldNum" sz="quarter" idx="11"/>
          </p:nvPr>
        </p:nvSpPr>
        <p:spPr/>
        <p:txBody>
          <a:bodyPr/>
          <a:lstStyle/>
          <a:p>
            <a:fld id="{058DB212-BFA2-403F-85EF-DFD3FF6D973A}" type="slidenum">
              <a:rPr lang="en-US" smtClean="0"/>
              <a:pPr/>
              <a:t>5</a:t>
            </a:fld>
            <a:endParaRPr lang="en-US" dirty="0"/>
          </a:p>
        </p:txBody>
      </p:sp>
    </p:spTree>
    <p:extLst>
      <p:ext uri="{BB962C8B-B14F-4D97-AF65-F5344CB8AC3E}">
        <p14:creationId xmlns:p14="http://schemas.microsoft.com/office/powerpoint/2010/main" val="20130432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DAD92F0D-96DA-4E1D-8651-CA6E9A073678}"/>
              </a:ext>
            </a:extLst>
          </p:cNvPr>
          <p:cNvPicPr>
            <a:picLocks noGrp="1" noChangeAspect="1"/>
          </p:cNvPicPr>
          <p:nvPr>
            <p:ph type="pic" sz="quarter" idx="13"/>
          </p:nvPr>
        </p:nvPicPr>
        <p:blipFill>
          <a:blip r:embed="rId3"/>
          <a:stretch>
            <a:fillRect/>
          </a:stretch>
        </p:blipFill>
        <p:spPr>
          <a:xfrm>
            <a:off x="174171" y="179999"/>
            <a:ext cx="11636829" cy="6497997"/>
          </a:xfrm>
        </p:spPr>
      </p:pic>
      <p:sp>
        <p:nvSpPr>
          <p:cNvPr id="4" name="Text Placeholder 3">
            <a:extLst>
              <a:ext uri="{FF2B5EF4-FFF2-40B4-BE49-F238E27FC236}">
                <a16:creationId xmlns:a16="http://schemas.microsoft.com/office/drawing/2014/main" id="{7EE74F7E-F9D0-415C-9E3A-A14801E28816}"/>
              </a:ext>
            </a:extLst>
          </p:cNvPr>
          <p:cNvSpPr>
            <a:spLocks noGrp="1"/>
          </p:cNvSpPr>
          <p:nvPr>
            <p:ph type="body" sz="quarter" idx="14"/>
          </p:nvPr>
        </p:nvSpPr>
        <p:spPr>
          <a:xfrm>
            <a:off x="3668486" y="0"/>
            <a:ext cx="4538095" cy="881743"/>
          </a:xfrm>
        </p:spPr>
        <p:txBody>
          <a:bodyPr anchor="ctr"/>
          <a:lstStyle/>
          <a:p>
            <a:pPr algn="ctr"/>
            <a:r>
              <a:rPr lang="en-IN" sz="3200" dirty="0"/>
              <a:t>Historical Development</a:t>
            </a:r>
            <a:endParaRPr lang="en-US" sz="3200" noProof="1"/>
          </a:p>
        </p:txBody>
      </p:sp>
      <p:sp>
        <p:nvSpPr>
          <p:cNvPr id="5" name="Title 4" hidden="1">
            <a:extLst>
              <a:ext uri="{FF2B5EF4-FFF2-40B4-BE49-F238E27FC236}">
                <a16:creationId xmlns:a16="http://schemas.microsoft.com/office/drawing/2014/main" id="{4038E29B-7482-4728-A14F-96CF54DE5D9D}"/>
              </a:ext>
            </a:extLst>
          </p:cNvPr>
          <p:cNvSpPr>
            <a:spLocks noGrp="1"/>
          </p:cNvSpPr>
          <p:nvPr>
            <p:ph type="title"/>
          </p:nvPr>
        </p:nvSpPr>
        <p:spPr/>
        <p:txBody>
          <a:bodyPr/>
          <a:lstStyle/>
          <a:p>
            <a:r>
              <a:rPr lang="en-US" dirty="0"/>
              <a:t>Large image</a:t>
            </a:r>
          </a:p>
        </p:txBody>
      </p:sp>
    </p:spTree>
    <p:extLst>
      <p:ext uri="{BB962C8B-B14F-4D97-AF65-F5344CB8AC3E}">
        <p14:creationId xmlns:p14="http://schemas.microsoft.com/office/powerpoint/2010/main" val="35677967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CEAF39-39B5-412D-A6B6-5BD257AD85B7}"/>
              </a:ext>
            </a:extLst>
          </p:cNvPr>
          <p:cNvSpPr>
            <a:spLocks noGrp="1"/>
          </p:cNvSpPr>
          <p:nvPr>
            <p:ph type="title"/>
          </p:nvPr>
        </p:nvSpPr>
        <p:spPr>
          <a:xfrm>
            <a:off x="182880" y="177500"/>
            <a:ext cx="11604233" cy="6680500"/>
          </a:xfrm>
        </p:spPr>
        <p:txBody>
          <a:bodyPr anchor="t"/>
          <a:lstStyle/>
          <a:p>
            <a:r>
              <a:rPr lang="en-US" sz="5400" dirty="0"/>
              <a:t>Foundation</a:t>
            </a:r>
            <a:br>
              <a:rPr lang="en-US" sz="5400" dirty="0"/>
            </a:br>
            <a:br>
              <a:rPr lang="en-US" sz="5400" dirty="0"/>
            </a:br>
            <a:r>
              <a:rPr lang="en-US" sz="5400" dirty="0"/>
              <a:t>Areas</a:t>
            </a:r>
            <a:br>
              <a:rPr lang="en-US" sz="5400" dirty="0"/>
            </a:br>
            <a:br>
              <a:rPr lang="en-US" sz="5400" dirty="0"/>
            </a:br>
            <a:r>
              <a:rPr lang="en-US" sz="5400" dirty="0"/>
              <a:t>In</a:t>
            </a:r>
            <a:br>
              <a:rPr lang="en-US" sz="5400" dirty="0"/>
            </a:br>
            <a:br>
              <a:rPr lang="en-US" sz="5400" dirty="0"/>
            </a:br>
            <a:r>
              <a:rPr lang="en-US" sz="5400" dirty="0"/>
              <a:t>Artificial</a:t>
            </a:r>
            <a:br>
              <a:rPr lang="en-US" sz="5400" dirty="0"/>
            </a:br>
            <a:br>
              <a:rPr lang="en-US" sz="5400" dirty="0"/>
            </a:br>
            <a:r>
              <a:rPr lang="en-US" sz="5400" dirty="0"/>
              <a:t>Intelligence</a:t>
            </a:r>
            <a:endParaRPr lang="en-IN" sz="5400" dirty="0"/>
          </a:p>
        </p:txBody>
      </p:sp>
      <p:sp>
        <p:nvSpPr>
          <p:cNvPr id="3" name="Slide Number Placeholder 2">
            <a:extLst>
              <a:ext uri="{FF2B5EF4-FFF2-40B4-BE49-F238E27FC236}">
                <a16:creationId xmlns:a16="http://schemas.microsoft.com/office/drawing/2014/main" id="{CE9E7B04-9F7F-4188-8364-B50AD9314054}"/>
              </a:ext>
            </a:extLst>
          </p:cNvPr>
          <p:cNvSpPr>
            <a:spLocks noGrp="1"/>
          </p:cNvSpPr>
          <p:nvPr>
            <p:ph type="sldNum" sz="quarter" idx="11"/>
          </p:nvPr>
        </p:nvSpPr>
        <p:spPr/>
        <p:txBody>
          <a:bodyPr/>
          <a:lstStyle/>
          <a:p>
            <a:fld id="{058DB212-BFA2-403F-85EF-DFD3FF6D973A}" type="slidenum">
              <a:rPr lang="en-US" smtClean="0"/>
              <a:pPr/>
              <a:t>7</a:t>
            </a:fld>
            <a:endParaRPr lang="en-US" dirty="0"/>
          </a:p>
        </p:txBody>
      </p:sp>
      <p:graphicFrame>
        <p:nvGraphicFramePr>
          <p:cNvPr id="5" name="Content Placeholder 4">
            <a:extLst>
              <a:ext uri="{FF2B5EF4-FFF2-40B4-BE49-F238E27FC236}">
                <a16:creationId xmlns:a16="http://schemas.microsoft.com/office/drawing/2014/main" id="{22A2844E-3996-4A7D-9E71-6285A3E59A65}"/>
              </a:ext>
            </a:extLst>
          </p:cNvPr>
          <p:cNvGraphicFramePr>
            <a:graphicFrameLocks noGrp="1"/>
          </p:cNvGraphicFramePr>
          <p:nvPr>
            <p:ph sz="quarter" idx="12"/>
            <p:extLst>
              <p:ext uri="{D42A27DB-BD31-4B8C-83A1-F6EECF244321}">
                <p14:modId xmlns:p14="http://schemas.microsoft.com/office/powerpoint/2010/main" val="3372378055"/>
              </p:ext>
            </p:extLst>
          </p:nvPr>
        </p:nvGraphicFramePr>
        <p:xfrm>
          <a:off x="182563" y="177501"/>
          <a:ext cx="12009437" cy="65027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558680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descr="Abstract organic polygons blurred">
            <a:extLst>
              <a:ext uri="{FF2B5EF4-FFF2-40B4-BE49-F238E27FC236}">
                <a16:creationId xmlns:a16="http://schemas.microsoft.com/office/drawing/2014/main" id="{2D73DA0F-7DB4-4B1A-8B34-4F00DA6DD026}"/>
              </a:ext>
            </a:extLst>
          </p:cNvPr>
          <p:cNvPicPr>
            <a:picLocks noGrp="1" noChangeAspect="1"/>
          </p:cNvPicPr>
          <p:nvPr>
            <p:ph type="pic" sz="quarter" idx="16"/>
          </p:nvPr>
        </p:nvPicPr>
        <p:blipFill rotWithShape="1">
          <a:blip r:embed="rId3" cstate="screen">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a:ext>
            </a:extLst>
          </a:blip>
          <a:srcRect/>
          <a:stretch/>
        </p:blipFill>
        <p:spPr>
          <a:xfrm>
            <a:off x="179999" y="180000"/>
            <a:ext cx="11607113" cy="6498000"/>
          </a:xfrm>
        </p:spPr>
      </p:pic>
      <p:graphicFrame>
        <p:nvGraphicFramePr>
          <p:cNvPr id="6" name="Content Placeholder 5">
            <a:extLst>
              <a:ext uri="{FF2B5EF4-FFF2-40B4-BE49-F238E27FC236}">
                <a16:creationId xmlns:a16="http://schemas.microsoft.com/office/drawing/2014/main" id="{5A3309CC-FF9F-4BFF-9964-36BF59738730}"/>
              </a:ext>
            </a:extLst>
          </p:cNvPr>
          <p:cNvGraphicFramePr>
            <a:graphicFrameLocks noGrp="1"/>
          </p:cNvGraphicFramePr>
          <p:nvPr>
            <p:ph sz="half" idx="1"/>
            <p:extLst>
              <p:ext uri="{D42A27DB-BD31-4B8C-83A1-F6EECF244321}">
                <p14:modId xmlns:p14="http://schemas.microsoft.com/office/powerpoint/2010/main" val="1432351020"/>
              </p:ext>
            </p:extLst>
          </p:nvPr>
        </p:nvGraphicFramePr>
        <p:xfrm>
          <a:off x="196771" y="193628"/>
          <a:ext cx="11995229" cy="631605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5" name="Slide Number Placeholder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a:lstStyle/>
          <a:p>
            <a:fld id="{058DB212-BFA2-403F-85EF-DFD3FF6D973A}" type="slidenum">
              <a:rPr lang="en-US" smtClean="0"/>
              <a:pPr/>
              <a:t>8</a:t>
            </a:fld>
            <a:endParaRPr lang="en-US" dirty="0"/>
          </a:p>
        </p:txBody>
      </p:sp>
      <p:sp>
        <p:nvSpPr>
          <p:cNvPr id="2" name="Title 1">
            <a:extLst>
              <a:ext uri="{FF2B5EF4-FFF2-40B4-BE49-F238E27FC236}">
                <a16:creationId xmlns:a16="http://schemas.microsoft.com/office/drawing/2014/main" id="{A6BA76B3-D03C-4451-8EB4-18D3076077B3}"/>
              </a:ext>
            </a:extLst>
          </p:cNvPr>
          <p:cNvSpPr>
            <a:spLocks noGrp="1"/>
          </p:cNvSpPr>
          <p:nvPr>
            <p:ph type="title"/>
          </p:nvPr>
        </p:nvSpPr>
        <p:spPr>
          <a:xfrm>
            <a:off x="497488" y="2789499"/>
            <a:ext cx="11398996" cy="1805650"/>
          </a:xfrm>
        </p:spPr>
        <p:txBody>
          <a:bodyPr/>
          <a:lstStyle/>
          <a:p>
            <a:pPr algn="ctr"/>
            <a:r>
              <a:rPr lang="en-IN" sz="4800" b="1" dirty="0">
                <a:ln w="0"/>
                <a:solidFill>
                  <a:schemeClr val="bg1"/>
                </a:solidFill>
                <a:effectLst>
                  <a:outerShdw blurRad="38100" dist="19050" dir="2700000" algn="tl" rotWithShape="0">
                    <a:schemeClr val="dk1">
                      <a:alpha val="40000"/>
                    </a:schemeClr>
                  </a:outerShdw>
                </a:effectLst>
                <a:latin typeface="Bahnschrift" panose="020B0502040204020203" pitchFamily="34" charset="0"/>
              </a:rPr>
              <a:t>Tasks And Application Areas Of Artificial Intelligence</a:t>
            </a:r>
            <a:endParaRPr lang="en-US" sz="4800" b="1" dirty="0">
              <a:ln w="0"/>
              <a:solidFill>
                <a:schemeClr val="bg1"/>
              </a:solidFill>
              <a:effectLst>
                <a:outerShdw blurRad="38100" dist="19050" dir="2700000" algn="tl" rotWithShape="0">
                  <a:schemeClr val="dk1">
                    <a:alpha val="40000"/>
                  </a:schemeClr>
                </a:outerShdw>
              </a:effectLst>
              <a:latin typeface="Bahnschrift" panose="020B0502040204020203" pitchFamily="34" charset="0"/>
            </a:endParaRPr>
          </a:p>
        </p:txBody>
      </p:sp>
      <p:sp>
        <p:nvSpPr>
          <p:cNvPr id="8" name="Text Placeholder 7">
            <a:extLst>
              <a:ext uri="{FF2B5EF4-FFF2-40B4-BE49-F238E27FC236}">
                <a16:creationId xmlns:a16="http://schemas.microsoft.com/office/drawing/2014/main" id="{781052BE-4B2F-4B2A-B2CA-B6D9FE9C0852}"/>
              </a:ext>
            </a:extLst>
          </p:cNvPr>
          <p:cNvSpPr>
            <a:spLocks noGrp="1"/>
          </p:cNvSpPr>
          <p:nvPr>
            <p:ph type="body" sz="quarter" idx="12"/>
          </p:nvPr>
        </p:nvSpPr>
        <p:spPr/>
        <p:txBody>
          <a:bodyPr/>
          <a:lstStyle/>
          <a:p>
            <a:r>
              <a:rPr lang="en-US" dirty="0"/>
              <a:t>.</a:t>
            </a:r>
            <a:endParaRPr lang="en-IN" dirty="0"/>
          </a:p>
        </p:txBody>
      </p:sp>
    </p:spTree>
    <p:extLst>
      <p:ext uri="{BB962C8B-B14F-4D97-AF65-F5344CB8AC3E}">
        <p14:creationId xmlns:p14="http://schemas.microsoft.com/office/powerpoint/2010/main" val="30507939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5DE7F035-A127-4A31-A6C5-5F7E15A251AF}"/>
              </a:ext>
            </a:extLst>
          </p:cNvPr>
          <p:cNvSpPr>
            <a:spLocks noGrp="1"/>
          </p:cNvSpPr>
          <p:nvPr>
            <p:ph type="body" sz="quarter" idx="12"/>
          </p:nvPr>
        </p:nvSpPr>
        <p:spPr>
          <a:xfrm>
            <a:off x="7666257" y="287638"/>
            <a:ext cx="1605898" cy="360362"/>
          </a:xfrm>
        </p:spPr>
        <p:txBody>
          <a:bodyPr/>
          <a:lstStyle/>
          <a:p>
            <a:r>
              <a:rPr lang="en-US" dirty="0"/>
              <a:t>Examples:-</a:t>
            </a:r>
          </a:p>
        </p:txBody>
      </p:sp>
      <p:graphicFrame>
        <p:nvGraphicFramePr>
          <p:cNvPr id="16" name="Content Placeholder 15">
            <a:extLst>
              <a:ext uri="{FF2B5EF4-FFF2-40B4-BE49-F238E27FC236}">
                <a16:creationId xmlns:a16="http://schemas.microsoft.com/office/drawing/2014/main" id="{FCDDB8EA-C206-4627-990B-F0243A1D3190}"/>
              </a:ext>
            </a:extLst>
          </p:cNvPr>
          <p:cNvGraphicFramePr>
            <a:graphicFrameLocks noGrp="1"/>
          </p:cNvGraphicFramePr>
          <p:nvPr>
            <p:ph sz="half" idx="1"/>
            <p:extLst>
              <p:ext uri="{D42A27DB-BD31-4B8C-83A1-F6EECF244321}">
                <p14:modId xmlns:p14="http://schemas.microsoft.com/office/powerpoint/2010/main" val="3217831660"/>
              </p:ext>
            </p:extLst>
          </p:nvPr>
        </p:nvGraphicFramePr>
        <p:xfrm>
          <a:off x="680858" y="196770"/>
          <a:ext cx="11628000" cy="663808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4" name="Picture Placeholder 13">
            <a:extLst>
              <a:ext uri="{FF2B5EF4-FFF2-40B4-BE49-F238E27FC236}">
                <a16:creationId xmlns:a16="http://schemas.microsoft.com/office/drawing/2014/main" id="{027EAEA8-4E7A-4034-82A7-F859EF790CF7}"/>
              </a:ext>
            </a:extLst>
          </p:cNvPr>
          <p:cNvPicPr>
            <a:picLocks noGrp="1" noChangeAspect="1"/>
          </p:cNvPicPr>
          <p:nvPr>
            <p:ph type="pic" sz="quarter" idx="13"/>
          </p:nvPr>
        </p:nvPicPr>
        <p:blipFill>
          <a:blip r:embed="rId7">
            <a:extLst>
              <a:ext uri="{837473B0-CC2E-450A-ABE3-18F120FF3D39}">
                <a1611:picAttrSrcUrl xmlns:a1611="http://schemas.microsoft.com/office/drawing/2016/11/main" r:id="rId8"/>
              </a:ext>
            </a:extLst>
          </a:blip>
          <a:stretch>
            <a:fillRect/>
          </a:stretch>
        </p:blipFill>
        <p:spPr>
          <a:xfrm>
            <a:off x="404887" y="3251277"/>
            <a:ext cx="4654355" cy="3188954"/>
          </a:xfrm>
        </p:spPr>
      </p:pic>
      <p:sp>
        <p:nvSpPr>
          <p:cNvPr id="2" name="Title 1">
            <a:extLst>
              <a:ext uri="{FF2B5EF4-FFF2-40B4-BE49-F238E27FC236}">
                <a16:creationId xmlns:a16="http://schemas.microsoft.com/office/drawing/2014/main" id="{1508D002-7B9D-4732-8379-4110403BA73E}"/>
              </a:ext>
            </a:extLst>
          </p:cNvPr>
          <p:cNvSpPr>
            <a:spLocks noGrp="1"/>
          </p:cNvSpPr>
          <p:nvPr>
            <p:ph type="title"/>
          </p:nvPr>
        </p:nvSpPr>
        <p:spPr>
          <a:xfrm>
            <a:off x="648000" y="647999"/>
            <a:ext cx="10261299" cy="2315119"/>
          </a:xfrm>
        </p:spPr>
        <p:txBody>
          <a:bodyPr/>
          <a:lstStyle/>
          <a:p>
            <a:pPr>
              <a:lnSpc>
                <a:spcPct val="100000"/>
              </a:lnSpc>
              <a:spcBef>
                <a:spcPts val="300"/>
              </a:spcBef>
            </a:pPr>
            <a:r>
              <a:rPr lang="en-US" noProof="1"/>
              <a:t>AI </a:t>
            </a:r>
            <a:br>
              <a:rPr lang="en-US" noProof="1"/>
            </a:br>
            <a:br>
              <a:rPr lang="en-US" noProof="1"/>
            </a:br>
            <a:r>
              <a:rPr lang="en-US" noProof="1"/>
              <a:t>Around Us</a:t>
            </a:r>
          </a:p>
        </p:txBody>
      </p:sp>
      <p:sp>
        <p:nvSpPr>
          <p:cNvPr id="8" name="Slide Number Placeholder 7">
            <a:extLst>
              <a:ext uri="{FF2B5EF4-FFF2-40B4-BE49-F238E27FC236}">
                <a16:creationId xmlns:a16="http://schemas.microsoft.com/office/drawing/2014/main" id="{1E1E3352-862D-46A0-BEB3-A5135B8C1C88}"/>
              </a:ext>
            </a:extLst>
          </p:cNvPr>
          <p:cNvSpPr>
            <a:spLocks noGrp="1"/>
          </p:cNvSpPr>
          <p:nvPr>
            <p:ph type="sldNum" sz="quarter" idx="15"/>
          </p:nvPr>
        </p:nvSpPr>
        <p:spPr/>
        <p:txBody>
          <a:bodyPr/>
          <a:lstStyle/>
          <a:p>
            <a:fld id="{058DB212-BFA2-403F-85EF-DFD3FF6D973A}" type="slidenum">
              <a:rPr lang="en-US" smtClean="0"/>
              <a:pPr/>
              <a:t>9</a:t>
            </a:fld>
            <a:endParaRPr lang="en-US" dirty="0"/>
          </a:p>
        </p:txBody>
      </p:sp>
    </p:spTree>
    <p:extLst>
      <p:ext uri="{BB962C8B-B14F-4D97-AF65-F5344CB8AC3E}">
        <p14:creationId xmlns:p14="http://schemas.microsoft.com/office/powerpoint/2010/main" val="1858038096"/>
      </p:ext>
    </p:extLst>
  </p:cSld>
  <p:clrMapOvr>
    <a:masterClrMapping/>
  </p:clrMapOvr>
</p:sld>
</file>

<file path=ppt/theme/theme1.xml><?xml version="1.0" encoding="utf-8"?>
<a:theme xmlns:a="http://schemas.openxmlformats.org/drawingml/2006/main" name="Office Theme">
  <a:themeElements>
    <a:clrScheme name="Custom 152">
      <a:dk1>
        <a:sysClr val="windowText" lastClr="000000"/>
      </a:dk1>
      <a:lt1>
        <a:sysClr val="window" lastClr="FFFFFF"/>
      </a:lt1>
      <a:dk2>
        <a:srgbClr val="44546A"/>
      </a:dk2>
      <a:lt2>
        <a:srgbClr val="E7E6E6"/>
      </a:lt2>
      <a:accent1>
        <a:srgbClr val="FD0353"/>
      </a:accent1>
      <a:accent2>
        <a:srgbClr val="4E3BAD"/>
      </a:accent2>
      <a:accent3>
        <a:srgbClr val="01FFFF"/>
      </a:accent3>
      <a:accent4>
        <a:srgbClr val="99FF33"/>
      </a:accent4>
      <a:accent5>
        <a:srgbClr val="FF8E11"/>
      </a:accent5>
      <a:accent6>
        <a:srgbClr val="00A5CD"/>
      </a:accent6>
      <a:hlink>
        <a:srgbClr val="FD0353"/>
      </a:hlink>
      <a:folHlink>
        <a:srgbClr val="FD0353"/>
      </a:folHlink>
    </a:clrScheme>
    <a:fontScheme name="Custom 161">
      <a:majorFont>
        <a:latin typeface="Bodoni MT"/>
        <a:ea typeface=""/>
        <a:cs typeface=""/>
      </a:majorFont>
      <a:minorFont>
        <a:latin typeface="Gill Sans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flip="none" rotWithShape="1">
          <a:gsLst>
            <a:gs pos="0">
              <a:srgbClr val="4E3BAD"/>
            </a:gs>
            <a:gs pos="100000">
              <a:srgbClr val="FD0353"/>
            </a:gs>
          </a:gsLst>
          <a:lin ang="12600000" scaled="0"/>
          <a:tileRect/>
        </a:gradFill>
        <a:ln>
          <a:noFill/>
        </a:ln>
        <a:effectLst>
          <a:outerShdw blurRad="914400" dist="38100" dir="2700000" algn="tl" rotWithShape="0">
            <a:srgbClr val="FD0353">
              <a:alpha val="40000"/>
            </a:srgbClr>
          </a:outerShdw>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TF11936837_Scientific findings presentation_CLR_v3" id="{5A69B0E8-E1D0-44CD-830D-0BA7309D95FC}" vid="{1939E1BA-9AD2-4F2B-9080-830C8601EB8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767A851-31A9-4ACE-8351-2A55E16C5323}">
  <ds:schemaRefs>
    <ds:schemaRef ds:uri="http://schemas.microsoft.com/sharepoint/v3/contenttype/forms"/>
  </ds:schemaRefs>
</ds:datastoreItem>
</file>

<file path=customXml/itemProps2.xml><?xml version="1.0" encoding="utf-8"?>
<ds:datastoreItem xmlns:ds="http://schemas.openxmlformats.org/officeDocument/2006/customXml" ds:itemID="{FABD7A54-F20C-4571-A0A1-59566D65D61A}">
  <ds:schemaRefs>
    <ds:schemaRef ds:uri="http://purl.org/dc/dcmitype/"/>
    <ds:schemaRef ds:uri="http://schemas.microsoft.com/office/2006/metadata/properties"/>
    <ds:schemaRef ds:uri="http://schemas.microsoft.com/office/2006/documentManagement/types"/>
    <ds:schemaRef ds:uri="http://schemas.microsoft.com/office/infopath/2007/PartnerControls"/>
    <ds:schemaRef ds:uri="16c05727-aa75-4e4a-9b5f-8a80a1165891"/>
    <ds:schemaRef ds:uri="http://purl.org/dc/terms/"/>
    <ds:schemaRef ds:uri="http://purl.org/dc/elements/1.1/"/>
    <ds:schemaRef ds:uri="http://schemas.openxmlformats.org/package/2006/metadata/core-properties"/>
    <ds:schemaRef ds:uri="71af3243-3dd4-4a8d-8c0d-dd76da1f02a5"/>
    <ds:schemaRef ds:uri="http://www.w3.org/XML/1998/namespace"/>
  </ds:schemaRefs>
</ds:datastoreItem>
</file>

<file path=customXml/itemProps3.xml><?xml version="1.0" encoding="utf-8"?>
<ds:datastoreItem xmlns:ds="http://schemas.openxmlformats.org/officeDocument/2006/customXml" ds:itemID="{56C0BA73-BAA3-4C89-8791-A37B9B1C19E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Scientific findings presentation</Template>
  <TotalTime>0</TotalTime>
  <Words>3821</Words>
  <Application>Microsoft Office PowerPoint</Application>
  <PresentationFormat>Widescreen</PresentationFormat>
  <Paragraphs>413</Paragraphs>
  <Slides>20</Slides>
  <Notes>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20</vt:i4>
      </vt:variant>
    </vt:vector>
  </HeadingPairs>
  <TitlesOfParts>
    <vt:vector size="28" baseType="lpstr">
      <vt:lpstr>Arial</vt:lpstr>
      <vt:lpstr>Bahnschrift</vt:lpstr>
      <vt:lpstr>Bodoni MT</vt:lpstr>
      <vt:lpstr>Calibri</vt:lpstr>
      <vt:lpstr>Gill Sans MT</vt:lpstr>
      <vt:lpstr>Times New Roman</vt:lpstr>
      <vt:lpstr>Wingdings</vt:lpstr>
      <vt:lpstr>Office Theme</vt:lpstr>
      <vt:lpstr>Artificial Intelligence </vt:lpstr>
      <vt:lpstr>What is Artificial Intelligence (AI)?</vt:lpstr>
      <vt:lpstr>PowerPoint Presentation</vt:lpstr>
      <vt:lpstr>AI Machines </vt:lpstr>
      <vt:lpstr>Historical development and foundation areas    of</vt:lpstr>
      <vt:lpstr>Large image</vt:lpstr>
      <vt:lpstr>Foundation  Areas  In  Artificial  Intelligence</vt:lpstr>
      <vt:lpstr>Tasks And Application Areas Of Artificial Intelligence</vt:lpstr>
      <vt:lpstr>AI   Around Us</vt:lpstr>
      <vt:lpstr>Why  you  should  learn</vt:lpstr>
      <vt:lpstr>Structure of Intelligent Agents:</vt:lpstr>
      <vt:lpstr>Structure of Intelligent Agents</vt:lpstr>
      <vt:lpstr>Structure  of  Intelligent  Agents</vt:lpstr>
      <vt:lpstr>Types of Intelligent Agents:</vt:lpstr>
      <vt:lpstr>Computer Vision for AI</vt:lpstr>
      <vt:lpstr>Applications of Computer Vision:</vt:lpstr>
      <vt:lpstr>Natural Language Processing (NLP):</vt:lpstr>
      <vt:lpstr>Key Concepts and Techniques in Natural Language Processing:</vt:lpstr>
      <vt:lpstr>Applications of Natural Language Processing:</vt:lpstr>
      <vt:lpstr>Thank You</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Artificial Intelligence</dc:title>
  <dc:subject>Artificial Intelligence: </dc:subject>
  <dc:creator/>
  <cp:keywords>#thekamalnain</cp:keywords>
  <cp:lastModifiedBy/>
  <cp:revision>1</cp:revision>
  <dcterms:created xsi:type="dcterms:W3CDTF">2023-10-02T12:09:52Z</dcterms:created>
  <dcterms:modified xsi:type="dcterms:W3CDTF">2023-10-04T20:34:02Z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